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5.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713" r:id="rId1"/>
    <p:sldMasterId id="2147483771" r:id="rId2"/>
    <p:sldMasterId id="2147483788" r:id="rId3"/>
    <p:sldMasterId id="2147483667" r:id="rId4"/>
    <p:sldMasterId id="2147483811" r:id="rId5"/>
    <p:sldMasterId id="2147483930" r:id="rId6"/>
  </p:sldMasterIdLst>
  <p:notesMasterIdLst>
    <p:notesMasterId r:id="rId22"/>
  </p:notesMasterIdLst>
  <p:handoutMasterIdLst>
    <p:handoutMasterId r:id="rId23"/>
  </p:handoutMasterIdLst>
  <p:sldIdLst>
    <p:sldId id="440" r:id="rId7"/>
    <p:sldId id="556" r:id="rId8"/>
    <p:sldId id="312" r:id="rId9"/>
    <p:sldId id="566" r:id="rId10"/>
    <p:sldId id="640" r:id="rId11"/>
    <p:sldId id="626" r:id="rId12"/>
    <p:sldId id="1281" r:id="rId13"/>
    <p:sldId id="617" r:id="rId14"/>
    <p:sldId id="619" r:id="rId15"/>
    <p:sldId id="677" r:id="rId16"/>
    <p:sldId id="1252" r:id="rId17"/>
    <p:sldId id="541" r:id="rId18"/>
    <p:sldId id="356" r:id="rId19"/>
    <p:sldId id="543" r:id="rId20"/>
    <p:sldId id="371" r:id="rId21"/>
  </p:sldIdLst>
  <p:sldSz cx="12193588" cy="6858000"/>
  <p:notesSz cx="11309350" cy="20104100"/>
  <p:embeddedFontLst>
    <p:embeddedFont>
      <p:font typeface="Calibri" panose="020F0502020204030204" pitchFamily="34" charset="0"/>
      <p:regular r:id="rId24"/>
      <p:bold r:id="rId25"/>
      <p:italic r:id="rId26"/>
      <p:boldItalic r:id="rId27"/>
    </p:embeddedFont>
    <p:embeddedFont>
      <p:font typeface="Exo" panose="02000303000000000000" pitchFamily="2" charset="0"/>
      <p:regular r:id="rId28"/>
      <p:bold r:id="rId29"/>
      <p:italic r:id="rId30"/>
      <p:boldItalic r:id="rId31"/>
    </p:embeddedFont>
    <p:embeddedFont>
      <p:font typeface="Exo Light" panose="02000303000000000000" pitchFamily="2" charset="0"/>
      <p:regular r:id="rId32"/>
      <p:italic r:id="rId33"/>
    </p:embeddedFont>
    <p:embeddedFont>
      <p:font typeface="Montserrat" panose="00000500000000000000" pitchFamily="2" charset="0"/>
      <p:regular r:id="rId34"/>
      <p:bold r:id="rId35"/>
      <p:italic r:id="rId36"/>
      <p:boldItalic r:id="rId37"/>
    </p:embeddedFont>
    <p:embeddedFont>
      <p:font typeface="Montserrat Light" panose="00000400000000000000" pitchFamily="2" charset="0"/>
      <p:regular r:id="rId38"/>
      <p:italic r:id="rId39"/>
    </p:embeddedFont>
    <p:embeddedFont>
      <p:font typeface="Montserrat Medium" panose="00000600000000000000" pitchFamily="2" charset="0"/>
      <p:regular r:id="rId40"/>
      <p:bold r:id="rId41"/>
      <p:italic r:id="rId42"/>
    </p:embeddedFont>
    <p:embeddedFont>
      <p:font typeface="Montserrat SemiBold" panose="00000700000000000000" pitchFamily="2" charset="0"/>
      <p:regular r:id="rId43"/>
      <p:bold r:id="rId44"/>
      <p:italic r:id="rId45"/>
      <p:boldItalic r:id="rId46"/>
    </p:embeddedFont>
    <p:embeddedFont>
      <p:font typeface="Montserrat Thin" panose="00000300000000000000" pitchFamily="2" charset="0"/>
      <p:regular r:id="rId47"/>
      <p:italic r:id="rId48"/>
    </p:embeddedFont>
    <p:embeddedFont>
      <p:font typeface="Roboto" panose="02000000000000000000" pitchFamily="2" charset="0"/>
      <p:regular r:id="rId49"/>
      <p:bold r:id="rId50"/>
      <p:italic r:id="rId51"/>
      <p:boldItalic r:id="rId52"/>
    </p:embeddedFont>
    <p:embeddedFont>
      <p:font typeface="Roboto Condensed Light" panose="02000000000000000000" pitchFamily="2" charset="0"/>
      <p:regular r:id="rId53"/>
      <p:italic r:id="rId54"/>
    </p:embeddedFont>
  </p:embeddedFontLst>
  <p:defaultTex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46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87"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E4F5"/>
    <a:srgbClr val="101010"/>
    <a:srgbClr val="4A4A4A"/>
    <a:srgbClr val="5E3391"/>
    <a:srgbClr val="2576B7"/>
    <a:srgbClr val="B3242E"/>
    <a:srgbClr val="FFFFFF"/>
    <a:srgbClr val="F17926"/>
    <a:srgbClr val="5A7D41"/>
    <a:srgbClr val="E59F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3814" autoAdjust="0"/>
    <p:restoredTop sz="95134" autoAdjust="0"/>
  </p:normalViewPr>
  <p:slideViewPr>
    <p:cSldViewPr snapToGrid="0">
      <p:cViewPr varScale="1">
        <p:scale>
          <a:sx n="110" d="100"/>
          <a:sy n="110" d="100"/>
        </p:scale>
        <p:origin x="1194" y="108"/>
      </p:cViewPr>
      <p:guideLst>
        <p:guide orient="horz" pos="2205"/>
        <p:guide pos="461"/>
      </p:guideLst>
    </p:cSldViewPr>
  </p:slideViewPr>
  <p:notesTextViewPr>
    <p:cViewPr>
      <p:scale>
        <a:sx n="1" d="1"/>
        <a:sy n="1" d="1"/>
      </p:scale>
      <p:origin x="0" y="0"/>
    </p:cViewPr>
  </p:notesTextViewPr>
  <p:sorterViewPr>
    <p:cViewPr>
      <p:scale>
        <a:sx n="100" d="100"/>
        <a:sy n="100" d="100"/>
      </p:scale>
      <p:origin x="0" y="-23766"/>
    </p:cViewPr>
  </p:sorterViewPr>
  <p:notesViewPr>
    <p:cSldViewPr snapToGrid="0">
      <p:cViewPr>
        <p:scale>
          <a:sx n="1" d="2"/>
          <a:sy n="1" d="2"/>
        </p:scale>
        <p:origin x="3930" y="-64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15.xml"/><Relationship Id="rId34" Type="http://schemas.openxmlformats.org/officeDocument/2006/relationships/font" Target="fonts/font11.fntdata"/><Relationship Id="rId42" Type="http://schemas.openxmlformats.org/officeDocument/2006/relationships/font" Target="fonts/font19.fntdata"/><Relationship Id="rId47" Type="http://schemas.openxmlformats.org/officeDocument/2006/relationships/font" Target="fonts/font24.fntdata"/><Relationship Id="rId50" Type="http://schemas.openxmlformats.org/officeDocument/2006/relationships/font" Target="fonts/font27.fntdata"/><Relationship Id="rId55" Type="http://schemas.openxmlformats.org/officeDocument/2006/relationships/commentAuthors" Target="commentAuthor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font" Target="fonts/font6.fntdata"/><Relationship Id="rId11" Type="http://schemas.openxmlformats.org/officeDocument/2006/relationships/slide" Target="slides/slide5.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font" Target="fonts/font22.fntdata"/><Relationship Id="rId53" Type="http://schemas.openxmlformats.org/officeDocument/2006/relationships/font" Target="fonts/font30.fntdata"/><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48" Type="http://schemas.openxmlformats.org/officeDocument/2006/relationships/font" Target="fonts/font25.fntdata"/><Relationship Id="rId56"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font" Target="fonts/font28.fntdata"/><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schemas.openxmlformats.org/officeDocument/2006/relationships/font" Target="fonts/font23.fntdata"/><Relationship Id="rId59"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font" Target="fonts/font18.fntdata"/><Relationship Id="rId54" Type="http://schemas.openxmlformats.org/officeDocument/2006/relationships/font" Target="fonts/font31.fntdata"/><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font" Target="fonts/font13.fntdata"/><Relationship Id="rId49" Type="http://schemas.openxmlformats.org/officeDocument/2006/relationships/font" Target="fonts/font26.fntdata"/><Relationship Id="rId57" Type="http://schemas.openxmlformats.org/officeDocument/2006/relationships/viewProps" Target="viewProps.xml"/><Relationship Id="rId10" Type="http://schemas.openxmlformats.org/officeDocument/2006/relationships/slide" Target="slides/slide4.xml"/><Relationship Id="rId31" Type="http://schemas.openxmlformats.org/officeDocument/2006/relationships/font" Target="fonts/font8.fntdata"/><Relationship Id="rId44" Type="http://schemas.openxmlformats.org/officeDocument/2006/relationships/font" Target="fonts/font21.fntdata"/><Relationship Id="rId52" Type="http://schemas.openxmlformats.org/officeDocument/2006/relationships/font" Target="fonts/font29.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doughnutChart>
        <c:varyColors val="1"/>
        <c:ser>
          <c:idx val="0"/>
          <c:order val="0"/>
          <c:tx>
            <c:strRef>
              <c:f>Sheet1!$B$1</c:f>
              <c:strCache>
                <c:ptCount val="1"/>
                <c:pt idx="0">
                  <c:v>Column1</c:v>
                </c:pt>
              </c:strCache>
            </c:strRef>
          </c:tx>
          <c:spPr>
            <a:solidFill>
              <a:srgbClr val="2576B7"/>
            </a:solidFill>
            <a:ln>
              <a:noFill/>
            </a:ln>
          </c:spPr>
          <c:dPt>
            <c:idx val="0"/>
            <c:bubble3D val="0"/>
            <c:spPr>
              <a:gradFill>
                <a:gsLst>
                  <a:gs pos="0">
                    <a:schemeClr val="accent1">
                      <a:lumMod val="40000"/>
                      <a:lumOff val="60000"/>
                    </a:schemeClr>
                  </a:gs>
                  <a:gs pos="65000">
                    <a:srgbClr val="2576B7"/>
                  </a:gs>
                </a:gsLst>
                <a:lin ang="2700000" scaled="0"/>
              </a:gradFill>
              <a:ln w="66675">
                <a:noFill/>
              </a:ln>
              <a:effectLst/>
            </c:spPr>
            <c:extLst>
              <c:ext xmlns:c16="http://schemas.microsoft.com/office/drawing/2014/chart" uri="{C3380CC4-5D6E-409C-BE32-E72D297353CC}">
                <c16:uniqueId val="{00000001-C4AF-4456-8584-E14A5F56A77E}"/>
              </c:ext>
            </c:extLst>
          </c:dPt>
          <c:dPt>
            <c:idx val="1"/>
            <c:bubble3D val="0"/>
            <c:spPr>
              <a:gradFill>
                <a:gsLst>
                  <a:gs pos="0">
                    <a:srgbClr val="2576B7">
                      <a:alpha val="3000"/>
                    </a:srgbClr>
                  </a:gs>
                  <a:gs pos="99000">
                    <a:srgbClr val="2576B7">
                      <a:alpha val="26000"/>
                    </a:srgbClr>
                  </a:gs>
                </a:gsLst>
                <a:lin ang="2700000" scaled="0"/>
              </a:gradFill>
              <a:ln w="19050">
                <a:noFill/>
              </a:ln>
              <a:effectLst/>
            </c:spPr>
            <c:extLst>
              <c:ext xmlns:c16="http://schemas.microsoft.com/office/drawing/2014/chart" uri="{C3380CC4-5D6E-409C-BE32-E72D297353CC}">
                <c16:uniqueId val="{00000003-C4AF-4456-8584-E14A5F56A77E}"/>
              </c:ext>
            </c:extLst>
          </c:dPt>
          <c:cat>
            <c:strRef>
              <c:f>Sheet1!$A$2:$A$3</c:f>
              <c:strCache>
                <c:ptCount val="2"/>
                <c:pt idx="0">
                  <c:v>1st Qtr</c:v>
                </c:pt>
                <c:pt idx="1">
                  <c:v>2nd Qtr</c:v>
                </c:pt>
              </c:strCache>
            </c:strRef>
          </c:cat>
          <c:val>
            <c:numRef>
              <c:f>Sheet1!$B$2:$B$3</c:f>
              <c:numCache>
                <c:formatCode>General</c:formatCode>
                <c:ptCount val="2"/>
                <c:pt idx="0">
                  <c:v>12</c:v>
                </c:pt>
                <c:pt idx="1">
                  <c:v>88</c:v>
                </c:pt>
              </c:numCache>
            </c:numRef>
          </c:val>
          <c:extLst>
            <c:ext xmlns:c16="http://schemas.microsoft.com/office/drawing/2014/chart" uri="{C3380CC4-5D6E-409C-BE32-E72D297353CC}">
              <c16:uniqueId val="{00000004-C4AF-4456-8584-E14A5F56A77E}"/>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doughnutChart>
        <c:varyColors val="1"/>
        <c:ser>
          <c:idx val="0"/>
          <c:order val="0"/>
          <c:tx>
            <c:strRef>
              <c:f>Sheet1!$B$1</c:f>
              <c:strCache>
                <c:ptCount val="1"/>
                <c:pt idx="0">
                  <c:v>Sales</c:v>
                </c:pt>
              </c:strCache>
            </c:strRef>
          </c:tx>
          <c:spPr>
            <a:solidFill>
              <a:srgbClr val="2576B7"/>
            </a:solidFill>
            <a:ln>
              <a:noFill/>
            </a:ln>
          </c:spPr>
          <c:dPt>
            <c:idx val="0"/>
            <c:bubble3D val="0"/>
            <c:spPr>
              <a:gradFill>
                <a:gsLst>
                  <a:gs pos="0">
                    <a:schemeClr val="accent1">
                      <a:lumMod val="40000"/>
                      <a:lumOff val="60000"/>
                    </a:schemeClr>
                  </a:gs>
                  <a:gs pos="65000">
                    <a:srgbClr val="2576B7"/>
                  </a:gs>
                </a:gsLst>
                <a:lin ang="2700000" scaled="0"/>
              </a:gradFill>
              <a:ln w="66675">
                <a:noFill/>
              </a:ln>
              <a:effectLst/>
            </c:spPr>
            <c:extLst>
              <c:ext xmlns:c16="http://schemas.microsoft.com/office/drawing/2014/chart" uri="{C3380CC4-5D6E-409C-BE32-E72D297353CC}">
                <c16:uniqueId val="{00000001-CB25-4F0B-A756-4865D5809DDF}"/>
              </c:ext>
            </c:extLst>
          </c:dPt>
          <c:dPt>
            <c:idx val="1"/>
            <c:bubble3D val="0"/>
            <c:spPr>
              <a:gradFill>
                <a:gsLst>
                  <a:gs pos="0">
                    <a:srgbClr val="2576B7">
                      <a:alpha val="3000"/>
                    </a:srgbClr>
                  </a:gs>
                  <a:gs pos="99000">
                    <a:srgbClr val="2576B7">
                      <a:alpha val="26000"/>
                    </a:srgbClr>
                  </a:gs>
                </a:gsLst>
                <a:lin ang="2700000" scaled="0"/>
              </a:gradFill>
              <a:ln w="19050">
                <a:noFill/>
              </a:ln>
              <a:effectLst/>
            </c:spPr>
            <c:extLst>
              <c:ext xmlns:c16="http://schemas.microsoft.com/office/drawing/2014/chart" uri="{C3380CC4-5D6E-409C-BE32-E72D297353CC}">
                <c16:uniqueId val="{00000003-CB25-4F0B-A756-4865D5809DDF}"/>
              </c:ext>
            </c:extLst>
          </c:dPt>
          <c:cat>
            <c:strRef>
              <c:f>Sheet1!$A$2:$A$3</c:f>
              <c:strCache>
                <c:ptCount val="2"/>
                <c:pt idx="0">
                  <c:v>1st Qtr</c:v>
                </c:pt>
                <c:pt idx="1">
                  <c:v>2nd Qtr</c:v>
                </c:pt>
              </c:strCache>
            </c:strRef>
          </c:cat>
          <c:val>
            <c:numRef>
              <c:f>Sheet1!$B$2:$B$3</c:f>
              <c:numCache>
                <c:formatCode>General</c:formatCode>
                <c:ptCount val="2"/>
                <c:pt idx="0">
                  <c:v>36</c:v>
                </c:pt>
                <c:pt idx="1">
                  <c:v>64</c:v>
                </c:pt>
              </c:numCache>
            </c:numRef>
          </c:val>
          <c:extLst>
            <c:ext xmlns:c16="http://schemas.microsoft.com/office/drawing/2014/chart" uri="{C3380CC4-5D6E-409C-BE32-E72D297353CC}">
              <c16:uniqueId val="{00000004-CB25-4F0B-A756-4865D5809DDF}"/>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53A58F-395B-E34E-974F-C212E9B9E745}" type="doc">
      <dgm:prSet loTypeId="urn:microsoft.com/office/officeart/2005/8/layout/hChevron3" loCatId="" qsTypeId="urn:microsoft.com/office/officeart/2005/8/quickstyle/simple1" qsCatId="simple" csTypeId="urn:microsoft.com/office/officeart/2005/8/colors/accent1_3" csCatId="accent1" phldr="1"/>
      <dgm:spPr/>
      <dgm:t>
        <a:bodyPr/>
        <a:lstStyle/>
        <a:p>
          <a:endParaRPr lang="en-US"/>
        </a:p>
      </dgm:t>
    </dgm:pt>
    <dgm:pt modelId="{71621DFA-AD3E-CC48-A3D1-088566281118}">
      <dgm:prSet phldrT="[Text]" custT="1"/>
      <dgm:spPr/>
      <dgm:t>
        <a:bodyPr/>
        <a:lstStyle/>
        <a:p>
          <a:r>
            <a:rPr lang="en-US" sz="1800" dirty="0">
              <a:latin typeface="Montserrat" panose="00000500000000000000" pitchFamily="2" charset="0"/>
            </a:rPr>
            <a:t>Phase 1</a:t>
          </a:r>
        </a:p>
      </dgm:t>
    </dgm:pt>
    <dgm:pt modelId="{CB671421-7FE8-4F41-9B3C-CC2253A545B3}" type="parTrans" cxnId="{00A46D62-97D5-AA4F-9AB8-C84F71CDFFEE}">
      <dgm:prSet/>
      <dgm:spPr/>
      <dgm:t>
        <a:bodyPr/>
        <a:lstStyle/>
        <a:p>
          <a:endParaRPr lang="en-US" sz="1200">
            <a:latin typeface="Montserrat" panose="00000500000000000000" pitchFamily="2" charset="0"/>
          </a:endParaRPr>
        </a:p>
      </dgm:t>
    </dgm:pt>
    <dgm:pt modelId="{864DB94F-04A8-1846-AFB3-43417D234F21}" type="sibTrans" cxnId="{00A46D62-97D5-AA4F-9AB8-C84F71CDFFEE}">
      <dgm:prSet/>
      <dgm:spPr/>
      <dgm:t>
        <a:bodyPr/>
        <a:lstStyle/>
        <a:p>
          <a:endParaRPr lang="en-US" sz="1200">
            <a:latin typeface="Montserrat" panose="00000500000000000000" pitchFamily="2" charset="0"/>
          </a:endParaRPr>
        </a:p>
      </dgm:t>
    </dgm:pt>
    <dgm:pt modelId="{1D29978D-6375-461D-AFDD-E12FF6B400FF}">
      <dgm:prSet custT="1"/>
      <dgm:spPr/>
      <dgm:t>
        <a:bodyPr/>
        <a:lstStyle/>
        <a:p>
          <a:r>
            <a:rPr lang="en-US" sz="1800" dirty="0">
              <a:latin typeface="Montserrat" panose="00000500000000000000" pitchFamily="2" charset="0"/>
            </a:rPr>
            <a:t>Phase 2</a:t>
          </a:r>
          <a:endParaRPr lang="en-CA" sz="1800" dirty="0">
            <a:latin typeface="Montserrat" panose="00000500000000000000" pitchFamily="2" charset="0"/>
          </a:endParaRPr>
        </a:p>
      </dgm:t>
    </dgm:pt>
    <dgm:pt modelId="{27AF93DC-62EF-490F-BF95-BE2CE58191FD}" type="parTrans" cxnId="{E29BECCF-4CD0-4C8B-B367-68F288F0752A}">
      <dgm:prSet/>
      <dgm:spPr/>
      <dgm:t>
        <a:bodyPr/>
        <a:lstStyle/>
        <a:p>
          <a:endParaRPr lang="en-CA" sz="1200">
            <a:latin typeface="Montserrat" panose="00000500000000000000" pitchFamily="2" charset="0"/>
          </a:endParaRPr>
        </a:p>
      </dgm:t>
    </dgm:pt>
    <dgm:pt modelId="{343F2AF3-CD6D-43F9-9493-B2C1D0FEDA48}" type="sibTrans" cxnId="{E29BECCF-4CD0-4C8B-B367-68F288F0752A}">
      <dgm:prSet/>
      <dgm:spPr/>
      <dgm:t>
        <a:bodyPr/>
        <a:lstStyle/>
        <a:p>
          <a:endParaRPr lang="en-CA" sz="1200">
            <a:latin typeface="Montserrat" panose="00000500000000000000" pitchFamily="2" charset="0"/>
          </a:endParaRPr>
        </a:p>
      </dgm:t>
    </dgm:pt>
    <dgm:pt modelId="{43C76BCC-4609-46CD-947A-02746BB9B588}">
      <dgm:prSet custT="1"/>
      <dgm:spPr/>
      <dgm:t>
        <a:bodyPr/>
        <a:lstStyle/>
        <a:p>
          <a:r>
            <a:rPr lang="en-US" sz="1800" dirty="0">
              <a:latin typeface="Montserrat" panose="00000500000000000000" pitchFamily="2" charset="0"/>
            </a:rPr>
            <a:t>Phase 3</a:t>
          </a:r>
          <a:endParaRPr lang="en-CA" sz="1800" dirty="0">
            <a:latin typeface="Montserrat" panose="00000500000000000000" pitchFamily="2" charset="0"/>
          </a:endParaRPr>
        </a:p>
      </dgm:t>
    </dgm:pt>
    <dgm:pt modelId="{090E2AFB-F560-4463-852A-62632E0A3174}" type="parTrans" cxnId="{E4233123-7CCA-4C92-99C7-CAB4E0E2DCB5}">
      <dgm:prSet/>
      <dgm:spPr/>
      <dgm:t>
        <a:bodyPr/>
        <a:lstStyle/>
        <a:p>
          <a:endParaRPr lang="en-CA"/>
        </a:p>
      </dgm:t>
    </dgm:pt>
    <dgm:pt modelId="{E0373452-6275-44E2-8B52-933836D891B2}" type="sibTrans" cxnId="{E4233123-7CCA-4C92-99C7-CAB4E0E2DCB5}">
      <dgm:prSet/>
      <dgm:spPr/>
      <dgm:t>
        <a:bodyPr/>
        <a:lstStyle/>
        <a:p>
          <a:endParaRPr lang="en-CA"/>
        </a:p>
      </dgm:t>
    </dgm:pt>
    <dgm:pt modelId="{9F474F36-DA79-054F-BBFD-666192C13D50}" type="pres">
      <dgm:prSet presAssocID="{FC53A58F-395B-E34E-974F-C212E9B9E745}" presName="Name0" presStyleCnt="0">
        <dgm:presLayoutVars>
          <dgm:dir/>
          <dgm:resizeHandles val="exact"/>
        </dgm:presLayoutVars>
      </dgm:prSet>
      <dgm:spPr/>
    </dgm:pt>
    <dgm:pt modelId="{F66021E2-87C1-414D-A414-56A2AAE44F47}" type="pres">
      <dgm:prSet presAssocID="{71621DFA-AD3E-CC48-A3D1-088566281118}" presName="parTxOnly" presStyleLbl="node1" presStyleIdx="0" presStyleCnt="3">
        <dgm:presLayoutVars>
          <dgm:bulletEnabled val="1"/>
        </dgm:presLayoutVars>
      </dgm:prSet>
      <dgm:spPr/>
    </dgm:pt>
    <dgm:pt modelId="{847D648B-91A5-F24B-A7E9-1B0D1BDDB165}" type="pres">
      <dgm:prSet presAssocID="{864DB94F-04A8-1846-AFB3-43417D234F21}" presName="parSpace" presStyleCnt="0"/>
      <dgm:spPr/>
    </dgm:pt>
    <dgm:pt modelId="{BE840A39-1306-4AEF-ADCD-28099CAE7BE1}" type="pres">
      <dgm:prSet presAssocID="{1D29978D-6375-461D-AFDD-E12FF6B400FF}" presName="parTxOnly" presStyleLbl="node1" presStyleIdx="1" presStyleCnt="3">
        <dgm:presLayoutVars>
          <dgm:bulletEnabled val="1"/>
        </dgm:presLayoutVars>
      </dgm:prSet>
      <dgm:spPr/>
    </dgm:pt>
    <dgm:pt modelId="{E81F7A2B-5600-4CBF-AB99-4BA5099940E1}" type="pres">
      <dgm:prSet presAssocID="{343F2AF3-CD6D-43F9-9493-B2C1D0FEDA48}" presName="parSpace" presStyleCnt="0"/>
      <dgm:spPr/>
    </dgm:pt>
    <dgm:pt modelId="{8491A524-3272-43FC-A127-7C31167FEF1D}" type="pres">
      <dgm:prSet presAssocID="{43C76BCC-4609-46CD-947A-02746BB9B588}" presName="parTxOnly" presStyleLbl="node1" presStyleIdx="2" presStyleCnt="3">
        <dgm:presLayoutVars>
          <dgm:bulletEnabled val="1"/>
        </dgm:presLayoutVars>
      </dgm:prSet>
      <dgm:spPr/>
    </dgm:pt>
  </dgm:ptLst>
  <dgm:cxnLst>
    <dgm:cxn modelId="{E4233123-7CCA-4C92-99C7-CAB4E0E2DCB5}" srcId="{FC53A58F-395B-E34E-974F-C212E9B9E745}" destId="{43C76BCC-4609-46CD-947A-02746BB9B588}" srcOrd="2" destOrd="0" parTransId="{090E2AFB-F560-4463-852A-62632E0A3174}" sibTransId="{E0373452-6275-44E2-8B52-933836D891B2}"/>
    <dgm:cxn modelId="{14FA4C2A-7E59-41C0-944A-B3F495779FE3}" type="presOf" srcId="{71621DFA-AD3E-CC48-A3D1-088566281118}" destId="{F66021E2-87C1-414D-A414-56A2AAE44F47}" srcOrd="0" destOrd="0" presId="urn:microsoft.com/office/officeart/2005/8/layout/hChevron3"/>
    <dgm:cxn modelId="{E8698B3C-A6D9-4DF2-87D5-55F3A46017FD}" type="presOf" srcId="{43C76BCC-4609-46CD-947A-02746BB9B588}" destId="{8491A524-3272-43FC-A127-7C31167FEF1D}" srcOrd="0" destOrd="0" presId="urn:microsoft.com/office/officeart/2005/8/layout/hChevron3"/>
    <dgm:cxn modelId="{00A46D62-97D5-AA4F-9AB8-C84F71CDFFEE}" srcId="{FC53A58F-395B-E34E-974F-C212E9B9E745}" destId="{71621DFA-AD3E-CC48-A3D1-088566281118}" srcOrd="0" destOrd="0" parTransId="{CB671421-7FE8-4F41-9B3C-CC2253A545B3}" sibTransId="{864DB94F-04A8-1846-AFB3-43417D234F21}"/>
    <dgm:cxn modelId="{4C3E2C7F-1D2E-4655-A78A-27F207E64FF6}" type="presOf" srcId="{FC53A58F-395B-E34E-974F-C212E9B9E745}" destId="{9F474F36-DA79-054F-BBFD-666192C13D50}" srcOrd="0" destOrd="0" presId="urn:microsoft.com/office/officeart/2005/8/layout/hChevron3"/>
    <dgm:cxn modelId="{E29BECCF-4CD0-4C8B-B367-68F288F0752A}" srcId="{FC53A58F-395B-E34E-974F-C212E9B9E745}" destId="{1D29978D-6375-461D-AFDD-E12FF6B400FF}" srcOrd="1" destOrd="0" parTransId="{27AF93DC-62EF-490F-BF95-BE2CE58191FD}" sibTransId="{343F2AF3-CD6D-43F9-9493-B2C1D0FEDA48}"/>
    <dgm:cxn modelId="{4DE26DF6-AF32-4823-85A2-912511404D97}" type="presOf" srcId="{1D29978D-6375-461D-AFDD-E12FF6B400FF}" destId="{BE840A39-1306-4AEF-ADCD-28099CAE7BE1}" srcOrd="0" destOrd="0" presId="urn:microsoft.com/office/officeart/2005/8/layout/hChevron3"/>
    <dgm:cxn modelId="{1AE3423E-4818-46D4-B01E-377CB3D326C5}" type="presParOf" srcId="{9F474F36-DA79-054F-BBFD-666192C13D50}" destId="{F66021E2-87C1-414D-A414-56A2AAE44F47}" srcOrd="0" destOrd="0" presId="urn:microsoft.com/office/officeart/2005/8/layout/hChevron3"/>
    <dgm:cxn modelId="{CD45549B-2335-4131-8FE7-D21E988D38B2}" type="presParOf" srcId="{9F474F36-DA79-054F-BBFD-666192C13D50}" destId="{847D648B-91A5-F24B-A7E9-1B0D1BDDB165}" srcOrd="1" destOrd="0" presId="urn:microsoft.com/office/officeart/2005/8/layout/hChevron3"/>
    <dgm:cxn modelId="{24118234-8513-478E-A60D-5E0BB83B8B73}" type="presParOf" srcId="{9F474F36-DA79-054F-BBFD-666192C13D50}" destId="{BE840A39-1306-4AEF-ADCD-28099CAE7BE1}" srcOrd="2" destOrd="0" presId="urn:microsoft.com/office/officeart/2005/8/layout/hChevron3"/>
    <dgm:cxn modelId="{EB0F9C75-99A7-4D43-B00D-68E8401A6A1C}" type="presParOf" srcId="{9F474F36-DA79-054F-BBFD-666192C13D50}" destId="{E81F7A2B-5600-4CBF-AB99-4BA5099940E1}" srcOrd="3" destOrd="0" presId="urn:microsoft.com/office/officeart/2005/8/layout/hChevron3"/>
    <dgm:cxn modelId="{1762A2A5-DB75-40A4-A58B-10A8FCA785B2}" type="presParOf" srcId="{9F474F36-DA79-054F-BBFD-666192C13D50}" destId="{8491A524-3272-43FC-A127-7C31167FEF1D}" srcOrd="4" destOrd="0" presId="urn:microsoft.com/office/officeart/2005/8/layout/hChevron3"/>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6021E2-87C1-414D-A414-56A2AAE44F47}">
      <dsp:nvSpPr>
        <dsp:cNvPr id="0" name=""/>
        <dsp:cNvSpPr/>
      </dsp:nvSpPr>
      <dsp:spPr>
        <a:xfrm>
          <a:off x="3799" y="0"/>
          <a:ext cx="3322673" cy="1016192"/>
        </a:xfrm>
        <a:prstGeom prst="homePlate">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ontserrat" panose="00000500000000000000" pitchFamily="2" charset="0"/>
            </a:rPr>
            <a:t>Phase 1</a:t>
          </a:r>
        </a:p>
      </dsp:txBody>
      <dsp:txXfrm>
        <a:off x="3799" y="0"/>
        <a:ext cx="3068625" cy="1016192"/>
      </dsp:txXfrm>
    </dsp:sp>
    <dsp:sp modelId="{BE840A39-1306-4AEF-ADCD-28099CAE7BE1}">
      <dsp:nvSpPr>
        <dsp:cNvPr id="0" name=""/>
        <dsp:cNvSpPr/>
      </dsp:nvSpPr>
      <dsp:spPr>
        <a:xfrm>
          <a:off x="2661938" y="0"/>
          <a:ext cx="3322673" cy="1016192"/>
        </a:xfrm>
        <a:prstGeom prst="chevron">
          <a:avLst/>
        </a:prstGeom>
        <a:solidFill>
          <a:schemeClr val="accent1">
            <a:shade val="80000"/>
            <a:hueOff val="267459"/>
            <a:satOff val="-14837"/>
            <a:lumOff val="158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ontserrat" panose="00000500000000000000" pitchFamily="2" charset="0"/>
            </a:rPr>
            <a:t>Phase 2</a:t>
          </a:r>
          <a:endParaRPr lang="en-CA" sz="1800" kern="1200" dirty="0">
            <a:latin typeface="Montserrat" panose="00000500000000000000" pitchFamily="2" charset="0"/>
          </a:endParaRPr>
        </a:p>
      </dsp:txBody>
      <dsp:txXfrm>
        <a:off x="3170034" y="0"/>
        <a:ext cx="2306481" cy="1016192"/>
      </dsp:txXfrm>
    </dsp:sp>
    <dsp:sp modelId="{8491A524-3272-43FC-A127-7C31167FEF1D}">
      <dsp:nvSpPr>
        <dsp:cNvPr id="0" name=""/>
        <dsp:cNvSpPr/>
      </dsp:nvSpPr>
      <dsp:spPr>
        <a:xfrm>
          <a:off x="5320077" y="0"/>
          <a:ext cx="3322673" cy="1016192"/>
        </a:xfrm>
        <a:prstGeom prst="chevron">
          <a:avLst/>
        </a:prstGeom>
        <a:solidFill>
          <a:schemeClr val="accent1">
            <a:shade val="80000"/>
            <a:hueOff val="534918"/>
            <a:satOff val="-29673"/>
            <a:lumOff val="317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Montserrat" panose="00000500000000000000" pitchFamily="2" charset="0"/>
            </a:rPr>
            <a:t>Phase 3</a:t>
          </a:r>
          <a:endParaRPr lang="en-CA" sz="1800" kern="1200" dirty="0">
            <a:latin typeface="Montserrat" panose="00000500000000000000" pitchFamily="2" charset="0"/>
          </a:endParaRPr>
        </a:p>
      </dsp:txBody>
      <dsp:txXfrm>
        <a:off x="5828173" y="0"/>
        <a:ext cx="2306481" cy="1016192"/>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F4BFADC-759D-9A4E-9A09-AD89F1BCC0AE}"/>
              </a:ext>
            </a:extLst>
          </p:cNvPr>
          <p:cNvSpPr>
            <a:spLocks noGrp="1"/>
          </p:cNvSpPr>
          <p:nvPr>
            <p:ph type="hdr" sz="quarter"/>
          </p:nvPr>
        </p:nvSpPr>
        <p:spPr>
          <a:xfrm>
            <a:off x="0" y="0"/>
            <a:ext cx="4900956" cy="1007464"/>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D62EC22-1B51-694A-94D5-D4CB2538FD12}"/>
              </a:ext>
            </a:extLst>
          </p:cNvPr>
          <p:cNvSpPr>
            <a:spLocks noGrp="1"/>
          </p:cNvSpPr>
          <p:nvPr>
            <p:ph type="dt" sz="quarter" idx="1"/>
          </p:nvPr>
        </p:nvSpPr>
        <p:spPr>
          <a:xfrm>
            <a:off x="6405715" y="0"/>
            <a:ext cx="4900956" cy="1007464"/>
          </a:xfrm>
          <a:prstGeom prst="rect">
            <a:avLst/>
          </a:prstGeom>
        </p:spPr>
        <p:txBody>
          <a:bodyPr vert="horz" lIns="91440" tIns="45720" rIns="91440" bIns="45720" rtlCol="0"/>
          <a:lstStyle>
            <a:lvl1pPr algn="r">
              <a:defRPr sz="1200"/>
            </a:lvl1pPr>
          </a:lstStyle>
          <a:p>
            <a:fld id="{3421FBE2-D7AF-034E-A3E8-B3AFB8825F2F}" type="datetimeFigureOut">
              <a:rPr lang="en-US" smtClean="0"/>
              <a:t>1/5/2022</a:t>
            </a:fld>
            <a:endParaRPr lang="en-US" dirty="0"/>
          </a:p>
        </p:txBody>
      </p:sp>
      <p:sp>
        <p:nvSpPr>
          <p:cNvPr id="4" name="Footer Placeholder 3">
            <a:extLst>
              <a:ext uri="{FF2B5EF4-FFF2-40B4-BE49-F238E27FC236}">
                <a16:creationId xmlns:a16="http://schemas.microsoft.com/office/drawing/2014/main" id="{2202C9E9-64FF-014C-96CA-5B97C999C1FF}"/>
              </a:ext>
            </a:extLst>
          </p:cNvPr>
          <p:cNvSpPr>
            <a:spLocks noGrp="1"/>
          </p:cNvSpPr>
          <p:nvPr>
            <p:ph type="ftr" sz="quarter" idx="2"/>
          </p:nvPr>
        </p:nvSpPr>
        <p:spPr>
          <a:xfrm>
            <a:off x="0" y="19096639"/>
            <a:ext cx="4900956" cy="1007462"/>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E38FAC2-6080-3440-A5EF-CDB292825895}"/>
              </a:ext>
            </a:extLst>
          </p:cNvPr>
          <p:cNvSpPr>
            <a:spLocks noGrp="1"/>
          </p:cNvSpPr>
          <p:nvPr>
            <p:ph type="sldNum" sz="quarter" idx="3"/>
          </p:nvPr>
        </p:nvSpPr>
        <p:spPr>
          <a:xfrm>
            <a:off x="6405715" y="19096639"/>
            <a:ext cx="4900956" cy="1007462"/>
          </a:xfrm>
          <a:prstGeom prst="rect">
            <a:avLst/>
          </a:prstGeom>
        </p:spPr>
        <p:txBody>
          <a:bodyPr vert="horz" lIns="91440" tIns="45720" rIns="91440" bIns="45720" rtlCol="0" anchor="b"/>
          <a:lstStyle>
            <a:lvl1pPr algn="r">
              <a:defRPr sz="1200"/>
            </a:lvl1pPr>
          </a:lstStyle>
          <a:p>
            <a:fld id="{A0D59A62-6DDC-664C-B490-E4412C3B9B65}" type="slidenum">
              <a:rPr lang="en-US" smtClean="0"/>
              <a:t>‹#›</a:t>
            </a:fld>
            <a:endParaRPr lang="en-US" dirty="0"/>
          </a:p>
        </p:txBody>
      </p:sp>
    </p:spTree>
    <p:extLst>
      <p:ext uri="{BB962C8B-B14F-4D97-AF65-F5344CB8AC3E}">
        <p14:creationId xmlns:p14="http://schemas.microsoft.com/office/powerpoint/2010/main" val="12334922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900956" cy="1007464"/>
          </a:xfrm>
          <a:prstGeom prst="rect">
            <a:avLst/>
          </a:prstGeom>
        </p:spPr>
        <p:txBody>
          <a:bodyPr vert="horz" lIns="91440" tIns="45720" rIns="91440" bIns="45720" rtlCol="0"/>
          <a:lstStyle>
            <a:lvl1pPr algn="l">
              <a:defRPr sz="1200" b="0" i="0">
                <a:latin typeface="Roboto Condensed Light" panose="02000000000000000000" pitchFamily="2" charset="0"/>
              </a:defRPr>
            </a:lvl1pPr>
          </a:lstStyle>
          <a:p>
            <a:endParaRPr lang="en-US" dirty="0"/>
          </a:p>
        </p:txBody>
      </p:sp>
      <p:sp>
        <p:nvSpPr>
          <p:cNvPr id="3" name="Date Placeholder 2"/>
          <p:cNvSpPr>
            <a:spLocks noGrp="1"/>
          </p:cNvSpPr>
          <p:nvPr>
            <p:ph type="dt" idx="1"/>
          </p:nvPr>
        </p:nvSpPr>
        <p:spPr>
          <a:xfrm>
            <a:off x="6405715" y="0"/>
            <a:ext cx="4900956" cy="1007464"/>
          </a:xfrm>
          <a:prstGeom prst="rect">
            <a:avLst/>
          </a:prstGeom>
        </p:spPr>
        <p:txBody>
          <a:bodyPr vert="horz" lIns="91440" tIns="45720" rIns="91440" bIns="45720" rtlCol="0"/>
          <a:lstStyle>
            <a:lvl1pPr algn="r">
              <a:defRPr sz="1200" b="0" i="0">
                <a:latin typeface="Roboto Condensed Light" panose="02000000000000000000" pitchFamily="2" charset="0"/>
              </a:defRPr>
            </a:lvl1pPr>
          </a:lstStyle>
          <a:p>
            <a:fld id="{F0A9609A-B772-C646-9832-EF91D164CC90}" type="datetimeFigureOut">
              <a:rPr lang="en-US" smtClean="0"/>
              <a:pPr/>
              <a:t>1/5/2022</a:t>
            </a:fld>
            <a:endParaRPr lang="en-US" dirty="0"/>
          </a:p>
        </p:txBody>
      </p:sp>
      <p:sp>
        <p:nvSpPr>
          <p:cNvPr id="4" name="Slide Image Placeholder 3"/>
          <p:cNvSpPr>
            <a:spLocks noGrp="1" noRot="1" noChangeAspect="1"/>
          </p:cNvSpPr>
          <p:nvPr>
            <p:ph type="sldImg" idx="2"/>
          </p:nvPr>
        </p:nvSpPr>
        <p:spPr>
          <a:xfrm>
            <a:off x="-374650" y="2514600"/>
            <a:ext cx="12058650" cy="6783388"/>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1130578" y="9673900"/>
            <a:ext cx="9048194" cy="7918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9096639"/>
            <a:ext cx="4900956" cy="1007462"/>
          </a:xfrm>
          <a:prstGeom prst="rect">
            <a:avLst/>
          </a:prstGeom>
        </p:spPr>
        <p:txBody>
          <a:bodyPr vert="horz" lIns="91440" tIns="45720" rIns="91440" bIns="45720" rtlCol="0" anchor="b"/>
          <a:lstStyle>
            <a:lvl1pPr algn="l">
              <a:defRPr sz="1200" b="0" i="0">
                <a:latin typeface="Roboto Condensed Light" panose="02000000000000000000" pitchFamily="2" charset="0"/>
              </a:defRPr>
            </a:lvl1pPr>
          </a:lstStyle>
          <a:p>
            <a:endParaRPr lang="en-US" dirty="0"/>
          </a:p>
        </p:txBody>
      </p:sp>
      <p:sp>
        <p:nvSpPr>
          <p:cNvPr id="7" name="Slide Number Placeholder 6"/>
          <p:cNvSpPr>
            <a:spLocks noGrp="1"/>
          </p:cNvSpPr>
          <p:nvPr>
            <p:ph type="sldNum" sz="quarter" idx="5"/>
          </p:nvPr>
        </p:nvSpPr>
        <p:spPr>
          <a:xfrm>
            <a:off x="6405715" y="19096639"/>
            <a:ext cx="4900956" cy="1007462"/>
          </a:xfrm>
          <a:prstGeom prst="rect">
            <a:avLst/>
          </a:prstGeom>
        </p:spPr>
        <p:txBody>
          <a:bodyPr vert="horz" lIns="91440" tIns="45720" rIns="91440" bIns="45720" rtlCol="0" anchor="b"/>
          <a:lstStyle>
            <a:lvl1pPr algn="r">
              <a:defRPr sz="1200" b="0" i="0">
                <a:latin typeface="Roboto Condensed Light" panose="02000000000000000000" pitchFamily="2" charset="0"/>
              </a:defRPr>
            </a:lvl1pPr>
          </a:lstStyle>
          <a:p>
            <a:fld id="{06B0FC7D-8687-9A40-9CA8-0B2F00AB98E3}" type="slidenum">
              <a:rPr lang="en-US" smtClean="0"/>
              <a:pPr/>
              <a:t>‹#›</a:t>
            </a:fld>
            <a:endParaRPr lang="en-US" dirty="0"/>
          </a:p>
        </p:txBody>
      </p:sp>
    </p:spTree>
    <p:extLst>
      <p:ext uri="{BB962C8B-B14F-4D97-AF65-F5344CB8AC3E}">
        <p14:creationId xmlns:p14="http://schemas.microsoft.com/office/powerpoint/2010/main" val="2316559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Roboto Condensed Light" panose="02000000000000000000" pitchFamily="2" charset="0"/>
        <a:ea typeface="+mn-ea"/>
        <a:cs typeface="+mn-cs"/>
      </a:defRPr>
    </a:lvl1pPr>
    <a:lvl2pPr marL="457200" algn="l" defTabSz="914400" rtl="0" eaLnBrk="1" latinLnBrk="0" hangingPunct="1">
      <a:defRPr sz="1200" b="0" i="0" kern="1200">
        <a:solidFill>
          <a:schemeClr val="tx1"/>
        </a:solidFill>
        <a:latin typeface="Roboto Condensed Light" panose="02000000000000000000" pitchFamily="2" charset="0"/>
        <a:ea typeface="+mn-ea"/>
        <a:cs typeface="+mn-cs"/>
      </a:defRPr>
    </a:lvl2pPr>
    <a:lvl3pPr marL="914400" algn="l" defTabSz="914400" rtl="0" eaLnBrk="1" latinLnBrk="0" hangingPunct="1">
      <a:defRPr sz="1200" b="0" i="0" kern="1200">
        <a:solidFill>
          <a:schemeClr val="tx1"/>
        </a:solidFill>
        <a:latin typeface="Roboto Condensed Light" panose="02000000000000000000" pitchFamily="2" charset="0"/>
        <a:ea typeface="+mn-ea"/>
        <a:cs typeface="+mn-cs"/>
      </a:defRPr>
    </a:lvl3pPr>
    <a:lvl4pPr marL="1371600" algn="l" defTabSz="914400" rtl="0" eaLnBrk="1" latinLnBrk="0" hangingPunct="1">
      <a:defRPr sz="1200" b="0" i="0" kern="1200">
        <a:solidFill>
          <a:schemeClr val="tx1"/>
        </a:solidFill>
        <a:latin typeface="Roboto Condensed Light" panose="02000000000000000000" pitchFamily="2" charset="0"/>
        <a:ea typeface="+mn-ea"/>
        <a:cs typeface="+mn-cs"/>
      </a:defRPr>
    </a:lvl4pPr>
    <a:lvl5pPr marL="1828800" algn="l" defTabSz="914400" rtl="0" eaLnBrk="1" latinLnBrk="0" hangingPunct="1">
      <a:defRPr sz="1200" b="0" i="0" kern="1200">
        <a:solidFill>
          <a:schemeClr val="tx1"/>
        </a:solidFill>
        <a:latin typeface="Roboto Condensed Light"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Roboto" panose="02000000000000000000" pitchFamily="2" charset="0"/>
              <a:ea typeface="Roboto" panose="02000000000000000000" pitchFamily="2" charset="0"/>
            </a:endParaRPr>
          </a:p>
        </p:txBody>
      </p:sp>
      <p:sp>
        <p:nvSpPr>
          <p:cNvPr id="4" name="Slide Number Placeholder 3"/>
          <p:cNvSpPr>
            <a:spLocks noGrp="1"/>
          </p:cNvSpPr>
          <p:nvPr>
            <p:ph type="sldNum" sz="quarter" idx="5"/>
          </p:nvPr>
        </p:nvSpPr>
        <p:spPr/>
        <p:txBody>
          <a:bodyPr/>
          <a:lstStyle/>
          <a:p>
            <a:fld id="{06B0FC7D-8687-9A40-9CA8-0B2F00AB98E3}" type="slidenum">
              <a:rPr lang="en-US" smtClean="0"/>
              <a:pPr/>
              <a:t>2</a:t>
            </a:fld>
            <a:endParaRPr lang="en-US" dirty="0"/>
          </a:p>
        </p:txBody>
      </p:sp>
    </p:spTree>
    <p:extLst>
      <p:ext uri="{BB962C8B-B14F-4D97-AF65-F5344CB8AC3E}">
        <p14:creationId xmlns:p14="http://schemas.microsoft.com/office/powerpoint/2010/main" val="529904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B0FC7D-8687-9A40-9CA8-0B2F00AB98E3}" type="slidenum">
              <a:rPr lang="en-US" smtClean="0"/>
              <a:pPr/>
              <a:t>3</a:t>
            </a:fld>
            <a:endParaRPr lang="en-US" dirty="0"/>
          </a:p>
        </p:txBody>
      </p:sp>
    </p:spTree>
    <p:extLst>
      <p:ext uri="{BB962C8B-B14F-4D97-AF65-F5344CB8AC3E}">
        <p14:creationId xmlns:p14="http://schemas.microsoft.com/office/powerpoint/2010/main" val="1702244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6B0FC7D-8687-9A40-9CA8-0B2F00AB98E3}" type="slidenum">
              <a:rPr lang="en-US" smtClean="0"/>
              <a:pPr/>
              <a:t>4</a:t>
            </a:fld>
            <a:endParaRPr lang="en-US" dirty="0"/>
          </a:p>
        </p:txBody>
      </p:sp>
    </p:spTree>
    <p:extLst>
      <p:ext uri="{BB962C8B-B14F-4D97-AF65-F5344CB8AC3E}">
        <p14:creationId xmlns:p14="http://schemas.microsoft.com/office/powerpoint/2010/main" val="3282185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B0FC7D-8687-9A40-9CA8-0B2F00AB98E3}" type="slidenum">
              <a:rPr lang="en-US" smtClean="0"/>
              <a:pPr/>
              <a:t>5</a:t>
            </a:fld>
            <a:endParaRPr lang="en-US" dirty="0"/>
          </a:p>
        </p:txBody>
      </p:sp>
    </p:spTree>
    <p:extLst>
      <p:ext uri="{BB962C8B-B14F-4D97-AF65-F5344CB8AC3E}">
        <p14:creationId xmlns:p14="http://schemas.microsoft.com/office/powerpoint/2010/main" val="541946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6B0FC7D-8687-9A40-9CA8-0B2F00AB98E3}" type="slidenum">
              <a:rPr lang="en-US" smtClean="0"/>
              <a:pPr/>
              <a:t>6</a:t>
            </a:fld>
            <a:endParaRPr lang="en-US" dirty="0"/>
          </a:p>
        </p:txBody>
      </p:sp>
    </p:spTree>
    <p:extLst>
      <p:ext uri="{BB962C8B-B14F-4D97-AF65-F5344CB8AC3E}">
        <p14:creationId xmlns:p14="http://schemas.microsoft.com/office/powerpoint/2010/main" val="3114223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6B0FC7D-8687-9A40-9CA8-0B2F00AB98E3}" type="slidenum">
              <a:rPr lang="en-US" smtClean="0"/>
              <a:pPr/>
              <a:t>7</a:t>
            </a:fld>
            <a:endParaRPr lang="en-US" dirty="0"/>
          </a:p>
        </p:txBody>
      </p:sp>
    </p:spTree>
    <p:extLst>
      <p:ext uri="{BB962C8B-B14F-4D97-AF65-F5344CB8AC3E}">
        <p14:creationId xmlns:p14="http://schemas.microsoft.com/office/powerpoint/2010/main" val="4105024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554492" rtl="0" eaLnBrk="1" fontAlgn="auto" latinLnBrk="0" hangingPunct="1">
              <a:lnSpc>
                <a:spcPct val="100000"/>
              </a:lnSpc>
              <a:spcBef>
                <a:spcPts val="0"/>
              </a:spcBef>
              <a:spcAft>
                <a:spcPts val="0"/>
              </a:spcAft>
              <a:buClrTx/>
              <a:buSzTx/>
              <a:buFontTx/>
              <a:buNone/>
              <a:tabLst/>
              <a:defRPr/>
            </a:pPr>
            <a:fld id="{06B0FC7D-8687-9A40-9CA8-0B2F00AB98E3}" type="slidenum">
              <a:rPr kumimoji="0" lang="en-US" sz="1200" b="0" i="0" u="none" strike="noStrike" kern="1200" cap="none" spc="0" normalizeH="0" baseline="0" noProof="0" smtClean="0">
                <a:ln>
                  <a:noFill/>
                </a:ln>
                <a:solidFill>
                  <a:prstClr val="black"/>
                </a:solidFill>
                <a:effectLst/>
                <a:uLnTx/>
                <a:uFillTx/>
                <a:latin typeface="Roboto Condensed Light" panose="02000000000000000000" pitchFamily="2" charset="0"/>
                <a:ea typeface="+mn-ea"/>
                <a:cs typeface="+mn-cs"/>
              </a:rPr>
              <a:pPr marL="0" marR="0" lvl="0" indent="0" algn="r" defTabSz="554492"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Roboto Condensed Light" panose="02000000000000000000" pitchFamily="2" charset="0"/>
              <a:ea typeface="+mn-ea"/>
              <a:cs typeface="+mn-cs"/>
            </a:endParaRPr>
          </a:p>
        </p:txBody>
      </p:sp>
    </p:spTree>
    <p:extLst>
      <p:ext uri="{BB962C8B-B14F-4D97-AF65-F5344CB8AC3E}">
        <p14:creationId xmlns:p14="http://schemas.microsoft.com/office/powerpoint/2010/main" val="1688820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B0FC7D-8687-9A40-9CA8-0B2F00AB98E3}" type="slidenum">
              <a:rPr lang="en-US" smtClean="0"/>
              <a:pPr/>
              <a:t>10</a:t>
            </a:fld>
            <a:endParaRPr lang="en-US" dirty="0"/>
          </a:p>
        </p:txBody>
      </p:sp>
    </p:spTree>
    <p:extLst>
      <p:ext uri="{BB962C8B-B14F-4D97-AF65-F5344CB8AC3E}">
        <p14:creationId xmlns:p14="http://schemas.microsoft.com/office/powerpoint/2010/main" val="2907799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554492" rtl="0" eaLnBrk="1" fontAlgn="auto" latinLnBrk="0" hangingPunct="1">
              <a:lnSpc>
                <a:spcPct val="100000"/>
              </a:lnSpc>
              <a:spcBef>
                <a:spcPts val="0"/>
              </a:spcBef>
              <a:spcAft>
                <a:spcPts val="0"/>
              </a:spcAft>
              <a:buClrTx/>
              <a:buSzTx/>
              <a:buFontTx/>
              <a:buNone/>
              <a:tabLst/>
              <a:defRPr/>
            </a:pPr>
            <a:fld id="{06B0FC7D-8687-9A40-9CA8-0B2F00AB98E3}" type="slidenum">
              <a:rPr kumimoji="0" lang="en-US" sz="1200" b="0" i="0" u="none" strike="noStrike" kern="1200" cap="none" spc="0" normalizeH="0" baseline="0" noProof="0" smtClean="0">
                <a:ln>
                  <a:noFill/>
                </a:ln>
                <a:solidFill>
                  <a:prstClr val="black"/>
                </a:solidFill>
                <a:effectLst/>
                <a:uLnTx/>
                <a:uFillTx/>
                <a:latin typeface="Roboto Condensed Light" panose="02000000000000000000" pitchFamily="2" charset="0"/>
                <a:ea typeface="+mn-ea"/>
                <a:cs typeface="+mn-cs"/>
              </a:rPr>
              <a:pPr marL="0" marR="0" lvl="0" indent="0" algn="r" defTabSz="554492"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Roboto Condensed Light" panose="02000000000000000000" pitchFamily="2" charset="0"/>
              <a:ea typeface="+mn-ea"/>
              <a:cs typeface="+mn-cs"/>
            </a:endParaRPr>
          </a:p>
        </p:txBody>
      </p:sp>
    </p:spTree>
    <p:extLst>
      <p:ext uri="{BB962C8B-B14F-4D97-AF65-F5344CB8AC3E}">
        <p14:creationId xmlns:p14="http://schemas.microsoft.com/office/powerpoint/2010/main" val="1296822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B0FC7D-8687-9A40-9CA8-0B2F00AB98E3}" type="slidenum">
              <a:rPr lang="en-US" smtClean="0"/>
              <a:pPr/>
              <a:t>14</a:t>
            </a:fld>
            <a:endParaRPr lang="en-US" dirty="0"/>
          </a:p>
        </p:txBody>
      </p:sp>
    </p:spTree>
    <p:extLst>
      <p:ext uri="{BB962C8B-B14F-4D97-AF65-F5344CB8AC3E}">
        <p14:creationId xmlns:p14="http://schemas.microsoft.com/office/powerpoint/2010/main" val="1956995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06B0FC7D-8687-9A40-9CA8-0B2F00AB98E3}" type="slidenum">
              <a:rPr lang="en-US" smtClean="0"/>
              <a:pPr/>
              <a:t>15</a:t>
            </a:fld>
            <a:endParaRPr lang="en-US" dirty="0"/>
          </a:p>
        </p:txBody>
      </p:sp>
    </p:spTree>
    <p:extLst>
      <p:ext uri="{BB962C8B-B14F-4D97-AF65-F5344CB8AC3E}">
        <p14:creationId xmlns:p14="http://schemas.microsoft.com/office/powerpoint/2010/main" val="26083927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3" Type="http://schemas.openxmlformats.org/officeDocument/2006/relationships/hyperlink" Target="http://www.accenture.com/SiteCollectionDocuments/PDF/OutlookPDF_AgileOrganization_02" TargetMode="External"/><Relationship Id="rId2" Type="http://schemas.openxmlformats.org/officeDocument/2006/relationships/hyperlink" Target="http://www.forbes.com/sites/joshbersin/2013/05/06/time-to-scrap-performance-" TargetMode="External"/><Relationship Id="rId1" Type="http://schemas.openxmlformats.org/officeDocument/2006/relationships/slideMaster" Target="../slideMasters/slideMaster4.xml"/><Relationship Id="rId6" Type="http://schemas.openxmlformats.org/officeDocument/2006/relationships/hyperlink" Target="http://ryanestis.com/adobe-interview/" TargetMode="External"/><Relationship Id="rId5" Type="http://schemas.openxmlformats.org/officeDocument/2006/relationships/hyperlink" Target="http://www.forbes.com/sites/stevedenning/2012/04/17/" TargetMode="External"/><Relationship Id="rId4" Type="http://schemas.openxmlformats.org/officeDocument/2006/relationships/hyperlink" Target="http://www.huffingtonpost.com/samuel-culbert/performance-" TargetMode="Externa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3" Type="http://schemas.openxmlformats.org/officeDocument/2006/relationships/hyperlink" Target="http://www.accenture.com/SiteCollectionDocuments/PDF/OutlookPDF_AgileOrganization_02" TargetMode="External"/><Relationship Id="rId2" Type="http://schemas.openxmlformats.org/officeDocument/2006/relationships/hyperlink" Target="http://www.forbes.com/sites/joshbersin/2013/05/06/time-to-scrap-performance-" TargetMode="External"/><Relationship Id="rId1" Type="http://schemas.openxmlformats.org/officeDocument/2006/relationships/slideMaster" Target="../slideMasters/slideMaster5.xml"/><Relationship Id="rId6" Type="http://schemas.openxmlformats.org/officeDocument/2006/relationships/hyperlink" Target="http://ryanestis.com/adobe-interview/" TargetMode="External"/><Relationship Id="rId5" Type="http://schemas.openxmlformats.org/officeDocument/2006/relationships/hyperlink" Target="http://www.forbes.com/sites/stevedenning/2012/04/17/" TargetMode="External"/><Relationship Id="rId4" Type="http://schemas.openxmlformats.org/officeDocument/2006/relationships/hyperlink" Target="http://www.huffingtonpost.com/samuel-culbert/performance-" TargetMode="Externa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6.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6.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6.xml"/></Relationships>
</file>

<file path=ppt/slideLayouts/_rels/slideLayout18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8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85.xml.rels><?xml version="1.0" encoding="UTF-8" standalone="yes"?>
<Relationships xmlns="http://schemas.openxmlformats.org/package/2006/relationships"><Relationship Id="rId3" Type="http://schemas.openxmlformats.org/officeDocument/2006/relationships/hyperlink" Target="http://www.accenture.com/SiteCollectionDocuments/PDF/OutlookPDF_AgileOrganization_02" TargetMode="External"/><Relationship Id="rId2" Type="http://schemas.openxmlformats.org/officeDocument/2006/relationships/hyperlink" Target="http://www.forbes.com/sites/joshbersin/2013/05/06/time-to-scrap-performance-" TargetMode="External"/><Relationship Id="rId1" Type="http://schemas.openxmlformats.org/officeDocument/2006/relationships/slideMaster" Target="../slideMasters/slideMaster6.xml"/><Relationship Id="rId6" Type="http://schemas.openxmlformats.org/officeDocument/2006/relationships/hyperlink" Target="http://ryanestis.com/adobe-interview/" TargetMode="External"/><Relationship Id="rId5" Type="http://schemas.openxmlformats.org/officeDocument/2006/relationships/hyperlink" Target="http://www.forbes.com/sites/stevedenning/2012/04/17/" TargetMode="External"/><Relationship Id="rId4" Type="http://schemas.openxmlformats.org/officeDocument/2006/relationships/hyperlink" Target="http://www.huffingtonpost.com/samuel-culbert/performance-" TargetMode="Externa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Light-A">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073C0FF6-D442-914B-9216-4F54FD61656B}"/>
              </a:ext>
            </a:extLst>
          </p:cNvPr>
          <p:cNvSpPr>
            <a:spLocks noGrp="1"/>
          </p:cNvSpPr>
          <p:nvPr>
            <p:ph type="body" sz="quarter" idx="10" hasCustomPrompt="1"/>
          </p:nvPr>
        </p:nvSpPr>
        <p:spPr>
          <a:xfrm>
            <a:off x="650874" y="1391732"/>
            <a:ext cx="7385845" cy="1306512"/>
          </a:xfrm>
          <a:prstGeom prst="rect">
            <a:avLst/>
          </a:prstGeom>
        </p:spPr>
        <p:txBody>
          <a:bodyPr/>
          <a:lstStyle>
            <a:lvl1pPr>
              <a:lnSpc>
                <a:spcPct val="90000"/>
              </a:lnSpc>
              <a:defRPr sz="4400" b="1" i="0">
                <a:solidFill>
                  <a:srgbClr val="2576B7"/>
                </a:solidFill>
                <a:latin typeface="Montserrat SemiBold" pitchFamily="2" charset="77"/>
              </a:defRPr>
            </a:lvl1pPr>
            <a:lvl2pPr>
              <a:defRPr sz="4400" b="1" i="0">
                <a:solidFill>
                  <a:schemeClr val="bg1"/>
                </a:solidFill>
                <a:latin typeface="Montserrat SemiBold" pitchFamily="2" charset="77"/>
              </a:defRPr>
            </a:lvl2pPr>
            <a:lvl3pPr>
              <a:defRPr sz="4400" b="1" i="0">
                <a:solidFill>
                  <a:schemeClr val="bg1"/>
                </a:solidFill>
                <a:latin typeface="Montserrat SemiBold" pitchFamily="2" charset="77"/>
              </a:defRPr>
            </a:lvl3pPr>
            <a:lvl4pPr>
              <a:defRPr sz="4400" b="1" i="0">
                <a:solidFill>
                  <a:schemeClr val="bg1"/>
                </a:solidFill>
                <a:latin typeface="Montserrat SemiBold" pitchFamily="2" charset="77"/>
              </a:defRPr>
            </a:lvl4pPr>
            <a:lvl5pPr>
              <a:defRPr sz="4400" b="1" i="0">
                <a:solidFill>
                  <a:schemeClr val="bg1"/>
                </a:solidFill>
                <a:latin typeface="Montserrat SemiBold" pitchFamily="2" charset="77"/>
              </a:defRPr>
            </a:lvl5pPr>
          </a:lstStyle>
          <a:p>
            <a:pPr lvl="0"/>
            <a:r>
              <a:rPr lang="en-US" dirty="0"/>
              <a:t>Observe the Evolution of Quantum Capacity</a:t>
            </a:r>
          </a:p>
        </p:txBody>
      </p:sp>
      <p:sp>
        <p:nvSpPr>
          <p:cNvPr id="4" name="Text Placeholder 12">
            <a:extLst>
              <a:ext uri="{FF2B5EF4-FFF2-40B4-BE49-F238E27FC236}">
                <a16:creationId xmlns:a16="http://schemas.microsoft.com/office/drawing/2014/main" id="{4AE50A6D-273E-6141-9516-88813B076211}"/>
              </a:ext>
            </a:extLst>
          </p:cNvPr>
          <p:cNvSpPr>
            <a:spLocks noGrp="1"/>
          </p:cNvSpPr>
          <p:nvPr>
            <p:ph type="body" sz="quarter" idx="11" hasCustomPrompt="1"/>
          </p:nvPr>
        </p:nvSpPr>
        <p:spPr>
          <a:xfrm>
            <a:off x="650875" y="2794290"/>
            <a:ext cx="5703626" cy="1893887"/>
          </a:xfrm>
          <a:prstGeom prst="rect">
            <a:avLst/>
          </a:prstGeom>
        </p:spPr>
        <p:txBody>
          <a:bodyPr/>
          <a:lstStyle>
            <a:lvl1pPr>
              <a:lnSpc>
                <a:spcPct val="100000"/>
              </a:lnSpc>
              <a:defRPr sz="2400" b="0" i="0">
                <a:solidFill>
                  <a:srgbClr val="4A4A4A"/>
                </a:solidFill>
                <a:latin typeface="Exo" panose="02000503000000000000" pitchFamily="2" charset="77"/>
              </a:defRPr>
            </a:lvl1pPr>
            <a:lvl2pPr>
              <a:defRPr sz="3000" b="0" i="0">
                <a:solidFill>
                  <a:schemeClr val="bg1"/>
                </a:solidFill>
                <a:latin typeface="Exo Light" pitchFamily="2" charset="77"/>
              </a:defRPr>
            </a:lvl2pPr>
            <a:lvl3pPr>
              <a:defRPr sz="3000" b="0" i="0">
                <a:solidFill>
                  <a:schemeClr val="bg1"/>
                </a:solidFill>
                <a:latin typeface="Exo Light" pitchFamily="2" charset="77"/>
              </a:defRPr>
            </a:lvl3pPr>
            <a:lvl4pPr>
              <a:defRPr sz="3000" b="0" i="0">
                <a:solidFill>
                  <a:schemeClr val="bg1"/>
                </a:solidFill>
                <a:latin typeface="Exo Light" pitchFamily="2" charset="77"/>
              </a:defRPr>
            </a:lvl4pPr>
            <a:lvl5pPr>
              <a:defRPr sz="3000" b="0" i="0">
                <a:solidFill>
                  <a:schemeClr val="bg1"/>
                </a:solidFill>
                <a:latin typeface="Exo Light" pitchFamily="2" charset="77"/>
              </a:defRPr>
            </a:lvl5pPr>
          </a:lstStyle>
          <a:p>
            <a:pPr lvl="0"/>
            <a:r>
              <a:rPr lang="en-US" dirty="0"/>
              <a:t>Keep track of a transformational technology as it evolves.</a:t>
            </a:r>
          </a:p>
        </p:txBody>
      </p:sp>
    </p:spTree>
    <p:extLst>
      <p:ext uri="{BB962C8B-B14F-4D97-AF65-F5344CB8AC3E}">
        <p14:creationId xmlns:p14="http://schemas.microsoft.com/office/powerpoint/2010/main" val="1162790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Light-B">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6CED198-04B0-1D4B-9CF9-27BE895D0690}"/>
              </a:ext>
            </a:extLst>
          </p:cNvPr>
          <p:cNvSpPr>
            <a:spLocks noGrp="1"/>
          </p:cNvSpPr>
          <p:nvPr>
            <p:ph type="body" sz="quarter" idx="10" hasCustomPrompt="1"/>
          </p:nvPr>
        </p:nvSpPr>
        <p:spPr>
          <a:xfrm>
            <a:off x="650874" y="1391732"/>
            <a:ext cx="7385845" cy="1306512"/>
          </a:xfrm>
          <a:prstGeom prst="rect">
            <a:avLst/>
          </a:prstGeom>
        </p:spPr>
        <p:txBody>
          <a:bodyPr/>
          <a:lstStyle>
            <a:lvl1pPr>
              <a:lnSpc>
                <a:spcPct val="90000"/>
              </a:lnSpc>
              <a:defRPr sz="4400" b="1" i="0">
                <a:solidFill>
                  <a:srgbClr val="2576B7"/>
                </a:solidFill>
                <a:latin typeface="Montserrat SemiBold" pitchFamily="2" charset="77"/>
              </a:defRPr>
            </a:lvl1pPr>
            <a:lvl2pPr>
              <a:defRPr sz="4400" b="1" i="0">
                <a:solidFill>
                  <a:schemeClr val="bg1"/>
                </a:solidFill>
                <a:latin typeface="Montserrat SemiBold" pitchFamily="2" charset="77"/>
              </a:defRPr>
            </a:lvl2pPr>
            <a:lvl3pPr>
              <a:defRPr sz="4400" b="1" i="0">
                <a:solidFill>
                  <a:schemeClr val="bg1"/>
                </a:solidFill>
                <a:latin typeface="Montserrat SemiBold" pitchFamily="2" charset="77"/>
              </a:defRPr>
            </a:lvl3pPr>
            <a:lvl4pPr>
              <a:defRPr sz="4400" b="1" i="0">
                <a:solidFill>
                  <a:schemeClr val="bg1"/>
                </a:solidFill>
                <a:latin typeface="Montserrat SemiBold" pitchFamily="2" charset="77"/>
              </a:defRPr>
            </a:lvl4pPr>
            <a:lvl5pPr>
              <a:defRPr sz="4400" b="1" i="0">
                <a:solidFill>
                  <a:schemeClr val="bg1"/>
                </a:solidFill>
                <a:latin typeface="Montserrat SemiBold" pitchFamily="2" charset="77"/>
              </a:defRPr>
            </a:lvl5pPr>
          </a:lstStyle>
          <a:p>
            <a:pPr lvl="0"/>
            <a:r>
              <a:rPr lang="en-US" dirty="0"/>
              <a:t>Observe the Evolution of Quantum Capacity</a:t>
            </a:r>
          </a:p>
        </p:txBody>
      </p:sp>
      <p:sp>
        <p:nvSpPr>
          <p:cNvPr id="6" name="Text Placeholder 12">
            <a:extLst>
              <a:ext uri="{FF2B5EF4-FFF2-40B4-BE49-F238E27FC236}">
                <a16:creationId xmlns:a16="http://schemas.microsoft.com/office/drawing/2014/main" id="{85C6A1F9-C420-9640-AF59-2E698DB2C0A5}"/>
              </a:ext>
            </a:extLst>
          </p:cNvPr>
          <p:cNvSpPr>
            <a:spLocks noGrp="1"/>
          </p:cNvSpPr>
          <p:nvPr>
            <p:ph type="body" sz="quarter" idx="11" hasCustomPrompt="1"/>
          </p:nvPr>
        </p:nvSpPr>
        <p:spPr>
          <a:xfrm>
            <a:off x="650875" y="2794290"/>
            <a:ext cx="5703626" cy="1893887"/>
          </a:xfrm>
          <a:prstGeom prst="rect">
            <a:avLst/>
          </a:prstGeom>
        </p:spPr>
        <p:txBody>
          <a:bodyPr/>
          <a:lstStyle>
            <a:lvl1pPr>
              <a:lnSpc>
                <a:spcPct val="100000"/>
              </a:lnSpc>
              <a:defRPr sz="2400" b="0" i="0">
                <a:solidFill>
                  <a:srgbClr val="4A4A4A"/>
                </a:solidFill>
                <a:latin typeface="Exo" panose="02000503000000000000" pitchFamily="2" charset="77"/>
              </a:defRPr>
            </a:lvl1pPr>
            <a:lvl2pPr>
              <a:defRPr sz="3000" b="0" i="0">
                <a:solidFill>
                  <a:schemeClr val="bg1"/>
                </a:solidFill>
                <a:latin typeface="Exo Light" pitchFamily="2" charset="77"/>
              </a:defRPr>
            </a:lvl2pPr>
            <a:lvl3pPr>
              <a:defRPr sz="3000" b="0" i="0">
                <a:solidFill>
                  <a:schemeClr val="bg1"/>
                </a:solidFill>
                <a:latin typeface="Exo Light" pitchFamily="2" charset="77"/>
              </a:defRPr>
            </a:lvl3pPr>
            <a:lvl4pPr>
              <a:defRPr sz="3000" b="0" i="0">
                <a:solidFill>
                  <a:schemeClr val="bg1"/>
                </a:solidFill>
                <a:latin typeface="Exo Light" pitchFamily="2" charset="77"/>
              </a:defRPr>
            </a:lvl4pPr>
            <a:lvl5pPr>
              <a:defRPr sz="3000" b="0" i="0">
                <a:solidFill>
                  <a:schemeClr val="bg1"/>
                </a:solidFill>
                <a:latin typeface="Exo Light" pitchFamily="2" charset="77"/>
              </a:defRPr>
            </a:lvl5pPr>
          </a:lstStyle>
          <a:p>
            <a:pPr lvl="0"/>
            <a:r>
              <a:rPr lang="en-US" dirty="0"/>
              <a:t>Keep track of a transformational technology as it evolves.</a:t>
            </a:r>
          </a:p>
        </p:txBody>
      </p:sp>
    </p:spTree>
    <p:extLst>
      <p:ext uri="{BB962C8B-B14F-4D97-AF65-F5344CB8AC3E}">
        <p14:creationId xmlns:p14="http://schemas.microsoft.com/office/powerpoint/2010/main" val="3079196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Light-C">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6CED198-04B0-1D4B-9CF9-27BE895D0690}"/>
              </a:ext>
            </a:extLst>
          </p:cNvPr>
          <p:cNvSpPr>
            <a:spLocks noGrp="1"/>
          </p:cNvSpPr>
          <p:nvPr>
            <p:ph type="body" sz="quarter" idx="10" hasCustomPrompt="1"/>
          </p:nvPr>
        </p:nvSpPr>
        <p:spPr>
          <a:xfrm>
            <a:off x="650874" y="1391732"/>
            <a:ext cx="7385845" cy="1306512"/>
          </a:xfrm>
          <a:prstGeom prst="rect">
            <a:avLst/>
          </a:prstGeom>
        </p:spPr>
        <p:txBody>
          <a:bodyPr/>
          <a:lstStyle>
            <a:lvl1pPr>
              <a:lnSpc>
                <a:spcPct val="90000"/>
              </a:lnSpc>
              <a:defRPr sz="4400" b="1" i="0">
                <a:solidFill>
                  <a:srgbClr val="2576B7"/>
                </a:solidFill>
                <a:latin typeface="Montserrat SemiBold" pitchFamily="2" charset="77"/>
              </a:defRPr>
            </a:lvl1pPr>
            <a:lvl2pPr>
              <a:defRPr sz="4400" b="1" i="0">
                <a:solidFill>
                  <a:schemeClr val="bg1"/>
                </a:solidFill>
                <a:latin typeface="Montserrat SemiBold" pitchFamily="2" charset="77"/>
              </a:defRPr>
            </a:lvl2pPr>
            <a:lvl3pPr>
              <a:defRPr sz="4400" b="1" i="0">
                <a:solidFill>
                  <a:schemeClr val="bg1"/>
                </a:solidFill>
                <a:latin typeface="Montserrat SemiBold" pitchFamily="2" charset="77"/>
              </a:defRPr>
            </a:lvl3pPr>
            <a:lvl4pPr>
              <a:defRPr sz="4400" b="1" i="0">
                <a:solidFill>
                  <a:schemeClr val="bg1"/>
                </a:solidFill>
                <a:latin typeface="Montserrat SemiBold" pitchFamily="2" charset="77"/>
              </a:defRPr>
            </a:lvl4pPr>
            <a:lvl5pPr>
              <a:defRPr sz="4400" b="1" i="0">
                <a:solidFill>
                  <a:schemeClr val="bg1"/>
                </a:solidFill>
                <a:latin typeface="Montserrat SemiBold" pitchFamily="2" charset="77"/>
              </a:defRPr>
            </a:lvl5pPr>
          </a:lstStyle>
          <a:p>
            <a:pPr lvl="0"/>
            <a:r>
              <a:rPr lang="en-US" dirty="0"/>
              <a:t>Observe the Evolution of Quantum Capacity</a:t>
            </a:r>
          </a:p>
        </p:txBody>
      </p:sp>
      <p:sp>
        <p:nvSpPr>
          <p:cNvPr id="5" name="Text Placeholder 12">
            <a:extLst>
              <a:ext uri="{FF2B5EF4-FFF2-40B4-BE49-F238E27FC236}">
                <a16:creationId xmlns:a16="http://schemas.microsoft.com/office/drawing/2014/main" id="{A4CCF3E3-77ED-8B47-BA4F-C8AA5DC7EF51}"/>
              </a:ext>
            </a:extLst>
          </p:cNvPr>
          <p:cNvSpPr>
            <a:spLocks noGrp="1"/>
          </p:cNvSpPr>
          <p:nvPr>
            <p:ph type="body" sz="quarter" idx="11" hasCustomPrompt="1"/>
          </p:nvPr>
        </p:nvSpPr>
        <p:spPr>
          <a:xfrm>
            <a:off x="650875" y="2794290"/>
            <a:ext cx="5703626" cy="1893887"/>
          </a:xfrm>
          <a:prstGeom prst="rect">
            <a:avLst/>
          </a:prstGeom>
        </p:spPr>
        <p:txBody>
          <a:bodyPr/>
          <a:lstStyle>
            <a:lvl1pPr>
              <a:lnSpc>
                <a:spcPct val="100000"/>
              </a:lnSpc>
              <a:defRPr sz="2400" b="0" i="0">
                <a:solidFill>
                  <a:srgbClr val="4A4A4A"/>
                </a:solidFill>
                <a:latin typeface="Exo" panose="02000503000000000000" pitchFamily="2" charset="77"/>
              </a:defRPr>
            </a:lvl1pPr>
            <a:lvl2pPr>
              <a:defRPr sz="3000" b="0" i="0">
                <a:solidFill>
                  <a:schemeClr val="bg1"/>
                </a:solidFill>
                <a:latin typeface="Exo Light" pitchFamily="2" charset="77"/>
              </a:defRPr>
            </a:lvl2pPr>
            <a:lvl3pPr>
              <a:defRPr sz="3000" b="0" i="0">
                <a:solidFill>
                  <a:schemeClr val="bg1"/>
                </a:solidFill>
                <a:latin typeface="Exo Light" pitchFamily="2" charset="77"/>
              </a:defRPr>
            </a:lvl3pPr>
            <a:lvl4pPr>
              <a:defRPr sz="3000" b="0" i="0">
                <a:solidFill>
                  <a:schemeClr val="bg1"/>
                </a:solidFill>
                <a:latin typeface="Exo Light" pitchFamily="2" charset="77"/>
              </a:defRPr>
            </a:lvl4pPr>
            <a:lvl5pPr>
              <a:defRPr sz="3000" b="0" i="0">
                <a:solidFill>
                  <a:schemeClr val="bg1"/>
                </a:solidFill>
                <a:latin typeface="Exo Light" pitchFamily="2" charset="77"/>
              </a:defRPr>
            </a:lvl5pPr>
          </a:lstStyle>
          <a:p>
            <a:pPr lvl="0"/>
            <a:r>
              <a:rPr lang="en-US" dirty="0"/>
              <a:t>Keep track of a transformational technology as it evolves.</a:t>
            </a:r>
          </a:p>
        </p:txBody>
      </p:sp>
    </p:spTree>
    <p:extLst>
      <p:ext uri="{BB962C8B-B14F-4D97-AF65-F5344CB8AC3E}">
        <p14:creationId xmlns:p14="http://schemas.microsoft.com/office/powerpoint/2010/main" val="1741173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Light-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6CED198-04B0-1D4B-9CF9-27BE895D0690}"/>
              </a:ext>
            </a:extLst>
          </p:cNvPr>
          <p:cNvSpPr>
            <a:spLocks noGrp="1"/>
          </p:cNvSpPr>
          <p:nvPr>
            <p:ph type="body" sz="quarter" idx="10" hasCustomPrompt="1"/>
          </p:nvPr>
        </p:nvSpPr>
        <p:spPr>
          <a:xfrm>
            <a:off x="650874" y="1391732"/>
            <a:ext cx="7385845" cy="1306512"/>
          </a:xfrm>
          <a:prstGeom prst="rect">
            <a:avLst/>
          </a:prstGeom>
        </p:spPr>
        <p:txBody>
          <a:bodyPr/>
          <a:lstStyle>
            <a:lvl1pPr>
              <a:lnSpc>
                <a:spcPct val="90000"/>
              </a:lnSpc>
              <a:defRPr sz="4400" b="1" i="0">
                <a:solidFill>
                  <a:srgbClr val="2576B7"/>
                </a:solidFill>
                <a:latin typeface="Montserrat SemiBold" pitchFamily="2" charset="77"/>
              </a:defRPr>
            </a:lvl1pPr>
            <a:lvl2pPr>
              <a:defRPr sz="4400" b="1" i="0">
                <a:solidFill>
                  <a:schemeClr val="bg1"/>
                </a:solidFill>
                <a:latin typeface="Montserrat SemiBold" pitchFamily="2" charset="77"/>
              </a:defRPr>
            </a:lvl2pPr>
            <a:lvl3pPr>
              <a:defRPr sz="4400" b="1" i="0">
                <a:solidFill>
                  <a:schemeClr val="bg1"/>
                </a:solidFill>
                <a:latin typeface="Montserrat SemiBold" pitchFamily="2" charset="77"/>
              </a:defRPr>
            </a:lvl3pPr>
            <a:lvl4pPr>
              <a:defRPr sz="4400" b="1" i="0">
                <a:solidFill>
                  <a:schemeClr val="bg1"/>
                </a:solidFill>
                <a:latin typeface="Montserrat SemiBold" pitchFamily="2" charset="77"/>
              </a:defRPr>
            </a:lvl4pPr>
            <a:lvl5pPr>
              <a:defRPr sz="4400" b="1" i="0">
                <a:solidFill>
                  <a:schemeClr val="bg1"/>
                </a:solidFill>
                <a:latin typeface="Montserrat SemiBold" pitchFamily="2" charset="77"/>
              </a:defRPr>
            </a:lvl5pPr>
          </a:lstStyle>
          <a:p>
            <a:pPr lvl="0"/>
            <a:r>
              <a:rPr lang="en-US" dirty="0"/>
              <a:t>Observe the Evolution of Quantum Capacity</a:t>
            </a:r>
          </a:p>
        </p:txBody>
      </p:sp>
      <p:sp>
        <p:nvSpPr>
          <p:cNvPr id="6" name="Text Placeholder 12">
            <a:extLst>
              <a:ext uri="{FF2B5EF4-FFF2-40B4-BE49-F238E27FC236}">
                <a16:creationId xmlns:a16="http://schemas.microsoft.com/office/drawing/2014/main" id="{166CBD23-F230-3A4E-AC77-C2D2D4B6CADB}"/>
              </a:ext>
            </a:extLst>
          </p:cNvPr>
          <p:cNvSpPr>
            <a:spLocks noGrp="1"/>
          </p:cNvSpPr>
          <p:nvPr>
            <p:ph type="body" sz="quarter" idx="11" hasCustomPrompt="1"/>
          </p:nvPr>
        </p:nvSpPr>
        <p:spPr>
          <a:xfrm>
            <a:off x="650875" y="2794290"/>
            <a:ext cx="5703626" cy="1893887"/>
          </a:xfrm>
          <a:prstGeom prst="rect">
            <a:avLst/>
          </a:prstGeom>
        </p:spPr>
        <p:txBody>
          <a:bodyPr/>
          <a:lstStyle>
            <a:lvl1pPr>
              <a:lnSpc>
                <a:spcPct val="100000"/>
              </a:lnSpc>
              <a:defRPr sz="2400" b="0" i="0">
                <a:solidFill>
                  <a:srgbClr val="4A4A4A"/>
                </a:solidFill>
                <a:latin typeface="Exo" panose="02000503000000000000" pitchFamily="2" charset="77"/>
              </a:defRPr>
            </a:lvl1pPr>
            <a:lvl2pPr>
              <a:defRPr sz="3000" b="0" i="0">
                <a:solidFill>
                  <a:schemeClr val="bg1"/>
                </a:solidFill>
                <a:latin typeface="Exo Light" pitchFamily="2" charset="77"/>
              </a:defRPr>
            </a:lvl2pPr>
            <a:lvl3pPr>
              <a:defRPr sz="3000" b="0" i="0">
                <a:solidFill>
                  <a:schemeClr val="bg1"/>
                </a:solidFill>
                <a:latin typeface="Exo Light" pitchFamily="2" charset="77"/>
              </a:defRPr>
            </a:lvl3pPr>
            <a:lvl4pPr>
              <a:defRPr sz="3000" b="0" i="0">
                <a:solidFill>
                  <a:schemeClr val="bg1"/>
                </a:solidFill>
                <a:latin typeface="Exo Light" pitchFamily="2" charset="77"/>
              </a:defRPr>
            </a:lvl4pPr>
            <a:lvl5pPr>
              <a:defRPr sz="3000" b="0" i="0">
                <a:solidFill>
                  <a:schemeClr val="bg1"/>
                </a:solidFill>
                <a:latin typeface="Exo Light" pitchFamily="2" charset="77"/>
              </a:defRPr>
            </a:lvl5pPr>
          </a:lstStyle>
          <a:p>
            <a:pPr lvl="0"/>
            <a:r>
              <a:rPr lang="en-US" dirty="0"/>
              <a:t>Keep track of a transformational technology as it evolves.</a:t>
            </a:r>
          </a:p>
        </p:txBody>
      </p:sp>
    </p:spTree>
    <p:extLst>
      <p:ext uri="{BB962C8B-B14F-4D97-AF65-F5344CB8AC3E}">
        <p14:creationId xmlns:p14="http://schemas.microsoft.com/office/powerpoint/2010/main" val="1503973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Dark-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5D97B2C-35D2-554F-8B16-5AA9817BCA13}"/>
              </a:ext>
            </a:extLst>
          </p:cNvPr>
          <p:cNvSpPr>
            <a:spLocks noGrp="1"/>
          </p:cNvSpPr>
          <p:nvPr>
            <p:ph type="body" sz="quarter" idx="10" hasCustomPrompt="1"/>
          </p:nvPr>
        </p:nvSpPr>
        <p:spPr>
          <a:xfrm>
            <a:off x="650874" y="1079498"/>
            <a:ext cx="7385845" cy="1306512"/>
          </a:xfrm>
          <a:prstGeom prst="rect">
            <a:avLst/>
          </a:prstGeom>
        </p:spPr>
        <p:txBody>
          <a:bodyPr/>
          <a:lstStyle>
            <a:lvl1pPr>
              <a:lnSpc>
                <a:spcPct val="90000"/>
              </a:lnSpc>
              <a:defRPr sz="4400" b="1" i="0">
                <a:solidFill>
                  <a:schemeClr val="bg1"/>
                </a:solidFill>
                <a:latin typeface="Montserrat SemiBold" pitchFamily="2" charset="77"/>
              </a:defRPr>
            </a:lvl1pPr>
            <a:lvl2pPr>
              <a:defRPr sz="4400" b="1" i="0">
                <a:solidFill>
                  <a:schemeClr val="bg1"/>
                </a:solidFill>
                <a:latin typeface="Montserrat SemiBold" pitchFamily="2" charset="77"/>
              </a:defRPr>
            </a:lvl2pPr>
            <a:lvl3pPr>
              <a:defRPr sz="4400" b="1" i="0">
                <a:solidFill>
                  <a:schemeClr val="bg1"/>
                </a:solidFill>
                <a:latin typeface="Montserrat SemiBold" pitchFamily="2" charset="77"/>
              </a:defRPr>
            </a:lvl3pPr>
            <a:lvl4pPr>
              <a:defRPr sz="4400" b="1" i="0">
                <a:solidFill>
                  <a:schemeClr val="bg1"/>
                </a:solidFill>
                <a:latin typeface="Montserrat SemiBold" pitchFamily="2" charset="77"/>
              </a:defRPr>
            </a:lvl4pPr>
            <a:lvl5pPr>
              <a:defRPr sz="4400" b="1" i="0">
                <a:solidFill>
                  <a:schemeClr val="bg1"/>
                </a:solidFill>
                <a:latin typeface="Montserrat SemiBold" pitchFamily="2" charset="77"/>
              </a:defRPr>
            </a:lvl5pPr>
          </a:lstStyle>
          <a:p>
            <a:pPr lvl="0"/>
            <a:r>
              <a:rPr lang="en-US" dirty="0"/>
              <a:t>Observe the Evolution of Quantum Capacity</a:t>
            </a:r>
          </a:p>
        </p:txBody>
      </p:sp>
      <p:sp>
        <p:nvSpPr>
          <p:cNvPr id="4" name="Text Placeholder 12">
            <a:extLst>
              <a:ext uri="{FF2B5EF4-FFF2-40B4-BE49-F238E27FC236}">
                <a16:creationId xmlns:a16="http://schemas.microsoft.com/office/drawing/2014/main" id="{680E6FFC-D1FC-344A-A0F9-0EFE0FCC0C84}"/>
              </a:ext>
            </a:extLst>
          </p:cNvPr>
          <p:cNvSpPr>
            <a:spLocks noGrp="1"/>
          </p:cNvSpPr>
          <p:nvPr>
            <p:ph type="body" sz="quarter" idx="11" hasCustomPrompt="1"/>
          </p:nvPr>
        </p:nvSpPr>
        <p:spPr>
          <a:xfrm>
            <a:off x="650875" y="2482056"/>
            <a:ext cx="5703626" cy="1893887"/>
          </a:xfrm>
          <a:prstGeom prst="rect">
            <a:avLst/>
          </a:prstGeom>
        </p:spPr>
        <p:txBody>
          <a:bodyPr/>
          <a:lstStyle>
            <a:lvl1pPr>
              <a:lnSpc>
                <a:spcPct val="100000"/>
              </a:lnSpc>
              <a:defRPr sz="2400" b="0" i="0">
                <a:solidFill>
                  <a:schemeClr val="bg1"/>
                </a:solidFill>
                <a:latin typeface="Exo" panose="02000503000000000000" pitchFamily="2" charset="77"/>
              </a:defRPr>
            </a:lvl1pPr>
            <a:lvl2pPr>
              <a:defRPr sz="3000" b="0" i="0">
                <a:solidFill>
                  <a:schemeClr val="bg1"/>
                </a:solidFill>
                <a:latin typeface="Exo Light" pitchFamily="2" charset="77"/>
              </a:defRPr>
            </a:lvl2pPr>
            <a:lvl3pPr>
              <a:defRPr sz="3000" b="0" i="0">
                <a:solidFill>
                  <a:schemeClr val="bg1"/>
                </a:solidFill>
                <a:latin typeface="Exo Light" pitchFamily="2" charset="77"/>
              </a:defRPr>
            </a:lvl3pPr>
            <a:lvl4pPr>
              <a:defRPr sz="3000" b="0" i="0">
                <a:solidFill>
                  <a:schemeClr val="bg1"/>
                </a:solidFill>
                <a:latin typeface="Exo Light" pitchFamily="2" charset="77"/>
              </a:defRPr>
            </a:lvl4pPr>
            <a:lvl5pPr>
              <a:defRPr sz="3000" b="0" i="0">
                <a:solidFill>
                  <a:schemeClr val="bg1"/>
                </a:solidFill>
                <a:latin typeface="Exo Light" pitchFamily="2" charset="77"/>
              </a:defRPr>
            </a:lvl5pPr>
          </a:lstStyle>
          <a:p>
            <a:pPr lvl="0"/>
            <a:r>
              <a:rPr lang="en-US"/>
              <a:t>Keep track of a transformational technology as it evolves.</a:t>
            </a:r>
          </a:p>
        </p:txBody>
      </p:sp>
      <p:sp>
        <p:nvSpPr>
          <p:cNvPr id="2" name="Rectangle 1">
            <a:extLst>
              <a:ext uri="{FF2B5EF4-FFF2-40B4-BE49-F238E27FC236}">
                <a16:creationId xmlns:a16="http://schemas.microsoft.com/office/drawing/2014/main" id="{410161B1-09AE-4CD5-808A-5D5F4AA677BC}"/>
              </a:ext>
            </a:extLst>
          </p:cNvPr>
          <p:cNvSpPr/>
          <p:nvPr userDrawn="1"/>
        </p:nvSpPr>
        <p:spPr>
          <a:xfrm>
            <a:off x="568171" y="159798"/>
            <a:ext cx="10173810" cy="6161103"/>
          </a:xfrm>
          <a:prstGeom prst="rect">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7200" b="1" dirty="0"/>
              <a:t>WRONG SLIDE TEMPLATE</a:t>
            </a:r>
            <a:endParaRPr lang="en-CA" sz="7200" b="1" dirty="0"/>
          </a:p>
        </p:txBody>
      </p:sp>
    </p:spTree>
    <p:extLst>
      <p:ext uri="{BB962C8B-B14F-4D97-AF65-F5344CB8AC3E}">
        <p14:creationId xmlns:p14="http://schemas.microsoft.com/office/powerpoint/2010/main" val="2070478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Dark-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5C159DB-E140-2142-A538-00EA82E4EAB0}"/>
              </a:ext>
            </a:extLst>
          </p:cNvPr>
          <p:cNvSpPr>
            <a:spLocks noGrp="1"/>
          </p:cNvSpPr>
          <p:nvPr>
            <p:ph type="body" sz="quarter" idx="10" hasCustomPrompt="1"/>
          </p:nvPr>
        </p:nvSpPr>
        <p:spPr>
          <a:xfrm>
            <a:off x="650875" y="1391732"/>
            <a:ext cx="6579266" cy="724147"/>
          </a:xfrm>
          <a:prstGeom prst="rect">
            <a:avLst/>
          </a:prstGeom>
        </p:spPr>
        <p:txBody>
          <a:bodyPr/>
          <a:lstStyle>
            <a:lvl1pPr marL="0" indent="0">
              <a:lnSpc>
                <a:spcPct val="90000"/>
              </a:lnSpc>
              <a:buNone/>
              <a:defRPr sz="4400" b="1" i="0">
                <a:solidFill>
                  <a:schemeClr val="bg1"/>
                </a:solidFill>
                <a:latin typeface="Montserrat SemiBold" pitchFamily="2" charset="77"/>
              </a:defRPr>
            </a:lvl1pPr>
            <a:lvl2pPr>
              <a:defRPr sz="4400" b="1" i="0">
                <a:solidFill>
                  <a:schemeClr val="bg1"/>
                </a:solidFill>
                <a:latin typeface="Montserrat SemiBold" pitchFamily="2" charset="77"/>
              </a:defRPr>
            </a:lvl2pPr>
            <a:lvl3pPr>
              <a:defRPr sz="4400" b="1" i="0">
                <a:solidFill>
                  <a:schemeClr val="bg1"/>
                </a:solidFill>
                <a:latin typeface="Montserrat SemiBold" pitchFamily="2" charset="77"/>
              </a:defRPr>
            </a:lvl3pPr>
            <a:lvl4pPr>
              <a:defRPr sz="4400" b="1" i="0">
                <a:solidFill>
                  <a:schemeClr val="bg1"/>
                </a:solidFill>
                <a:latin typeface="Montserrat SemiBold" pitchFamily="2" charset="77"/>
              </a:defRPr>
            </a:lvl4pPr>
            <a:lvl5pPr>
              <a:defRPr sz="4400" b="1" i="0">
                <a:solidFill>
                  <a:schemeClr val="bg1"/>
                </a:solidFill>
                <a:latin typeface="Montserrat SemiBold" pitchFamily="2" charset="77"/>
              </a:defRPr>
            </a:lvl5pPr>
          </a:lstStyle>
          <a:p>
            <a:pPr lvl="0"/>
            <a:r>
              <a:rPr lang="en-US"/>
              <a:t>Section Title</a:t>
            </a:r>
          </a:p>
        </p:txBody>
      </p:sp>
      <p:sp>
        <p:nvSpPr>
          <p:cNvPr id="5" name="Text Placeholder 12">
            <a:extLst>
              <a:ext uri="{FF2B5EF4-FFF2-40B4-BE49-F238E27FC236}">
                <a16:creationId xmlns:a16="http://schemas.microsoft.com/office/drawing/2014/main" id="{9F40FDD0-3CC9-E242-BC04-78D2DEF4846A}"/>
              </a:ext>
            </a:extLst>
          </p:cNvPr>
          <p:cNvSpPr>
            <a:spLocks noGrp="1"/>
          </p:cNvSpPr>
          <p:nvPr>
            <p:ph type="body" sz="quarter" idx="11" hasCustomPrompt="1"/>
          </p:nvPr>
        </p:nvSpPr>
        <p:spPr>
          <a:xfrm>
            <a:off x="650874" y="2166970"/>
            <a:ext cx="6589897" cy="2139216"/>
          </a:xfrm>
          <a:prstGeom prst="rect">
            <a:avLst/>
          </a:prstGeom>
        </p:spPr>
        <p:txBody>
          <a:bodyPr/>
          <a:lstStyle>
            <a:lvl1pPr marL="0" indent="0">
              <a:lnSpc>
                <a:spcPct val="100000"/>
              </a:lnSpc>
              <a:buNone/>
              <a:defRPr sz="2000" b="0" i="0">
                <a:solidFill>
                  <a:schemeClr val="bg1"/>
                </a:solidFill>
                <a:latin typeface="Montserrat Medium" pitchFamily="2" charset="77"/>
              </a:defRPr>
            </a:lvl1pPr>
            <a:lvl2pPr>
              <a:defRPr sz="3000" b="0" i="0">
                <a:solidFill>
                  <a:schemeClr val="bg1"/>
                </a:solidFill>
                <a:latin typeface="Exo Light" pitchFamily="2" charset="77"/>
              </a:defRPr>
            </a:lvl2pPr>
            <a:lvl3pPr>
              <a:defRPr sz="3000" b="0" i="0">
                <a:solidFill>
                  <a:schemeClr val="bg1"/>
                </a:solidFill>
                <a:latin typeface="Exo Light" pitchFamily="2" charset="77"/>
              </a:defRPr>
            </a:lvl3pPr>
            <a:lvl4pPr>
              <a:defRPr sz="3000" b="0" i="0">
                <a:solidFill>
                  <a:schemeClr val="bg1"/>
                </a:solidFill>
                <a:latin typeface="Exo Light" pitchFamily="2" charset="77"/>
              </a:defRPr>
            </a:lvl4pPr>
            <a:lvl5pPr>
              <a:defRPr sz="3000" b="0" i="0">
                <a:solidFill>
                  <a:schemeClr val="bg1"/>
                </a:solidFill>
                <a:latin typeface="Exo Light" pitchFamily="2" charset="77"/>
              </a:defRPr>
            </a:lvl5pPr>
          </a:lstStyle>
          <a:p>
            <a:pPr lvl="0"/>
            <a:r>
              <a:rPr lang="en-US" dirty="0"/>
              <a:t>Subtitle text here</a:t>
            </a:r>
          </a:p>
        </p:txBody>
      </p:sp>
    </p:spTree>
    <p:extLst>
      <p:ext uri="{BB962C8B-B14F-4D97-AF65-F5344CB8AC3E}">
        <p14:creationId xmlns:p14="http://schemas.microsoft.com/office/powerpoint/2010/main" val="2626307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Dark-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DA9BAF7-9CF6-5841-AD8E-FFB5205BEB12}"/>
              </a:ext>
            </a:extLst>
          </p:cNvPr>
          <p:cNvSpPr>
            <a:spLocks noGrp="1"/>
          </p:cNvSpPr>
          <p:nvPr>
            <p:ph type="body" sz="quarter" idx="10" hasCustomPrompt="1"/>
          </p:nvPr>
        </p:nvSpPr>
        <p:spPr>
          <a:xfrm>
            <a:off x="650875" y="1391732"/>
            <a:ext cx="6579266" cy="724147"/>
          </a:xfrm>
          <a:prstGeom prst="rect">
            <a:avLst/>
          </a:prstGeom>
        </p:spPr>
        <p:txBody>
          <a:bodyPr/>
          <a:lstStyle>
            <a:lvl1pPr marL="0" indent="0">
              <a:lnSpc>
                <a:spcPct val="90000"/>
              </a:lnSpc>
              <a:buNone/>
              <a:defRPr sz="4400" b="1" i="0">
                <a:solidFill>
                  <a:schemeClr val="bg1"/>
                </a:solidFill>
                <a:latin typeface="Montserrat SemiBold" pitchFamily="2" charset="77"/>
              </a:defRPr>
            </a:lvl1pPr>
            <a:lvl2pPr>
              <a:defRPr sz="4400" b="1" i="0">
                <a:solidFill>
                  <a:schemeClr val="bg1"/>
                </a:solidFill>
                <a:latin typeface="Montserrat SemiBold" pitchFamily="2" charset="77"/>
              </a:defRPr>
            </a:lvl2pPr>
            <a:lvl3pPr>
              <a:defRPr sz="4400" b="1" i="0">
                <a:solidFill>
                  <a:schemeClr val="bg1"/>
                </a:solidFill>
                <a:latin typeface="Montserrat SemiBold" pitchFamily="2" charset="77"/>
              </a:defRPr>
            </a:lvl3pPr>
            <a:lvl4pPr>
              <a:defRPr sz="4400" b="1" i="0">
                <a:solidFill>
                  <a:schemeClr val="bg1"/>
                </a:solidFill>
                <a:latin typeface="Montserrat SemiBold" pitchFamily="2" charset="77"/>
              </a:defRPr>
            </a:lvl4pPr>
            <a:lvl5pPr>
              <a:defRPr sz="4400" b="1" i="0">
                <a:solidFill>
                  <a:schemeClr val="bg1"/>
                </a:solidFill>
                <a:latin typeface="Montserrat SemiBold" pitchFamily="2" charset="77"/>
              </a:defRPr>
            </a:lvl5pPr>
          </a:lstStyle>
          <a:p>
            <a:pPr lvl="0"/>
            <a:r>
              <a:rPr lang="en-US"/>
              <a:t>Section Title</a:t>
            </a:r>
          </a:p>
        </p:txBody>
      </p:sp>
      <p:sp>
        <p:nvSpPr>
          <p:cNvPr id="6" name="Text Placeholder 12">
            <a:extLst>
              <a:ext uri="{FF2B5EF4-FFF2-40B4-BE49-F238E27FC236}">
                <a16:creationId xmlns:a16="http://schemas.microsoft.com/office/drawing/2014/main" id="{015924EB-B7C6-B44F-9370-05D45757CDB8}"/>
              </a:ext>
            </a:extLst>
          </p:cNvPr>
          <p:cNvSpPr>
            <a:spLocks noGrp="1"/>
          </p:cNvSpPr>
          <p:nvPr>
            <p:ph type="body" sz="quarter" idx="11" hasCustomPrompt="1"/>
          </p:nvPr>
        </p:nvSpPr>
        <p:spPr>
          <a:xfrm>
            <a:off x="650874" y="2166970"/>
            <a:ext cx="6589897" cy="2139216"/>
          </a:xfrm>
          <a:prstGeom prst="rect">
            <a:avLst/>
          </a:prstGeom>
        </p:spPr>
        <p:txBody>
          <a:bodyPr/>
          <a:lstStyle>
            <a:lvl1pPr marL="0" indent="0">
              <a:lnSpc>
                <a:spcPct val="100000"/>
              </a:lnSpc>
              <a:buNone/>
              <a:defRPr sz="2000" b="0" i="0">
                <a:solidFill>
                  <a:schemeClr val="bg1"/>
                </a:solidFill>
                <a:latin typeface="Montserrat Medium" pitchFamily="2" charset="77"/>
              </a:defRPr>
            </a:lvl1pPr>
            <a:lvl2pPr>
              <a:defRPr sz="3000" b="0" i="0">
                <a:solidFill>
                  <a:schemeClr val="bg1"/>
                </a:solidFill>
                <a:latin typeface="Exo Light" pitchFamily="2" charset="77"/>
              </a:defRPr>
            </a:lvl2pPr>
            <a:lvl3pPr>
              <a:defRPr sz="3000" b="0" i="0">
                <a:solidFill>
                  <a:schemeClr val="bg1"/>
                </a:solidFill>
                <a:latin typeface="Exo Light" pitchFamily="2" charset="77"/>
              </a:defRPr>
            </a:lvl3pPr>
            <a:lvl4pPr>
              <a:defRPr sz="3000" b="0" i="0">
                <a:solidFill>
                  <a:schemeClr val="bg1"/>
                </a:solidFill>
                <a:latin typeface="Exo Light" pitchFamily="2" charset="77"/>
              </a:defRPr>
            </a:lvl4pPr>
            <a:lvl5pPr>
              <a:defRPr sz="3000" b="0" i="0">
                <a:solidFill>
                  <a:schemeClr val="bg1"/>
                </a:solidFill>
                <a:latin typeface="Exo Light" pitchFamily="2" charset="77"/>
              </a:defRPr>
            </a:lvl5pPr>
          </a:lstStyle>
          <a:p>
            <a:pPr lvl="0"/>
            <a:r>
              <a:rPr lang="en-US" dirty="0"/>
              <a:t>Subtitle text here</a:t>
            </a:r>
          </a:p>
        </p:txBody>
      </p:sp>
    </p:spTree>
    <p:extLst>
      <p:ext uri="{BB962C8B-B14F-4D97-AF65-F5344CB8AC3E}">
        <p14:creationId xmlns:p14="http://schemas.microsoft.com/office/powerpoint/2010/main" val="729387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Dark-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CA4CF44-3FA5-AB47-A9F1-3ABFB8945ADF}"/>
              </a:ext>
            </a:extLst>
          </p:cNvPr>
          <p:cNvSpPr>
            <a:spLocks noGrp="1"/>
          </p:cNvSpPr>
          <p:nvPr>
            <p:ph type="body" sz="quarter" idx="10" hasCustomPrompt="1"/>
          </p:nvPr>
        </p:nvSpPr>
        <p:spPr>
          <a:xfrm>
            <a:off x="650875" y="1391732"/>
            <a:ext cx="6579266" cy="724147"/>
          </a:xfrm>
          <a:prstGeom prst="rect">
            <a:avLst/>
          </a:prstGeom>
        </p:spPr>
        <p:txBody>
          <a:bodyPr/>
          <a:lstStyle>
            <a:lvl1pPr marL="0" indent="0">
              <a:lnSpc>
                <a:spcPct val="90000"/>
              </a:lnSpc>
              <a:buNone/>
              <a:defRPr sz="4400" b="1" i="0">
                <a:solidFill>
                  <a:schemeClr val="bg1"/>
                </a:solidFill>
                <a:latin typeface="Montserrat SemiBold" pitchFamily="2" charset="77"/>
              </a:defRPr>
            </a:lvl1pPr>
            <a:lvl2pPr>
              <a:defRPr sz="4400" b="1" i="0">
                <a:solidFill>
                  <a:schemeClr val="bg1"/>
                </a:solidFill>
                <a:latin typeface="Montserrat SemiBold" pitchFamily="2" charset="77"/>
              </a:defRPr>
            </a:lvl2pPr>
            <a:lvl3pPr>
              <a:defRPr sz="4400" b="1" i="0">
                <a:solidFill>
                  <a:schemeClr val="bg1"/>
                </a:solidFill>
                <a:latin typeface="Montserrat SemiBold" pitchFamily="2" charset="77"/>
              </a:defRPr>
            </a:lvl3pPr>
            <a:lvl4pPr>
              <a:defRPr sz="4400" b="1" i="0">
                <a:solidFill>
                  <a:schemeClr val="bg1"/>
                </a:solidFill>
                <a:latin typeface="Montserrat SemiBold" pitchFamily="2" charset="77"/>
              </a:defRPr>
            </a:lvl4pPr>
            <a:lvl5pPr>
              <a:defRPr sz="4400" b="1" i="0">
                <a:solidFill>
                  <a:schemeClr val="bg1"/>
                </a:solidFill>
                <a:latin typeface="Montserrat SemiBold" pitchFamily="2" charset="77"/>
              </a:defRPr>
            </a:lvl5pPr>
          </a:lstStyle>
          <a:p>
            <a:pPr lvl="0"/>
            <a:r>
              <a:rPr lang="en-US"/>
              <a:t>Section Title</a:t>
            </a:r>
          </a:p>
        </p:txBody>
      </p:sp>
      <p:sp>
        <p:nvSpPr>
          <p:cNvPr id="6" name="Text Placeholder 12">
            <a:extLst>
              <a:ext uri="{FF2B5EF4-FFF2-40B4-BE49-F238E27FC236}">
                <a16:creationId xmlns:a16="http://schemas.microsoft.com/office/drawing/2014/main" id="{905BC031-740B-CC4C-8978-657A3DB9FD02}"/>
              </a:ext>
            </a:extLst>
          </p:cNvPr>
          <p:cNvSpPr>
            <a:spLocks noGrp="1"/>
          </p:cNvSpPr>
          <p:nvPr>
            <p:ph type="body" sz="quarter" idx="11" hasCustomPrompt="1"/>
          </p:nvPr>
        </p:nvSpPr>
        <p:spPr>
          <a:xfrm>
            <a:off x="650874" y="2166970"/>
            <a:ext cx="6589897" cy="2139216"/>
          </a:xfrm>
          <a:prstGeom prst="rect">
            <a:avLst/>
          </a:prstGeom>
        </p:spPr>
        <p:txBody>
          <a:bodyPr/>
          <a:lstStyle>
            <a:lvl1pPr marL="0" indent="0">
              <a:lnSpc>
                <a:spcPct val="100000"/>
              </a:lnSpc>
              <a:buNone/>
              <a:defRPr sz="2000" b="0" i="0">
                <a:solidFill>
                  <a:schemeClr val="bg1"/>
                </a:solidFill>
                <a:latin typeface="Montserrat Medium" pitchFamily="2" charset="77"/>
              </a:defRPr>
            </a:lvl1pPr>
            <a:lvl2pPr>
              <a:defRPr sz="3000" b="0" i="0">
                <a:solidFill>
                  <a:schemeClr val="bg1"/>
                </a:solidFill>
                <a:latin typeface="Exo Light" pitchFamily="2" charset="77"/>
              </a:defRPr>
            </a:lvl2pPr>
            <a:lvl3pPr>
              <a:defRPr sz="3000" b="0" i="0">
                <a:solidFill>
                  <a:schemeClr val="bg1"/>
                </a:solidFill>
                <a:latin typeface="Exo Light" pitchFamily="2" charset="77"/>
              </a:defRPr>
            </a:lvl3pPr>
            <a:lvl4pPr>
              <a:defRPr sz="3000" b="0" i="0">
                <a:solidFill>
                  <a:schemeClr val="bg1"/>
                </a:solidFill>
                <a:latin typeface="Exo Light" pitchFamily="2" charset="77"/>
              </a:defRPr>
            </a:lvl4pPr>
            <a:lvl5pPr>
              <a:defRPr sz="3000" b="0" i="0">
                <a:solidFill>
                  <a:schemeClr val="bg1"/>
                </a:solidFill>
                <a:latin typeface="Exo Light" pitchFamily="2" charset="77"/>
              </a:defRPr>
            </a:lvl5pPr>
          </a:lstStyle>
          <a:p>
            <a:pPr lvl="0"/>
            <a:r>
              <a:rPr lang="en-US" dirty="0"/>
              <a:t>Subtitle text here</a:t>
            </a:r>
          </a:p>
        </p:txBody>
      </p:sp>
    </p:spTree>
    <p:extLst>
      <p:ext uri="{BB962C8B-B14F-4D97-AF65-F5344CB8AC3E}">
        <p14:creationId xmlns:p14="http://schemas.microsoft.com/office/powerpoint/2010/main" val="1010324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Dark-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A14B7172-3763-3F4E-A60C-A4838FED374A}"/>
              </a:ext>
            </a:extLst>
          </p:cNvPr>
          <p:cNvSpPr>
            <a:spLocks noGrp="1"/>
          </p:cNvSpPr>
          <p:nvPr>
            <p:ph type="body" sz="quarter" idx="10" hasCustomPrompt="1"/>
          </p:nvPr>
        </p:nvSpPr>
        <p:spPr>
          <a:xfrm>
            <a:off x="650875" y="1391732"/>
            <a:ext cx="6579266" cy="724147"/>
          </a:xfrm>
          <a:prstGeom prst="rect">
            <a:avLst/>
          </a:prstGeom>
        </p:spPr>
        <p:txBody>
          <a:bodyPr/>
          <a:lstStyle>
            <a:lvl1pPr marL="0" indent="0">
              <a:lnSpc>
                <a:spcPct val="90000"/>
              </a:lnSpc>
              <a:buNone/>
              <a:defRPr sz="4400" b="1" i="0">
                <a:solidFill>
                  <a:schemeClr val="bg1"/>
                </a:solidFill>
                <a:latin typeface="Montserrat SemiBold" pitchFamily="2" charset="77"/>
              </a:defRPr>
            </a:lvl1pPr>
            <a:lvl2pPr>
              <a:defRPr sz="4400" b="1" i="0">
                <a:solidFill>
                  <a:schemeClr val="bg1"/>
                </a:solidFill>
                <a:latin typeface="Montserrat SemiBold" pitchFamily="2" charset="77"/>
              </a:defRPr>
            </a:lvl2pPr>
            <a:lvl3pPr>
              <a:defRPr sz="4400" b="1" i="0">
                <a:solidFill>
                  <a:schemeClr val="bg1"/>
                </a:solidFill>
                <a:latin typeface="Montserrat SemiBold" pitchFamily="2" charset="77"/>
              </a:defRPr>
            </a:lvl3pPr>
            <a:lvl4pPr>
              <a:defRPr sz="4400" b="1" i="0">
                <a:solidFill>
                  <a:schemeClr val="bg1"/>
                </a:solidFill>
                <a:latin typeface="Montserrat SemiBold" pitchFamily="2" charset="77"/>
              </a:defRPr>
            </a:lvl4pPr>
            <a:lvl5pPr>
              <a:defRPr sz="4400" b="1" i="0">
                <a:solidFill>
                  <a:schemeClr val="bg1"/>
                </a:solidFill>
                <a:latin typeface="Montserrat SemiBold" pitchFamily="2" charset="77"/>
              </a:defRPr>
            </a:lvl5pPr>
          </a:lstStyle>
          <a:p>
            <a:pPr lvl="0"/>
            <a:r>
              <a:rPr lang="en-US"/>
              <a:t>Section Title</a:t>
            </a:r>
          </a:p>
        </p:txBody>
      </p:sp>
      <p:sp>
        <p:nvSpPr>
          <p:cNvPr id="4" name="Text Placeholder 12">
            <a:extLst>
              <a:ext uri="{FF2B5EF4-FFF2-40B4-BE49-F238E27FC236}">
                <a16:creationId xmlns:a16="http://schemas.microsoft.com/office/drawing/2014/main" id="{35F93421-B711-D74E-A4F2-F4F97F9D6AFD}"/>
              </a:ext>
            </a:extLst>
          </p:cNvPr>
          <p:cNvSpPr>
            <a:spLocks noGrp="1"/>
          </p:cNvSpPr>
          <p:nvPr>
            <p:ph type="body" sz="quarter" idx="11" hasCustomPrompt="1"/>
          </p:nvPr>
        </p:nvSpPr>
        <p:spPr>
          <a:xfrm>
            <a:off x="650874" y="2166970"/>
            <a:ext cx="6589897" cy="2139216"/>
          </a:xfrm>
          <a:prstGeom prst="rect">
            <a:avLst/>
          </a:prstGeom>
        </p:spPr>
        <p:txBody>
          <a:bodyPr/>
          <a:lstStyle>
            <a:lvl1pPr marL="0" indent="0">
              <a:lnSpc>
                <a:spcPct val="100000"/>
              </a:lnSpc>
              <a:buNone/>
              <a:defRPr sz="2000" b="0" i="0">
                <a:solidFill>
                  <a:schemeClr val="bg1"/>
                </a:solidFill>
                <a:latin typeface="Montserrat Medium" pitchFamily="2" charset="77"/>
              </a:defRPr>
            </a:lvl1pPr>
            <a:lvl2pPr>
              <a:defRPr sz="3000" b="0" i="0">
                <a:solidFill>
                  <a:schemeClr val="bg1"/>
                </a:solidFill>
                <a:latin typeface="Exo Light" pitchFamily="2" charset="77"/>
              </a:defRPr>
            </a:lvl2pPr>
            <a:lvl3pPr>
              <a:defRPr sz="3000" b="0" i="0">
                <a:solidFill>
                  <a:schemeClr val="bg1"/>
                </a:solidFill>
                <a:latin typeface="Exo Light" pitchFamily="2" charset="77"/>
              </a:defRPr>
            </a:lvl3pPr>
            <a:lvl4pPr>
              <a:defRPr sz="3000" b="0" i="0">
                <a:solidFill>
                  <a:schemeClr val="bg1"/>
                </a:solidFill>
                <a:latin typeface="Exo Light" pitchFamily="2" charset="77"/>
              </a:defRPr>
            </a:lvl4pPr>
            <a:lvl5pPr>
              <a:defRPr sz="3000" b="0" i="0">
                <a:solidFill>
                  <a:schemeClr val="bg1"/>
                </a:solidFill>
                <a:latin typeface="Exo Light" pitchFamily="2" charset="77"/>
              </a:defRPr>
            </a:lvl5pPr>
          </a:lstStyle>
          <a:p>
            <a:pPr lvl="0"/>
            <a:r>
              <a:rPr lang="en-US" dirty="0"/>
              <a:t>Subtitle text here</a:t>
            </a:r>
          </a:p>
        </p:txBody>
      </p:sp>
    </p:spTree>
    <p:extLst>
      <p:ext uri="{BB962C8B-B14F-4D97-AF65-F5344CB8AC3E}">
        <p14:creationId xmlns:p14="http://schemas.microsoft.com/office/powerpoint/2010/main" val="1265855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BackCover-Dark-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4B0AC2-66C7-D54F-818A-30CDDABE106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87693" y="2785036"/>
            <a:ext cx="2818202" cy="965200"/>
          </a:xfrm>
          <a:prstGeom prst="rect">
            <a:avLst/>
          </a:prstGeom>
        </p:spPr>
      </p:pic>
    </p:spTree>
    <p:extLst>
      <p:ext uri="{BB962C8B-B14F-4D97-AF65-F5344CB8AC3E}">
        <p14:creationId xmlns:p14="http://schemas.microsoft.com/office/powerpoint/2010/main" val="2120188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BackCover-Dark-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4AB8C1-6C40-CD43-B475-2AF9EA36EA9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87693" y="2785036"/>
            <a:ext cx="2818202" cy="965200"/>
          </a:xfrm>
          <a:prstGeom prst="rect">
            <a:avLst/>
          </a:prstGeom>
        </p:spPr>
      </p:pic>
    </p:spTree>
    <p:extLst>
      <p:ext uri="{BB962C8B-B14F-4D97-AF65-F5344CB8AC3E}">
        <p14:creationId xmlns:p14="http://schemas.microsoft.com/office/powerpoint/2010/main" val="6195411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ackCover-Dark-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2718FE-C921-3842-8576-F58124F911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87693" y="2785036"/>
            <a:ext cx="2818202" cy="965200"/>
          </a:xfrm>
          <a:prstGeom prst="rect">
            <a:avLst/>
          </a:prstGeom>
        </p:spPr>
      </p:pic>
    </p:spTree>
    <p:extLst>
      <p:ext uri="{BB962C8B-B14F-4D97-AF65-F5344CB8AC3E}">
        <p14:creationId xmlns:p14="http://schemas.microsoft.com/office/powerpoint/2010/main" val="28255391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ackCover-Dark-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0122FD-5377-C042-9CE6-05CAB010AC8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87693" y="2785036"/>
            <a:ext cx="2818202" cy="965200"/>
          </a:xfrm>
          <a:prstGeom prst="rect">
            <a:avLst/>
          </a:prstGeom>
        </p:spPr>
      </p:pic>
    </p:spTree>
    <p:extLst>
      <p:ext uri="{BB962C8B-B14F-4D97-AF65-F5344CB8AC3E}">
        <p14:creationId xmlns:p14="http://schemas.microsoft.com/office/powerpoint/2010/main" val="3914242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Light-A">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C1543A14-FBE3-E74D-9BF8-2D7D77196EF2}"/>
              </a:ext>
            </a:extLst>
          </p:cNvPr>
          <p:cNvSpPr>
            <a:spLocks noGrp="1"/>
          </p:cNvSpPr>
          <p:nvPr>
            <p:ph type="body" sz="quarter" idx="10" hasCustomPrompt="1"/>
          </p:nvPr>
        </p:nvSpPr>
        <p:spPr>
          <a:xfrm>
            <a:off x="650875" y="1391732"/>
            <a:ext cx="6579266" cy="724147"/>
          </a:xfrm>
          <a:prstGeom prst="rect">
            <a:avLst/>
          </a:prstGeom>
        </p:spPr>
        <p:txBody>
          <a:bodyPr/>
          <a:lstStyle>
            <a:lvl1pPr marL="0" indent="0">
              <a:lnSpc>
                <a:spcPct val="90000"/>
              </a:lnSpc>
              <a:buNone/>
              <a:defRPr sz="4400" b="1" i="0">
                <a:solidFill>
                  <a:srgbClr val="2576B7"/>
                </a:solidFill>
                <a:latin typeface="Montserrat SemiBold" pitchFamily="2" charset="77"/>
              </a:defRPr>
            </a:lvl1pPr>
            <a:lvl2pPr>
              <a:defRPr sz="4400" b="1" i="0">
                <a:solidFill>
                  <a:schemeClr val="bg1"/>
                </a:solidFill>
                <a:latin typeface="Montserrat SemiBold" pitchFamily="2" charset="77"/>
              </a:defRPr>
            </a:lvl2pPr>
            <a:lvl3pPr>
              <a:defRPr sz="4400" b="1" i="0">
                <a:solidFill>
                  <a:schemeClr val="bg1"/>
                </a:solidFill>
                <a:latin typeface="Montserrat SemiBold" pitchFamily="2" charset="77"/>
              </a:defRPr>
            </a:lvl3pPr>
            <a:lvl4pPr>
              <a:defRPr sz="4400" b="1" i="0">
                <a:solidFill>
                  <a:schemeClr val="bg1"/>
                </a:solidFill>
                <a:latin typeface="Montserrat SemiBold" pitchFamily="2" charset="77"/>
              </a:defRPr>
            </a:lvl4pPr>
            <a:lvl5pPr>
              <a:defRPr sz="4400" b="1" i="0">
                <a:solidFill>
                  <a:schemeClr val="bg1"/>
                </a:solidFill>
                <a:latin typeface="Montserrat SemiBold" pitchFamily="2" charset="77"/>
              </a:defRPr>
            </a:lvl5pPr>
          </a:lstStyle>
          <a:p>
            <a:pPr lvl="0"/>
            <a:r>
              <a:rPr lang="en-US"/>
              <a:t>Section Title</a:t>
            </a:r>
          </a:p>
        </p:txBody>
      </p:sp>
      <p:sp>
        <p:nvSpPr>
          <p:cNvPr id="5" name="Text Placeholder 12">
            <a:extLst>
              <a:ext uri="{FF2B5EF4-FFF2-40B4-BE49-F238E27FC236}">
                <a16:creationId xmlns:a16="http://schemas.microsoft.com/office/drawing/2014/main" id="{CADED78A-D9C6-374D-B07F-1B03506009A5}"/>
              </a:ext>
            </a:extLst>
          </p:cNvPr>
          <p:cNvSpPr>
            <a:spLocks noGrp="1"/>
          </p:cNvSpPr>
          <p:nvPr>
            <p:ph type="body" sz="quarter" idx="11" hasCustomPrompt="1"/>
          </p:nvPr>
        </p:nvSpPr>
        <p:spPr>
          <a:xfrm>
            <a:off x="650874" y="2166970"/>
            <a:ext cx="6589897" cy="2139216"/>
          </a:xfrm>
          <a:prstGeom prst="rect">
            <a:avLst/>
          </a:prstGeom>
        </p:spPr>
        <p:txBody>
          <a:bodyPr/>
          <a:lstStyle>
            <a:lvl1pPr marL="0" indent="0">
              <a:lnSpc>
                <a:spcPct val="100000"/>
              </a:lnSpc>
              <a:buNone/>
              <a:defRPr sz="2000" b="0" i="0">
                <a:solidFill>
                  <a:srgbClr val="2576B7"/>
                </a:solidFill>
                <a:latin typeface="Montserrat Medium" pitchFamily="2" charset="77"/>
              </a:defRPr>
            </a:lvl1pPr>
            <a:lvl2pPr>
              <a:defRPr sz="3000" b="0" i="0">
                <a:solidFill>
                  <a:schemeClr val="bg1"/>
                </a:solidFill>
                <a:latin typeface="Exo Light" pitchFamily="2" charset="77"/>
              </a:defRPr>
            </a:lvl2pPr>
            <a:lvl3pPr>
              <a:defRPr sz="3000" b="0" i="0">
                <a:solidFill>
                  <a:schemeClr val="bg1"/>
                </a:solidFill>
                <a:latin typeface="Exo Light" pitchFamily="2" charset="77"/>
              </a:defRPr>
            </a:lvl3pPr>
            <a:lvl4pPr>
              <a:defRPr sz="3000" b="0" i="0">
                <a:solidFill>
                  <a:schemeClr val="bg1"/>
                </a:solidFill>
                <a:latin typeface="Exo Light" pitchFamily="2" charset="77"/>
              </a:defRPr>
            </a:lvl4pPr>
            <a:lvl5pPr>
              <a:defRPr sz="3000" b="0" i="0">
                <a:solidFill>
                  <a:schemeClr val="bg1"/>
                </a:solidFill>
                <a:latin typeface="Exo Light" pitchFamily="2" charset="77"/>
              </a:defRPr>
            </a:lvl5pPr>
          </a:lstStyle>
          <a:p>
            <a:pPr lvl="0"/>
            <a:r>
              <a:rPr lang="en-US" dirty="0"/>
              <a:t>Subtitle text here</a:t>
            </a:r>
          </a:p>
        </p:txBody>
      </p:sp>
    </p:spTree>
    <p:extLst>
      <p:ext uri="{BB962C8B-B14F-4D97-AF65-F5344CB8AC3E}">
        <p14:creationId xmlns:p14="http://schemas.microsoft.com/office/powerpoint/2010/main" val="20450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vider-Light-B">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6E453C2-D989-DD4C-9EFE-3D02BE90C63E}"/>
              </a:ext>
            </a:extLst>
          </p:cNvPr>
          <p:cNvSpPr>
            <a:spLocks noGrp="1"/>
          </p:cNvSpPr>
          <p:nvPr>
            <p:ph type="body" sz="quarter" idx="10" hasCustomPrompt="1"/>
          </p:nvPr>
        </p:nvSpPr>
        <p:spPr>
          <a:xfrm>
            <a:off x="650875" y="1391732"/>
            <a:ext cx="6579266" cy="724147"/>
          </a:xfrm>
          <a:prstGeom prst="rect">
            <a:avLst/>
          </a:prstGeom>
        </p:spPr>
        <p:txBody>
          <a:bodyPr/>
          <a:lstStyle>
            <a:lvl1pPr marL="0" indent="0">
              <a:lnSpc>
                <a:spcPct val="90000"/>
              </a:lnSpc>
              <a:buNone/>
              <a:defRPr sz="4400" b="1" i="0">
                <a:solidFill>
                  <a:srgbClr val="2576B7"/>
                </a:solidFill>
                <a:latin typeface="Montserrat SemiBold" pitchFamily="2" charset="77"/>
              </a:defRPr>
            </a:lvl1pPr>
            <a:lvl2pPr>
              <a:defRPr sz="4400" b="1" i="0">
                <a:solidFill>
                  <a:schemeClr val="bg1"/>
                </a:solidFill>
                <a:latin typeface="Montserrat SemiBold" pitchFamily="2" charset="77"/>
              </a:defRPr>
            </a:lvl2pPr>
            <a:lvl3pPr>
              <a:defRPr sz="4400" b="1" i="0">
                <a:solidFill>
                  <a:schemeClr val="bg1"/>
                </a:solidFill>
                <a:latin typeface="Montserrat SemiBold" pitchFamily="2" charset="77"/>
              </a:defRPr>
            </a:lvl3pPr>
            <a:lvl4pPr>
              <a:defRPr sz="4400" b="1" i="0">
                <a:solidFill>
                  <a:schemeClr val="bg1"/>
                </a:solidFill>
                <a:latin typeface="Montserrat SemiBold" pitchFamily="2" charset="77"/>
              </a:defRPr>
            </a:lvl4pPr>
            <a:lvl5pPr>
              <a:defRPr sz="4400" b="1" i="0">
                <a:solidFill>
                  <a:schemeClr val="bg1"/>
                </a:solidFill>
                <a:latin typeface="Montserrat SemiBold" pitchFamily="2" charset="77"/>
              </a:defRPr>
            </a:lvl5pPr>
          </a:lstStyle>
          <a:p>
            <a:pPr lvl="0"/>
            <a:r>
              <a:rPr lang="en-US"/>
              <a:t>Section Title</a:t>
            </a:r>
          </a:p>
        </p:txBody>
      </p:sp>
      <p:sp>
        <p:nvSpPr>
          <p:cNvPr id="6" name="Text Placeholder 12">
            <a:extLst>
              <a:ext uri="{FF2B5EF4-FFF2-40B4-BE49-F238E27FC236}">
                <a16:creationId xmlns:a16="http://schemas.microsoft.com/office/drawing/2014/main" id="{FC6A3F1C-FCB8-7942-B8C8-9B80FCC0E48C}"/>
              </a:ext>
            </a:extLst>
          </p:cNvPr>
          <p:cNvSpPr>
            <a:spLocks noGrp="1"/>
          </p:cNvSpPr>
          <p:nvPr>
            <p:ph type="body" sz="quarter" idx="11" hasCustomPrompt="1"/>
          </p:nvPr>
        </p:nvSpPr>
        <p:spPr>
          <a:xfrm>
            <a:off x="650874" y="2166970"/>
            <a:ext cx="6589897" cy="2139216"/>
          </a:xfrm>
          <a:prstGeom prst="rect">
            <a:avLst/>
          </a:prstGeom>
        </p:spPr>
        <p:txBody>
          <a:bodyPr/>
          <a:lstStyle>
            <a:lvl1pPr marL="0" indent="0">
              <a:lnSpc>
                <a:spcPct val="100000"/>
              </a:lnSpc>
              <a:buNone/>
              <a:defRPr sz="2000" b="0" i="0">
                <a:solidFill>
                  <a:srgbClr val="2576B7"/>
                </a:solidFill>
                <a:latin typeface="Montserrat Medium" pitchFamily="2" charset="77"/>
              </a:defRPr>
            </a:lvl1pPr>
            <a:lvl2pPr>
              <a:defRPr sz="3000" b="0" i="0">
                <a:solidFill>
                  <a:schemeClr val="bg1"/>
                </a:solidFill>
                <a:latin typeface="Exo Light" pitchFamily="2" charset="77"/>
              </a:defRPr>
            </a:lvl2pPr>
            <a:lvl3pPr>
              <a:defRPr sz="3000" b="0" i="0">
                <a:solidFill>
                  <a:schemeClr val="bg1"/>
                </a:solidFill>
                <a:latin typeface="Exo Light" pitchFamily="2" charset="77"/>
              </a:defRPr>
            </a:lvl3pPr>
            <a:lvl4pPr>
              <a:defRPr sz="3000" b="0" i="0">
                <a:solidFill>
                  <a:schemeClr val="bg1"/>
                </a:solidFill>
                <a:latin typeface="Exo Light" pitchFamily="2" charset="77"/>
              </a:defRPr>
            </a:lvl4pPr>
            <a:lvl5pPr>
              <a:defRPr sz="3000" b="0" i="0">
                <a:solidFill>
                  <a:schemeClr val="bg1"/>
                </a:solidFill>
                <a:latin typeface="Exo Light" pitchFamily="2" charset="77"/>
              </a:defRPr>
            </a:lvl5pPr>
          </a:lstStyle>
          <a:p>
            <a:pPr lvl="0"/>
            <a:r>
              <a:rPr lang="en-US" dirty="0"/>
              <a:t>Subtitle text here</a:t>
            </a:r>
          </a:p>
        </p:txBody>
      </p:sp>
    </p:spTree>
    <p:extLst>
      <p:ext uri="{BB962C8B-B14F-4D97-AF65-F5344CB8AC3E}">
        <p14:creationId xmlns:p14="http://schemas.microsoft.com/office/powerpoint/2010/main" val="34889608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Light-C">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0F3D0AD-86D8-2D4D-BCBE-2699EBE711E0}"/>
              </a:ext>
            </a:extLst>
          </p:cNvPr>
          <p:cNvSpPr>
            <a:spLocks noGrp="1"/>
          </p:cNvSpPr>
          <p:nvPr>
            <p:ph type="body" sz="quarter" idx="10" hasCustomPrompt="1"/>
          </p:nvPr>
        </p:nvSpPr>
        <p:spPr>
          <a:xfrm>
            <a:off x="650875" y="1391732"/>
            <a:ext cx="6579266" cy="724147"/>
          </a:xfrm>
          <a:prstGeom prst="rect">
            <a:avLst/>
          </a:prstGeom>
        </p:spPr>
        <p:txBody>
          <a:bodyPr/>
          <a:lstStyle>
            <a:lvl1pPr marL="0" indent="0">
              <a:lnSpc>
                <a:spcPct val="90000"/>
              </a:lnSpc>
              <a:buNone/>
              <a:defRPr sz="4400" b="1" i="0">
                <a:solidFill>
                  <a:srgbClr val="2576B7"/>
                </a:solidFill>
                <a:latin typeface="Montserrat SemiBold" pitchFamily="2" charset="77"/>
              </a:defRPr>
            </a:lvl1pPr>
            <a:lvl2pPr>
              <a:defRPr sz="4400" b="1" i="0">
                <a:solidFill>
                  <a:schemeClr val="bg1"/>
                </a:solidFill>
                <a:latin typeface="Montserrat SemiBold" pitchFamily="2" charset="77"/>
              </a:defRPr>
            </a:lvl2pPr>
            <a:lvl3pPr>
              <a:defRPr sz="4400" b="1" i="0">
                <a:solidFill>
                  <a:schemeClr val="bg1"/>
                </a:solidFill>
                <a:latin typeface="Montserrat SemiBold" pitchFamily="2" charset="77"/>
              </a:defRPr>
            </a:lvl3pPr>
            <a:lvl4pPr>
              <a:defRPr sz="4400" b="1" i="0">
                <a:solidFill>
                  <a:schemeClr val="bg1"/>
                </a:solidFill>
                <a:latin typeface="Montserrat SemiBold" pitchFamily="2" charset="77"/>
              </a:defRPr>
            </a:lvl4pPr>
            <a:lvl5pPr>
              <a:defRPr sz="4400" b="1" i="0">
                <a:solidFill>
                  <a:schemeClr val="bg1"/>
                </a:solidFill>
                <a:latin typeface="Montserrat SemiBold" pitchFamily="2" charset="77"/>
              </a:defRPr>
            </a:lvl5pPr>
          </a:lstStyle>
          <a:p>
            <a:pPr lvl="0"/>
            <a:r>
              <a:rPr lang="en-US"/>
              <a:t>Section Title</a:t>
            </a:r>
          </a:p>
        </p:txBody>
      </p:sp>
      <p:sp>
        <p:nvSpPr>
          <p:cNvPr id="5" name="Text Placeholder 12">
            <a:extLst>
              <a:ext uri="{FF2B5EF4-FFF2-40B4-BE49-F238E27FC236}">
                <a16:creationId xmlns:a16="http://schemas.microsoft.com/office/drawing/2014/main" id="{AC10CD92-8C94-1749-AA26-057CEA6B36C0}"/>
              </a:ext>
            </a:extLst>
          </p:cNvPr>
          <p:cNvSpPr>
            <a:spLocks noGrp="1"/>
          </p:cNvSpPr>
          <p:nvPr>
            <p:ph type="body" sz="quarter" idx="11" hasCustomPrompt="1"/>
          </p:nvPr>
        </p:nvSpPr>
        <p:spPr>
          <a:xfrm>
            <a:off x="650874" y="2166970"/>
            <a:ext cx="6589897" cy="2139216"/>
          </a:xfrm>
          <a:prstGeom prst="rect">
            <a:avLst/>
          </a:prstGeom>
        </p:spPr>
        <p:txBody>
          <a:bodyPr/>
          <a:lstStyle>
            <a:lvl1pPr marL="0" indent="0">
              <a:lnSpc>
                <a:spcPct val="100000"/>
              </a:lnSpc>
              <a:buNone/>
              <a:defRPr sz="2000" b="0" i="0">
                <a:solidFill>
                  <a:srgbClr val="2576B7"/>
                </a:solidFill>
                <a:latin typeface="Montserrat Medium" pitchFamily="2" charset="77"/>
              </a:defRPr>
            </a:lvl1pPr>
            <a:lvl2pPr>
              <a:defRPr sz="3000" b="0" i="0">
                <a:solidFill>
                  <a:schemeClr val="bg1"/>
                </a:solidFill>
                <a:latin typeface="Exo Light" pitchFamily="2" charset="77"/>
              </a:defRPr>
            </a:lvl2pPr>
            <a:lvl3pPr>
              <a:defRPr sz="3000" b="0" i="0">
                <a:solidFill>
                  <a:schemeClr val="bg1"/>
                </a:solidFill>
                <a:latin typeface="Exo Light" pitchFamily="2" charset="77"/>
              </a:defRPr>
            </a:lvl3pPr>
            <a:lvl4pPr>
              <a:defRPr sz="3000" b="0" i="0">
                <a:solidFill>
                  <a:schemeClr val="bg1"/>
                </a:solidFill>
                <a:latin typeface="Exo Light" pitchFamily="2" charset="77"/>
              </a:defRPr>
            </a:lvl4pPr>
            <a:lvl5pPr>
              <a:defRPr sz="3000" b="0" i="0">
                <a:solidFill>
                  <a:schemeClr val="bg1"/>
                </a:solidFill>
                <a:latin typeface="Exo Light" pitchFamily="2" charset="77"/>
              </a:defRPr>
            </a:lvl5pPr>
          </a:lstStyle>
          <a:p>
            <a:pPr lvl="0"/>
            <a:r>
              <a:rPr lang="en-US" dirty="0"/>
              <a:t>Subtitle text here</a:t>
            </a:r>
          </a:p>
        </p:txBody>
      </p:sp>
    </p:spTree>
    <p:extLst>
      <p:ext uri="{BB962C8B-B14F-4D97-AF65-F5344CB8AC3E}">
        <p14:creationId xmlns:p14="http://schemas.microsoft.com/office/powerpoint/2010/main" val="14998010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Light-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81DF0FFB-F8E2-464F-B20A-C02D00DFF9C1}"/>
              </a:ext>
            </a:extLst>
          </p:cNvPr>
          <p:cNvSpPr>
            <a:spLocks noGrp="1"/>
          </p:cNvSpPr>
          <p:nvPr>
            <p:ph type="body" sz="quarter" idx="10" hasCustomPrompt="1"/>
          </p:nvPr>
        </p:nvSpPr>
        <p:spPr>
          <a:xfrm>
            <a:off x="650875" y="1391732"/>
            <a:ext cx="6579266" cy="724147"/>
          </a:xfrm>
          <a:prstGeom prst="rect">
            <a:avLst/>
          </a:prstGeom>
        </p:spPr>
        <p:txBody>
          <a:bodyPr/>
          <a:lstStyle>
            <a:lvl1pPr marL="0" indent="0">
              <a:lnSpc>
                <a:spcPct val="90000"/>
              </a:lnSpc>
              <a:buNone/>
              <a:defRPr sz="4400" b="1" i="0">
                <a:solidFill>
                  <a:srgbClr val="2576B7"/>
                </a:solidFill>
                <a:latin typeface="Montserrat SemiBold" pitchFamily="2" charset="77"/>
              </a:defRPr>
            </a:lvl1pPr>
            <a:lvl2pPr>
              <a:defRPr sz="4400" b="1" i="0">
                <a:solidFill>
                  <a:schemeClr val="bg1"/>
                </a:solidFill>
                <a:latin typeface="Montserrat SemiBold" pitchFamily="2" charset="77"/>
              </a:defRPr>
            </a:lvl2pPr>
            <a:lvl3pPr>
              <a:defRPr sz="4400" b="1" i="0">
                <a:solidFill>
                  <a:schemeClr val="bg1"/>
                </a:solidFill>
                <a:latin typeface="Montserrat SemiBold" pitchFamily="2" charset="77"/>
              </a:defRPr>
            </a:lvl3pPr>
            <a:lvl4pPr>
              <a:defRPr sz="4400" b="1" i="0">
                <a:solidFill>
                  <a:schemeClr val="bg1"/>
                </a:solidFill>
                <a:latin typeface="Montserrat SemiBold" pitchFamily="2" charset="77"/>
              </a:defRPr>
            </a:lvl4pPr>
            <a:lvl5pPr>
              <a:defRPr sz="4400" b="1" i="0">
                <a:solidFill>
                  <a:schemeClr val="bg1"/>
                </a:solidFill>
                <a:latin typeface="Montserrat SemiBold" pitchFamily="2" charset="77"/>
              </a:defRPr>
            </a:lvl5pPr>
          </a:lstStyle>
          <a:p>
            <a:pPr lvl="0"/>
            <a:r>
              <a:rPr lang="en-US"/>
              <a:t>Section Title</a:t>
            </a:r>
          </a:p>
        </p:txBody>
      </p:sp>
      <p:sp>
        <p:nvSpPr>
          <p:cNvPr id="5" name="Text Placeholder 12">
            <a:extLst>
              <a:ext uri="{FF2B5EF4-FFF2-40B4-BE49-F238E27FC236}">
                <a16:creationId xmlns:a16="http://schemas.microsoft.com/office/drawing/2014/main" id="{E7226C8B-4FCE-874E-81E2-7F0E98039C29}"/>
              </a:ext>
            </a:extLst>
          </p:cNvPr>
          <p:cNvSpPr>
            <a:spLocks noGrp="1"/>
          </p:cNvSpPr>
          <p:nvPr>
            <p:ph type="body" sz="quarter" idx="11" hasCustomPrompt="1"/>
          </p:nvPr>
        </p:nvSpPr>
        <p:spPr>
          <a:xfrm>
            <a:off x="650874" y="2166970"/>
            <a:ext cx="6589897" cy="2139216"/>
          </a:xfrm>
          <a:prstGeom prst="rect">
            <a:avLst/>
          </a:prstGeom>
        </p:spPr>
        <p:txBody>
          <a:bodyPr/>
          <a:lstStyle>
            <a:lvl1pPr marL="0" indent="0">
              <a:lnSpc>
                <a:spcPct val="100000"/>
              </a:lnSpc>
              <a:buNone/>
              <a:defRPr sz="2000" b="0" i="0">
                <a:solidFill>
                  <a:srgbClr val="2576B7"/>
                </a:solidFill>
                <a:latin typeface="Montserrat Medium" pitchFamily="2" charset="77"/>
              </a:defRPr>
            </a:lvl1pPr>
            <a:lvl2pPr>
              <a:defRPr sz="3000" b="0" i="0">
                <a:solidFill>
                  <a:schemeClr val="bg1"/>
                </a:solidFill>
                <a:latin typeface="Exo Light" pitchFamily="2" charset="77"/>
              </a:defRPr>
            </a:lvl2pPr>
            <a:lvl3pPr>
              <a:defRPr sz="3000" b="0" i="0">
                <a:solidFill>
                  <a:schemeClr val="bg1"/>
                </a:solidFill>
                <a:latin typeface="Exo Light" pitchFamily="2" charset="77"/>
              </a:defRPr>
            </a:lvl3pPr>
            <a:lvl4pPr>
              <a:defRPr sz="3000" b="0" i="0">
                <a:solidFill>
                  <a:schemeClr val="bg1"/>
                </a:solidFill>
                <a:latin typeface="Exo Light" pitchFamily="2" charset="77"/>
              </a:defRPr>
            </a:lvl4pPr>
            <a:lvl5pPr>
              <a:defRPr sz="3000" b="0" i="0">
                <a:solidFill>
                  <a:schemeClr val="bg1"/>
                </a:solidFill>
                <a:latin typeface="Exo Light" pitchFamily="2" charset="77"/>
              </a:defRPr>
            </a:lvl5pPr>
          </a:lstStyle>
          <a:p>
            <a:pPr lvl="0"/>
            <a:r>
              <a:rPr lang="en-US" dirty="0"/>
              <a:t>Subtitle text here</a:t>
            </a:r>
          </a:p>
        </p:txBody>
      </p:sp>
    </p:spTree>
    <p:extLst>
      <p:ext uri="{BB962C8B-B14F-4D97-AF65-F5344CB8AC3E}">
        <p14:creationId xmlns:p14="http://schemas.microsoft.com/office/powerpoint/2010/main" val="4698481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BackCover-Light-A">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2B9BD9F-7A9F-7349-BC43-F51F09199B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26078" y="3195534"/>
            <a:ext cx="2341433" cy="466933"/>
          </a:xfrm>
          <a:prstGeom prst="rect">
            <a:avLst/>
          </a:prstGeom>
        </p:spPr>
      </p:pic>
    </p:spTree>
    <p:extLst>
      <p:ext uri="{BB962C8B-B14F-4D97-AF65-F5344CB8AC3E}">
        <p14:creationId xmlns:p14="http://schemas.microsoft.com/office/powerpoint/2010/main" val="4025855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_BackCover-Light-B">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4F0444-218F-494B-BC2E-F0EA2E530BF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26078" y="3195534"/>
            <a:ext cx="2341433" cy="466933"/>
          </a:xfrm>
          <a:prstGeom prst="rect">
            <a:avLst/>
          </a:prstGeom>
        </p:spPr>
      </p:pic>
    </p:spTree>
    <p:extLst>
      <p:ext uri="{BB962C8B-B14F-4D97-AF65-F5344CB8AC3E}">
        <p14:creationId xmlns:p14="http://schemas.microsoft.com/office/powerpoint/2010/main" val="38518852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ackCover-Light-C">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CCED2D3-C5F7-A340-9A6C-DD3EEEE7C8B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26078" y="3195534"/>
            <a:ext cx="2341433" cy="466933"/>
          </a:xfrm>
          <a:prstGeom prst="rect">
            <a:avLst/>
          </a:prstGeom>
        </p:spPr>
      </p:pic>
    </p:spTree>
    <p:extLst>
      <p:ext uri="{BB962C8B-B14F-4D97-AF65-F5344CB8AC3E}">
        <p14:creationId xmlns:p14="http://schemas.microsoft.com/office/powerpoint/2010/main" val="855993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BackCover-Light-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E4F0444-218F-494B-BC2E-F0EA2E530BF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26078" y="3195534"/>
            <a:ext cx="2341433" cy="466933"/>
          </a:xfrm>
          <a:prstGeom prst="rect">
            <a:avLst/>
          </a:prstGeom>
        </p:spPr>
      </p:pic>
    </p:spTree>
    <p:extLst>
      <p:ext uri="{BB962C8B-B14F-4D97-AF65-F5344CB8AC3E}">
        <p14:creationId xmlns:p14="http://schemas.microsoft.com/office/powerpoint/2010/main" val="651084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ver-Dark-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55D97B2C-35D2-554F-8B16-5AA9817BCA13}"/>
              </a:ext>
            </a:extLst>
          </p:cNvPr>
          <p:cNvSpPr>
            <a:spLocks noGrp="1"/>
          </p:cNvSpPr>
          <p:nvPr>
            <p:ph type="body" sz="quarter" idx="10" hasCustomPrompt="1"/>
          </p:nvPr>
        </p:nvSpPr>
        <p:spPr>
          <a:xfrm>
            <a:off x="650874" y="1079498"/>
            <a:ext cx="7385845" cy="1306512"/>
          </a:xfrm>
          <a:prstGeom prst="rect">
            <a:avLst/>
          </a:prstGeom>
        </p:spPr>
        <p:txBody>
          <a:bodyPr/>
          <a:lstStyle>
            <a:lvl1pPr>
              <a:lnSpc>
                <a:spcPct val="90000"/>
              </a:lnSpc>
              <a:defRPr sz="4400" b="1" i="0">
                <a:solidFill>
                  <a:schemeClr val="bg1"/>
                </a:solidFill>
                <a:latin typeface="Montserrat SemiBold" pitchFamily="2" charset="77"/>
              </a:defRPr>
            </a:lvl1pPr>
            <a:lvl2pPr>
              <a:defRPr sz="4400" b="1" i="0">
                <a:solidFill>
                  <a:schemeClr val="bg1"/>
                </a:solidFill>
                <a:latin typeface="Montserrat SemiBold" pitchFamily="2" charset="77"/>
              </a:defRPr>
            </a:lvl2pPr>
            <a:lvl3pPr>
              <a:defRPr sz="4400" b="1" i="0">
                <a:solidFill>
                  <a:schemeClr val="bg1"/>
                </a:solidFill>
                <a:latin typeface="Montserrat SemiBold" pitchFamily="2" charset="77"/>
              </a:defRPr>
            </a:lvl3pPr>
            <a:lvl4pPr>
              <a:defRPr sz="4400" b="1" i="0">
                <a:solidFill>
                  <a:schemeClr val="bg1"/>
                </a:solidFill>
                <a:latin typeface="Montserrat SemiBold" pitchFamily="2" charset="77"/>
              </a:defRPr>
            </a:lvl4pPr>
            <a:lvl5pPr>
              <a:defRPr sz="4400" b="1" i="0">
                <a:solidFill>
                  <a:schemeClr val="bg1"/>
                </a:solidFill>
                <a:latin typeface="Montserrat SemiBold" pitchFamily="2" charset="77"/>
              </a:defRPr>
            </a:lvl5pPr>
          </a:lstStyle>
          <a:p>
            <a:pPr lvl="0"/>
            <a:r>
              <a:rPr lang="en-US" dirty="0"/>
              <a:t>Observe the Evolution of Quantum Capacity</a:t>
            </a:r>
          </a:p>
        </p:txBody>
      </p:sp>
      <p:sp>
        <p:nvSpPr>
          <p:cNvPr id="5" name="Text Placeholder 12">
            <a:extLst>
              <a:ext uri="{FF2B5EF4-FFF2-40B4-BE49-F238E27FC236}">
                <a16:creationId xmlns:a16="http://schemas.microsoft.com/office/drawing/2014/main" id="{1967DA66-FEAB-CC46-A47A-9EFA52D8C34E}"/>
              </a:ext>
            </a:extLst>
          </p:cNvPr>
          <p:cNvSpPr>
            <a:spLocks noGrp="1"/>
          </p:cNvSpPr>
          <p:nvPr>
            <p:ph type="body" sz="quarter" idx="11" hasCustomPrompt="1"/>
          </p:nvPr>
        </p:nvSpPr>
        <p:spPr>
          <a:xfrm>
            <a:off x="650875" y="2482056"/>
            <a:ext cx="5703626" cy="1893887"/>
          </a:xfrm>
          <a:prstGeom prst="rect">
            <a:avLst/>
          </a:prstGeom>
        </p:spPr>
        <p:txBody>
          <a:bodyPr/>
          <a:lstStyle>
            <a:lvl1pPr>
              <a:lnSpc>
                <a:spcPct val="100000"/>
              </a:lnSpc>
              <a:defRPr sz="2400" b="0" i="0">
                <a:solidFill>
                  <a:schemeClr val="bg1"/>
                </a:solidFill>
                <a:latin typeface="Exo" panose="02000503000000000000" pitchFamily="2" charset="77"/>
              </a:defRPr>
            </a:lvl1pPr>
            <a:lvl2pPr>
              <a:defRPr sz="3000" b="0" i="0">
                <a:solidFill>
                  <a:schemeClr val="bg1"/>
                </a:solidFill>
                <a:latin typeface="Exo Light" pitchFamily="2" charset="77"/>
              </a:defRPr>
            </a:lvl2pPr>
            <a:lvl3pPr>
              <a:defRPr sz="3000" b="0" i="0">
                <a:solidFill>
                  <a:schemeClr val="bg1"/>
                </a:solidFill>
                <a:latin typeface="Exo Light" pitchFamily="2" charset="77"/>
              </a:defRPr>
            </a:lvl3pPr>
            <a:lvl4pPr>
              <a:defRPr sz="3000" b="0" i="0">
                <a:solidFill>
                  <a:schemeClr val="bg1"/>
                </a:solidFill>
                <a:latin typeface="Exo Light" pitchFamily="2" charset="77"/>
              </a:defRPr>
            </a:lvl4pPr>
            <a:lvl5pPr>
              <a:defRPr sz="3000" b="0" i="0">
                <a:solidFill>
                  <a:schemeClr val="bg1"/>
                </a:solidFill>
                <a:latin typeface="Exo Light" pitchFamily="2" charset="77"/>
              </a:defRPr>
            </a:lvl5pPr>
          </a:lstStyle>
          <a:p>
            <a:pPr lvl="0"/>
            <a:r>
              <a:rPr lang="en-US"/>
              <a:t>Keep track of a transformational technology as it evolves.</a:t>
            </a:r>
          </a:p>
        </p:txBody>
      </p:sp>
    </p:spTree>
    <p:extLst>
      <p:ext uri="{BB962C8B-B14F-4D97-AF65-F5344CB8AC3E}">
        <p14:creationId xmlns:p14="http://schemas.microsoft.com/office/powerpoint/2010/main" val="16708793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lours">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4881123"/>
      </p:ext>
    </p:extLst>
  </p:cSld>
  <p:clrMapOvr>
    <a:masterClrMapping/>
  </p:clrMapOvr>
  <p:extLst>
    <p:ext uri="{DCECCB84-F9BA-43D5-87BE-67443E8EF086}">
      <p15:sldGuideLst xmlns:p15="http://schemas.microsoft.com/office/powerpoint/2012/main">
        <p15:guide id="1" orient="horz" pos="572"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able of Contents-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3B3D8F-5786-FC48-873E-3DA295CC8CA4}"/>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79000"/>
                    </a14:imgEffect>
                  </a14:imgLayer>
                </a14:imgProps>
              </a:ext>
              <a:ext uri="{28A0092B-C50C-407E-A947-70E740481C1C}">
                <a14:useLocalDpi xmlns:a14="http://schemas.microsoft.com/office/drawing/2010/main"/>
              </a:ext>
            </a:extLst>
          </a:blip>
          <a:srcRect l="39120" r="37452" b="28119"/>
          <a:stretch/>
        </p:blipFill>
        <p:spPr>
          <a:xfrm>
            <a:off x="0" y="-1"/>
            <a:ext cx="3287713" cy="6873276"/>
          </a:xfrm>
          <a:prstGeom prst="rect">
            <a:avLst/>
          </a:prstGeom>
        </p:spPr>
      </p:pic>
      <p:sp>
        <p:nvSpPr>
          <p:cNvPr id="12" name="Rectangle 11">
            <a:extLst>
              <a:ext uri="{FF2B5EF4-FFF2-40B4-BE49-F238E27FC236}">
                <a16:creationId xmlns:a16="http://schemas.microsoft.com/office/drawing/2014/main" id="{9BA5524D-4A89-5440-A5DA-D262B0A1B43F}"/>
              </a:ext>
            </a:extLst>
          </p:cNvPr>
          <p:cNvSpPr/>
          <p:nvPr userDrawn="1"/>
        </p:nvSpPr>
        <p:spPr>
          <a:xfrm>
            <a:off x="2" y="0"/>
            <a:ext cx="3287711" cy="6858000"/>
          </a:xfrm>
          <a:prstGeom prst="rect">
            <a:avLst/>
          </a:prstGeom>
          <a:gradFill>
            <a:gsLst>
              <a:gs pos="19000">
                <a:srgbClr val="2576B7">
                  <a:alpha val="11000"/>
                </a:srgbClr>
              </a:gs>
              <a:gs pos="99000">
                <a:schemeClr val="accent1">
                  <a:lumMod val="60000"/>
                  <a:lumOff val="40000"/>
                  <a:alpha val="5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F4ADDE57-4E30-2343-9DAE-39F3DBBD9B61}"/>
              </a:ext>
            </a:extLst>
          </p:cNvPr>
          <p:cNvSpPr>
            <a:spLocks noGrp="1"/>
          </p:cNvSpPr>
          <p:nvPr>
            <p:ph type="title" hasCustomPrompt="1"/>
          </p:nvPr>
        </p:nvSpPr>
        <p:spPr>
          <a:xfrm>
            <a:off x="354106" y="530021"/>
            <a:ext cx="2644071" cy="1163598"/>
          </a:xfrm>
        </p:spPr>
        <p:txBody>
          <a:bodyPr>
            <a:noAutofit/>
          </a:bodyPr>
          <a:lstStyle>
            <a:lvl1pPr>
              <a:defRPr b="0" i="0">
                <a:solidFill>
                  <a:schemeClr val="bg1"/>
                </a:solidFill>
              </a:defRPr>
            </a:lvl1pPr>
          </a:lstStyle>
          <a:p>
            <a:r>
              <a:rPr lang="en-US"/>
              <a:t>Table of Contents</a:t>
            </a:r>
          </a:p>
        </p:txBody>
      </p:sp>
      <p:sp>
        <p:nvSpPr>
          <p:cNvPr id="9" name="Text Placeholder 14">
            <a:extLst>
              <a:ext uri="{FF2B5EF4-FFF2-40B4-BE49-F238E27FC236}">
                <a16:creationId xmlns:a16="http://schemas.microsoft.com/office/drawing/2014/main" id="{D7149EE9-D7CB-2245-A969-E3DC476D8DF6}"/>
              </a:ext>
            </a:extLst>
          </p:cNvPr>
          <p:cNvSpPr>
            <a:spLocks noGrp="1"/>
          </p:cNvSpPr>
          <p:nvPr>
            <p:ph type="body" sz="quarter" idx="12" hasCustomPrompt="1"/>
          </p:nvPr>
        </p:nvSpPr>
        <p:spPr>
          <a:xfrm>
            <a:off x="4260851" y="1713470"/>
            <a:ext cx="7424644" cy="4337706"/>
          </a:xfrm>
          <a:prstGeom prst="rect">
            <a:avLst/>
          </a:prstGeom>
        </p:spPr>
        <p:txBody>
          <a:bodyPr lIns="0" tIns="0" rIns="0" bIns="0" numCol="2" spcCol="360000">
            <a:noAutofit/>
          </a:bodyPr>
          <a:lstStyle>
            <a:lvl1pPr marL="14288" marR="0" indent="-230188" algn="l" defTabSz="914400" rtl="0" eaLnBrk="1" fontAlgn="auto" latinLnBrk="0" hangingPunct="1">
              <a:lnSpc>
                <a:spcPct val="90000"/>
              </a:lnSpc>
              <a:spcBef>
                <a:spcPts val="1000"/>
              </a:spcBef>
              <a:spcAft>
                <a:spcPts val="800"/>
              </a:spcAft>
              <a:buClrTx/>
              <a:buSzTx/>
              <a:buFont typeface="Arial" panose="020B0604020202020204" pitchFamily="34" charset="0"/>
              <a:buNone/>
              <a:tabLst>
                <a:tab pos="439738" algn="l"/>
              </a:tabLst>
              <a:defRPr sz="1600" b="0" i="0">
                <a:solidFill>
                  <a:srgbClr val="4A4A4A"/>
                </a:solidFill>
                <a:latin typeface="Montserrat Medium" pitchFamily="2" charset="77"/>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	Click to edit Master text styles</a:t>
            </a:r>
          </a:p>
          <a:p>
            <a:pPr lvl="0"/>
            <a:r>
              <a:rPr lang="en-US"/>
              <a:t>#	Click to edit Master text styles</a:t>
            </a:r>
          </a:p>
          <a:p>
            <a:pPr lvl="0"/>
            <a:r>
              <a:rPr lang="en-US"/>
              <a:t>#	Click to edit Master text styles</a:t>
            </a:r>
          </a:p>
        </p:txBody>
      </p:sp>
    </p:spTree>
    <p:extLst>
      <p:ext uri="{BB962C8B-B14F-4D97-AF65-F5344CB8AC3E}">
        <p14:creationId xmlns:p14="http://schemas.microsoft.com/office/powerpoint/2010/main" val="3968229900"/>
      </p:ext>
    </p:extLst>
  </p:cSld>
  <p:clrMapOvr>
    <a:masterClrMapping/>
  </p:clrMapOvr>
  <p:extLst>
    <p:ext uri="{DCECCB84-F9BA-43D5-87BE-67443E8EF086}">
      <p15:sldGuideLst xmlns:p15="http://schemas.microsoft.com/office/powerpoint/2012/main">
        <p15:guide id="1" orient="horz" pos="1185">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nalysts Perspectiv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DDE57-4E30-2343-9DAE-39F3DBBD9B61}"/>
              </a:ext>
            </a:extLst>
          </p:cNvPr>
          <p:cNvSpPr>
            <a:spLocks noGrp="1"/>
          </p:cNvSpPr>
          <p:nvPr>
            <p:ph type="title"/>
          </p:nvPr>
        </p:nvSpPr>
        <p:spPr>
          <a:xfrm>
            <a:off x="354106" y="530021"/>
            <a:ext cx="9739219" cy="1130188"/>
          </a:xfrm>
        </p:spPr>
        <p:txBody>
          <a:bodyPr>
            <a:noAutofit/>
          </a:bodyPr>
          <a:lstStyle>
            <a:lvl1pPr>
              <a:defRPr b="0" i="0">
                <a:solidFill>
                  <a:srgbClr val="4A4A4A"/>
                </a:solidFill>
              </a:defRPr>
            </a:lvl1pPr>
          </a:lstStyle>
          <a:p>
            <a:r>
              <a:rPr lang="en-US" dirty="0"/>
              <a:t>Click to edit Master title style</a:t>
            </a:r>
          </a:p>
        </p:txBody>
      </p:sp>
      <p:sp>
        <p:nvSpPr>
          <p:cNvPr id="4" name="Text Placeholder 11">
            <a:extLst>
              <a:ext uri="{FF2B5EF4-FFF2-40B4-BE49-F238E27FC236}">
                <a16:creationId xmlns:a16="http://schemas.microsoft.com/office/drawing/2014/main" id="{04E9795F-CBFB-B94E-B0A4-612B5868B666}"/>
              </a:ext>
            </a:extLst>
          </p:cNvPr>
          <p:cNvSpPr>
            <a:spLocks noGrp="1"/>
          </p:cNvSpPr>
          <p:nvPr>
            <p:ph type="body" sz="quarter" idx="11"/>
          </p:nvPr>
        </p:nvSpPr>
        <p:spPr>
          <a:xfrm>
            <a:off x="367657" y="1667939"/>
            <a:ext cx="4547243" cy="770461"/>
          </a:xfrm>
          <a:prstGeom prst="rect">
            <a:avLst/>
          </a:prstGeom>
        </p:spPr>
        <p:txBody>
          <a:bodyPr lIns="0" tIns="0" rIns="0" bIns="0">
            <a:noAutofit/>
          </a:bodyPr>
          <a:lstStyle>
            <a:lvl1pPr marL="0" indent="0">
              <a:lnSpc>
                <a:spcPct val="110000"/>
              </a:lnSpc>
              <a:buNone/>
              <a:defRPr sz="2000" b="0" i="0" spc="0">
                <a:solidFill>
                  <a:srgbClr val="4A4A4A"/>
                </a:solidFill>
                <a:latin typeface="Montserrat Medium"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6" name="Text Placeholder 17">
            <a:extLst>
              <a:ext uri="{FF2B5EF4-FFF2-40B4-BE49-F238E27FC236}">
                <a16:creationId xmlns:a16="http://schemas.microsoft.com/office/drawing/2014/main" id="{191A5D26-F935-C243-B55A-263E1DDC326D}"/>
              </a:ext>
            </a:extLst>
          </p:cNvPr>
          <p:cNvSpPr>
            <a:spLocks noGrp="1"/>
          </p:cNvSpPr>
          <p:nvPr>
            <p:ph type="body" sz="quarter" idx="13"/>
          </p:nvPr>
        </p:nvSpPr>
        <p:spPr>
          <a:xfrm>
            <a:off x="5238246" y="5120360"/>
            <a:ext cx="2840037" cy="1269682"/>
          </a:xfrm>
          <a:prstGeom prst="rect">
            <a:avLst/>
          </a:prstGeom>
        </p:spPr>
        <p:txBody>
          <a:bodyPr lIns="0" tIns="0" rIns="0" bIns="0">
            <a:noAutofit/>
          </a:bodyPr>
          <a:lstStyle>
            <a:lvl1pPr marL="0" indent="0">
              <a:lnSpc>
                <a:spcPct val="110000"/>
              </a:lnSpc>
              <a:spcBef>
                <a:spcPts val="0"/>
              </a:spcBef>
              <a:buNone/>
              <a:defRPr sz="1200" b="0" i="0">
                <a:solidFill>
                  <a:srgbClr val="2576B7"/>
                </a:solidFill>
                <a:latin typeface="Montserrat SemiBold" pitchFamily="2" charset="77"/>
                <a:cs typeface="Arial" panose="020B0604020202020204" pitchFamily="34" charset="0"/>
              </a:defRPr>
            </a:lvl1pPr>
            <a:lvl2pPr marL="457200" indent="0">
              <a:lnSpc>
                <a:spcPct val="110000"/>
              </a:lnSpc>
              <a:spcBef>
                <a:spcPts val="0"/>
              </a:spcBef>
              <a:buNone/>
              <a:defRPr sz="1200" b="0" i="0">
                <a:solidFill>
                  <a:srgbClr val="2576B7"/>
                </a:solidFill>
                <a:latin typeface="Montserrat Medium" pitchFamily="2" charset="77"/>
                <a:cs typeface="Arial" panose="020B0604020202020204" pitchFamily="34" charset="0"/>
              </a:defRPr>
            </a:lvl2pPr>
            <a:lvl3pPr marL="914400" indent="0">
              <a:lnSpc>
                <a:spcPct val="110000"/>
              </a:lnSpc>
              <a:spcBef>
                <a:spcPts val="0"/>
              </a:spcBef>
              <a:buNone/>
              <a:defRPr sz="1200" b="0" i="0">
                <a:solidFill>
                  <a:srgbClr val="2576B7"/>
                </a:solidFill>
                <a:latin typeface="Montserrat Medium" pitchFamily="2" charset="77"/>
                <a:cs typeface="Arial" panose="020B0604020202020204" pitchFamily="34" charset="0"/>
              </a:defRPr>
            </a:lvl3pPr>
            <a:lvl4pPr marL="1371600" indent="0">
              <a:lnSpc>
                <a:spcPct val="110000"/>
              </a:lnSpc>
              <a:spcBef>
                <a:spcPts val="0"/>
              </a:spcBef>
              <a:buNone/>
              <a:defRPr sz="1200" b="0" i="0">
                <a:solidFill>
                  <a:srgbClr val="2576B7"/>
                </a:solidFill>
                <a:latin typeface="Montserrat Medium" pitchFamily="2" charset="77"/>
                <a:cs typeface="Arial" panose="020B0604020202020204" pitchFamily="34" charset="0"/>
              </a:defRPr>
            </a:lvl4pPr>
            <a:lvl5pPr marL="1828800" indent="0">
              <a:lnSpc>
                <a:spcPct val="110000"/>
              </a:lnSpc>
              <a:spcBef>
                <a:spcPts val="0"/>
              </a:spcBef>
              <a:buNone/>
              <a:defRPr sz="1200" b="0" i="0">
                <a:solidFill>
                  <a:srgbClr val="2576B7"/>
                </a:solidFill>
                <a:latin typeface="Montserrat Medium" pitchFamily="2" charset="77"/>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4">
            <a:extLst>
              <a:ext uri="{FF2B5EF4-FFF2-40B4-BE49-F238E27FC236}">
                <a16:creationId xmlns:a16="http://schemas.microsoft.com/office/drawing/2014/main" id="{127F9FF2-D4F4-2F42-9C38-CF0156BDA8A6}"/>
              </a:ext>
            </a:extLst>
          </p:cNvPr>
          <p:cNvSpPr>
            <a:spLocks noGrp="1"/>
          </p:cNvSpPr>
          <p:nvPr>
            <p:ph type="body" sz="quarter" idx="14"/>
          </p:nvPr>
        </p:nvSpPr>
        <p:spPr>
          <a:xfrm>
            <a:off x="5243286" y="1753404"/>
            <a:ext cx="6661150" cy="4218417"/>
          </a:xfrm>
          <a:prstGeom prst="rect">
            <a:avLst/>
          </a:prstGeom>
        </p:spPr>
        <p:txBody>
          <a:bodyPr lIns="0" tIns="0" rIns="0" bIns="0"/>
          <a:lstStyle>
            <a:lvl1pPr marL="179388" indent="-179388">
              <a:lnSpc>
                <a:spcPct val="110000"/>
              </a:lnSpc>
              <a:spcBef>
                <a:spcPts val="0"/>
              </a:spcBef>
              <a:spcAft>
                <a:spcPts val="800"/>
              </a:spcAft>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spcBef>
                <a:spcPts val="0"/>
              </a:spcBef>
              <a:spcAft>
                <a:spcPts val="800"/>
              </a:spcAft>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spcBef>
                <a:spcPts val="0"/>
              </a:spcBef>
              <a:spcAft>
                <a:spcPts val="800"/>
              </a:spcAft>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spcBef>
                <a:spcPts val="0"/>
              </a:spcBef>
              <a:spcAft>
                <a:spcPts val="800"/>
              </a:spcAft>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spcBef>
                <a:spcPts val="0"/>
              </a:spcBef>
              <a:spcAft>
                <a:spcPts val="800"/>
              </a:spcAft>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07646507"/>
      </p:ext>
    </p:extLst>
  </p:cSld>
  <p:clrMapOvr>
    <a:masterClrMapping/>
  </p:clrMapOvr>
  <p:extLst>
    <p:ext uri="{DCECCB84-F9BA-43D5-87BE-67443E8EF086}">
      <p15:sldGuideLst xmlns:p15="http://schemas.microsoft.com/office/powerpoint/2012/main">
        <p15:guide id="1" orient="horz" pos="1389"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xecSummary-Situa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3B5A0D7-1CFE-114F-BE64-C4BB6DE4825E}"/>
              </a:ext>
            </a:extLst>
          </p:cNvPr>
          <p:cNvSpPr/>
          <p:nvPr userDrawn="1"/>
        </p:nvSpPr>
        <p:spPr>
          <a:xfrm>
            <a:off x="1" y="0"/>
            <a:ext cx="3293806" cy="6858000"/>
          </a:xfrm>
          <a:prstGeom prst="rect">
            <a:avLst/>
          </a:prstGeom>
          <a:gradFill>
            <a:gsLst>
              <a:gs pos="27000">
                <a:srgbClr val="B3252E"/>
              </a:gs>
              <a:gs pos="100000">
                <a:schemeClr val="accent5">
                  <a:lumMod val="60000"/>
                  <a:lumOff val="40000"/>
                  <a:alpha val="83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F4ADDE57-4E30-2343-9DAE-39F3DBBD9B61}"/>
              </a:ext>
            </a:extLst>
          </p:cNvPr>
          <p:cNvSpPr>
            <a:spLocks noGrp="1"/>
          </p:cNvSpPr>
          <p:nvPr>
            <p:ph type="title"/>
          </p:nvPr>
        </p:nvSpPr>
        <p:spPr>
          <a:xfrm>
            <a:off x="354106" y="530021"/>
            <a:ext cx="2644071" cy="1163598"/>
          </a:xfrm>
        </p:spPr>
        <p:txBody>
          <a:bodyPr>
            <a:noAutofit/>
          </a:bodyPr>
          <a:lstStyle>
            <a:lvl1pPr>
              <a:defRPr b="0" i="0">
                <a:solidFill>
                  <a:schemeClr val="bg1"/>
                </a:solidFill>
              </a:defRPr>
            </a:lvl1pPr>
          </a:lstStyle>
          <a:p>
            <a:r>
              <a:rPr lang="en-US" dirty="0"/>
              <a:t>Click to edit Master title style</a:t>
            </a:r>
          </a:p>
        </p:txBody>
      </p:sp>
      <p:pic>
        <p:nvPicPr>
          <p:cNvPr id="16" name="Picture 15" descr="A close up of a logo&#10;&#10;Description automatically generated">
            <a:extLst>
              <a:ext uri="{FF2B5EF4-FFF2-40B4-BE49-F238E27FC236}">
                <a16:creationId xmlns:a16="http://schemas.microsoft.com/office/drawing/2014/main" id="{95A47295-3336-6046-B665-40160098849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4886" t="2140" r="30868" b="8926"/>
          <a:stretch/>
        </p:blipFill>
        <p:spPr>
          <a:xfrm>
            <a:off x="0" y="2039815"/>
            <a:ext cx="3296168" cy="4816800"/>
          </a:xfrm>
          <a:prstGeom prst="rect">
            <a:avLst/>
          </a:prstGeom>
        </p:spPr>
      </p:pic>
      <p:sp>
        <p:nvSpPr>
          <p:cNvPr id="8" name="Text Placeholder 11">
            <a:extLst>
              <a:ext uri="{FF2B5EF4-FFF2-40B4-BE49-F238E27FC236}">
                <a16:creationId xmlns:a16="http://schemas.microsoft.com/office/drawing/2014/main" id="{E92CA91A-4327-E649-BDB7-0B30E06376CD}"/>
              </a:ext>
            </a:extLst>
          </p:cNvPr>
          <p:cNvSpPr>
            <a:spLocks noGrp="1"/>
          </p:cNvSpPr>
          <p:nvPr>
            <p:ph type="body" sz="quarter" idx="11"/>
          </p:nvPr>
        </p:nvSpPr>
        <p:spPr>
          <a:xfrm>
            <a:off x="367657" y="1643564"/>
            <a:ext cx="1938567" cy="1689100"/>
          </a:xfrm>
          <a:prstGeom prst="rect">
            <a:avLst/>
          </a:prstGeom>
        </p:spPr>
        <p:txBody>
          <a:bodyPr lIns="0" tIns="0" rIns="0" bIns="0" anchor="t">
            <a:noAutofit/>
          </a:bodyPr>
          <a:lstStyle>
            <a:lvl1pPr marL="0" indent="0">
              <a:lnSpc>
                <a:spcPct val="110000"/>
              </a:lnSpc>
              <a:buNone/>
              <a:defRPr sz="2000" b="0" i="0" spc="0">
                <a:solidFill>
                  <a:schemeClr val="bg1"/>
                </a:solidFill>
                <a:latin typeface="Montserrat Medium"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ext Placeholder 4">
            <a:extLst>
              <a:ext uri="{FF2B5EF4-FFF2-40B4-BE49-F238E27FC236}">
                <a16:creationId xmlns:a16="http://schemas.microsoft.com/office/drawing/2014/main" id="{F6687A7F-9C00-B742-8C4F-A99637E14E60}"/>
              </a:ext>
            </a:extLst>
          </p:cNvPr>
          <p:cNvSpPr>
            <a:spLocks noGrp="1"/>
          </p:cNvSpPr>
          <p:nvPr>
            <p:ph type="body" sz="quarter" idx="14"/>
          </p:nvPr>
        </p:nvSpPr>
        <p:spPr>
          <a:xfrm>
            <a:off x="5243286" y="1710873"/>
            <a:ext cx="6661150" cy="3924384"/>
          </a:xfrm>
          <a:prstGeom prst="rect">
            <a:avLst/>
          </a:prstGeom>
        </p:spPr>
        <p:txBody>
          <a:bodyPr lIns="0" tIns="0" rIns="0" bIns="0" numCol="2"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67345795"/>
      </p:ext>
    </p:extLst>
  </p:cSld>
  <p:clrMapOvr>
    <a:masterClrMapping/>
  </p:clrMapOvr>
  <p:extLst>
    <p:ext uri="{DCECCB84-F9BA-43D5-87BE-67443E8EF086}">
      <p15:sldGuideLst xmlns:p15="http://schemas.microsoft.com/office/powerpoint/2012/main">
        <p15:guide id="1" orient="horz" pos="1185"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xecSummary-Complica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312F0F0-7ED7-E04F-8CCE-E5086DAB9ED0}"/>
              </a:ext>
            </a:extLst>
          </p:cNvPr>
          <p:cNvSpPr/>
          <p:nvPr userDrawn="1"/>
        </p:nvSpPr>
        <p:spPr>
          <a:xfrm>
            <a:off x="1" y="0"/>
            <a:ext cx="3293806" cy="6858000"/>
          </a:xfrm>
          <a:prstGeom prst="rect">
            <a:avLst/>
          </a:prstGeom>
          <a:gradFill>
            <a:gsLst>
              <a:gs pos="5000">
                <a:srgbClr val="F17A26"/>
              </a:gs>
              <a:gs pos="99000">
                <a:schemeClr val="accent6">
                  <a:lumMod val="60000"/>
                  <a:lumOff val="40000"/>
                  <a:alpha val="86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b="0" i="0" dirty="0">
              <a:latin typeface="Roboto Condensed Light" panose="02000000000000000000" pitchFamily="2" charset="0"/>
            </a:endParaRPr>
          </a:p>
        </p:txBody>
      </p:sp>
      <p:sp>
        <p:nvSpPr>
          <p:cNvPr id="2" name="Title 1">
            <a:extLst>
              <a:ext uri="{FF2B5EF4-FFF2-40B4-BE49-F238E27FC236}">
                <a16:creationId xmlns:a16="http://schemas.microsoft.com/office/drawing/2014/main" id="{F4ADDE57-4E30-2343-9DAE-39F3DBBD9B61}"/>
              </a:ext>
            </a:extLst>
          </p:cNvPr>
          <p:cNvSpPr>
            <a:spLocks noGrp="1"/>
          </p:cNvSpPr>
          <p:nvPr>
            <p:ph type="title"/>
          </p:nvPr>
        </p:nvSpPr>
        <p:spPr>
          <a:xfrm>
            <a:off x="354106" y="530021"/>
            <a:ext cx="2644071" cy="1163598"/>
          </a:xfrm>
        </p:spPr>
        <p:txBody>
          <a:bodyPr>
            <a:noAutofit/>
          </a:bodyPr>
          <a:lstStyle>
            <a:lvl1pPr>
              <a:lnSpc>
                <a:spcPct val="90000"/>
              </a:lnSpc>
              <a:defRPr b="0" i="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8164E876-EF92-D04A-AD22-79C09C5D945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2971" r="35825" b="19361"/>
          <a:stretch/>
        </p:blipFill>
        <p:spPr>
          <a:xfrm>
            <a:off x="-1" y="2074127"/>
            <a:ext cx="3289611" cy="4783874"/>
          </a:xfrm>
          <a:prstGeom prst="rect">
            <a:avLst/>
          </a:prstGeom>
        </p:spPr>
      </p:pic>
      <p:sp>
        <p:nvSpPr>
          <p:cNvPr id="15" name="Text Placeholder 11">
            <a:extLst>
              <a:ext uri="{FF2B5EF4-FFF2-40B4-BE49-F238E27FC236}">
                <a16:creationId xmlns:a16="http://schemas.microsoft.com/office/drawing/2014/main" id="{FBDCF573-0606-AE4B-81C3-75507023CE55}"/>
              </a:ext>
            </a:extLst>
          </p:cNvPr>
          <p:cNvSpPr>
            <a:spLocks noGrp="1"/>
          </p:cNvSpPr>
          <p:nvPr>
            <p:ph type="body" sz="quarter" idx="11"/>
          </p:nvPr>
        </p:nvSpPr>
        <p:spPr>
          <a:xfrm>
            <a:off x="367657" y="1643564"/>
            <a:ext cx="1938567" cy="1689100"/>
          </a:xfrm>
          <a:prstGeom prst="rect">
            <a:avLst/>
          </a:prstGeom>
        </p:spPr>
        <p:txBody>
          <a:bodyPr lIns="0" tIns="0" rIns="0" bIns="0">
            <a:noAutofit/>
          </a:bodyPr>
          <a:lstStyle>
            <a:lvl1pPr marL="0" indent="0">
              <a:lnSpc>
                <a:spcPct val="110000"/>
              </a:lnSpc>
              <a:buNone/>
              <a:defRPr sz="2000" b="0" i="0" spc="0">
                <a:solidFill>
                  <a:schemeClr val="bg1"/>
                </a:solidFill>
                <a:latin typeface="Montserrat Medium"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9" name="Text Placeholder 4">
            <a:extLst>
              <a:ext uri="{FF2B5EF4-FFF2-40B4-BE49-F238E27FC236}">
                <a16:creationId xmlns:a16="http://schemas.microsoft.com/office/drawing/2014/main" id="{671F3CAE-CECA-8E4D-8A10-590756C93A61}"/>
              </a:ext>
            </a:extLst>
          </p:cNvPr>
          <p:cNvSpPr>
            <a:spLocks noGrp="1"/>
          </p:cNvSpPr>
          <p:nvPr>
            <p:ph type="body" sz="quarter" idx="14"/>
          </p:nvPr>
        </p:nvSpPr>
        <p:spPr>
          <a:xfrm>
            <a:off x="5243286" y="1710873"/>
            <a:ext cx="6661150" cy="3924384"/>
          </a:xfrm>
          <a:prstGeom prst="rect">
            <a:avLst/>
          </a:prstGeom>
        </p:spPr>
        <p:txBody>
          <a:bodyPr lIns="0" tIns="0" rIns="0" bIns="0" numCol="2"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788365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ExecSummary-Resolu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E0109CA-D1B3-9242-AFBD-3B98EF620AB6}"/>
              </a:ext>
            </a:extLst>
          </p:cNvPr>
          <p:cNvSpPr/>
          <p:nvPr userDrawn="1"/>
        </p:nvSpPr>
        <p:spPr>
          <a:xfrm>
            <a:off x="1" y="0"/>
            <a:ext cx="3293806" cy="6858000"/>
          </a:xfrm>
          <a:prstGeom prst="rect">
            <a:avLst/>
          </a:prstGeom>
          <a:gradFill>
            <a:gsLst>
              <a:gs pos="21000">
                <a:srgbClr val="2B9E48"/>
              </a:gs>
              <a:gs pos="100000">
                <a:schemeClr val="accent4">
                  <a:lumMod val="60000"/>
                  <a:lumOff val="40000"/>
                  <a:alpha val="84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F4ADDE57-4E30-2343-9DAE-39F3DBBD9B61}"/>
              </a:ext>
            </a:extLst>
          </p:cNvPr>
          <p:cNvSpPr>
            <a:spLocks noGrp="1"/>
          </p:cNvSpPr>
          <p:nvPr>
            <p:ph type="title"/>
          </p:nvPr>
        </p:nvSpPr>
        <p:spPr>
          <a:xfrm>
            <a:off x="354106" y="530021"/>
            <a:ext cx="2644071" cy="1163598"/>
          </a:xfrm>
        </p:spPr>
        <p:txBody>
          <a:bodyPr>
            <a:noAutofit/>
          </a:bodyPr>
          <a:lstStyle>
            <a:lvl1pPr>
              <a:lnSpc>
                <a:spcPct val="90000"/>
              </a:lnSpc>
              <a:defRPr b="0" i="0">
                <a:solidFill>
                  <a:schemeClr val="bg1"/>
                </a:solidFill>
              </a:defRPr>
            </a:lvl1pPr>
          </a:lstStyle>
          <a:p>
            <a:r>
              <a:rPr lang="en-US"/>
              <a:t>Click to edit Master title style</a:t>
            </a:r>
          </a:p>
        </p:txBody>
      </p:sp>
      <p:pic>
        <p:nvPicPr>
          <p:cNvPr id="7" name="Picture 6">
            <a:extLst>
              <a:ext uri="{FF2B5EF4-FFF2-40B4-BE49-F238E27FC236}">
                <a16:creationId xmlns:a16="http://schemas.microsoft.com/office/drawing/2014/main" id="{56E9B647-9AFE-2044-840F-85CE251FAB5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2971" t="7332" r="35825" b="19360"/>
          <a:stretch/>
        </p:blipFill>
        <p:spPr>
          <a:xfrm>
            <a:off x="0" y="2509025"/>
            <a:ext cx="3289610" cy="4348975"/>
          </a:xfrm>
          <a:prstGeom prst="rect">
            <a:avLst/>
          </a:prstGeom>
        </p:spPr>
      </p:pic>
      <p:sp>
        <p:nvSpPr>
          <p:cNvPr id="16" name="Text Placeholder 11">
            <a:extLst>
              <a:ext uri="{FF2B5EF4-FFF2-40B4-BE49-F238E27FC236}">
                <a16:creationId xmlns:a16="http://schemas.microsoft.com/office/drawing/2014/main" id="{1D7403FD-7A26-084E-889B-C321E8984873}"/>
              </a:ext>
            </a:extLst>
          </p:cNvPr>
          <p:cNvSpPr>
            <a:spLocks noGrp="1"/>
          </p:cNvSpPr>
          <p:nvPr>
            <p:ph type="body" sz="quarter" idx="11"/>
          </p:nvPr>
        </p:nvSpPr>
        <p:spPr>
          <a:xfrm>
            <a:off x="367657" y="1643564"/>
            <a:ext cx="1938567" cy="1689100"/>
          </a:xfrm>
          <a:prstGeom prst="rect">
            <a:avLst/>
          </a:prstGeom>
        </p:spPr>
        <p:txBody>
          <a:bodyPr lIns="0" tIns="0" rIns="0" bIns="0">
            <a:noAutofit/>
          </a:bodyPr>
          <a:lstStyle>
            <a:lvl1pPr marL="0" indent="0">
              <a:lnSpc>
                <a:spcPct val="110000"/>
              </a:lnSpc>
              <a:buNone/>
              <a:defRPr sz="2000" b="0" i="0" spc="0">
                <a:solidFill>
                  <a:schemeClr val="bg1"/>
                </a:solidFill>
                <a:latin typeface="Montserrat"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1" name="Text Placeholder 4">
            <a:extLst>
              <a:ext uri="{FF2B5EF4-FFF2-40B4-BE49-F238E27FC236}">
                <a16:creationId xmlns:a16="http://schemas.microsoft.com/office/drawing/2014/main" id="{AA3D98B5-D921-874D-A4FE-904585B6DA69}"/>
              </a:ext>
            </a:extLst>
          </p:cNvPr>
          <p:cNvSpPr>
            <a:spLocks noGrp="1"/>
          </p:cNvSpPr>
          <p:nvPr>
            <p:ph type="body" sz="quarter" idx="14"/>
          </p:nvPr>
        </p:nvSpPr>
        <p:spPr>
          <a:xfrm>
            <a:off x="5243286" y="1710873"/>
            <a:ext cx="6661150" cy="3924384"/>
          </a:xfrm>
          <a:prstGeom prst="rect">
            <a:avLst/>
          </a:prstGeom>
        </p:spPr>
        <p:txBody>
          <a:bodyPr lIns="0" tIns="0" rIns="0" bIns="0" numCol="2"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41735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xecSummary-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DDE57-4E30-2343-9DAE-39F3DBBD9B61}"/>
              </a:ext>
            </a:extLst>
          </p:cNvPr>
          <p:cNvSpPr>
            <a:spLocks noGrp="1"/>
          </p:cNvSpPr>
          <p:nvPr>
            <p:ph type="title"/>
          </p:nvPr>
        </p:nvSpPr>
        <p:spPr>
          <a:xfrm>
            <a:off x="354106" y="530021"/>
            <a:ext cx="11220578" cy="1163598"/>
          </a:xfrm>
        </p:spPr>
        <p:txBody>
          <a:bodyPr>
            <a:noAutofit/>
          </a:bodyPr>
          <a:lstStyle>
            <a:lvl1pPr>
              <a:lnSpc>
                <a:spcPct val="90000"/>
              </a:lnSpc>
              <a:defRPr b="0" i="0">
                <a:solidFill>
                  <a:srgbClr val="4A4A4A"/>
                </a:solidFill>
              </a:defRPr>
            </a:lvl1pPr>
          </a:lstStyle>
          <a:p>
            <a:r>
              <a:rPr lang="en-US" dirty="0"/>
              <a:t>Click to edit Master title style</a:t>
            </a:r>
          </a:p>
        </p:txBody>
      </p:sp>
      <p:sp>
        <p:nvSpPr>
          <p:cNvPr id="13" name="Text Placeholder 12">
            <a:extLst>
              <a:ext uri="{FF2B5EF4-FFF2-40B4-BE49-F238E27FC236}">
                <a16:creationId xmlns:a16="http://schemas.microsoft.com/office/drawing/2014/main" id="{A5895281-F05F-284A-93B8-DF31D5A43342}"/>
              </a:ext>
            </a:extLst>
          </p:cNvPr>
          <p:cNvSpPr>
            <a:spLocks noGrp="1"/>
          </p:cNvSpPr>
          <p:nvPr>
            <p:ph type="body" sz="quarter" idx="13"/>
          </p:nvPr>
        </p:nvSpPr>
        <p:spPr>
          <a:xfrm>
            <a:off x="368194" y="1597967"/>
            <a:ext cx="3542400" cy="297314"/>
          </a:xfrm>
          <a:prstGeom prst="rect">
            <a:avLst/>
          </a:prstGeom>
        </p:spPr>
        <p:txBody>
          <a:bodyPr lIns="0" tIns="0" rIns="0" bIns="0">
            <a:noAutofit/>
          </a:bodyPr>
          <a:lstStyle>
            <a:lvl1pPr marL="0" indent="0" algn="l">
              <a:lnSpc>
                <a:spcPct val="90000"/>
              </a:lnSpc>
              <a:buNone/>
              <a:defRPr sz="1800" b="0" i="0">
                <a:solidFill>
                  <a:srgbClr val="B3252E"/>
                </a:solidFill>
                <a:latin typeface="Exo" panose="02000503000000000000"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6" name="Text Placeholder 12">
            <a:extLst>
              <a:ext uri="{FF2B5EF4-FFF2-40B4-BE49-F238E27FC236}">
                <a16:creationId xmlns:a16="http://schemas.microsoft.com/office/drawing/2014/main" id="{9BDD2CC1-5E1E-A249-A7A5-AE4A1333D147}"/>
              </a:ext>
            </a:extLst>
          </p:cNvPr>
          <p:cNvSpPr>
            <a:spLocks noGrp="1"/>
          </p:cNvSpPr>
          <p:nvPr>
            <p:ph type="body" sz="quarter" idx="15"/>
          </p:nvPr>
        </p:nvSpPr>
        <p:spPr>
          <a:xfrm>
            <a:off x="4267994" y="1597967"/>
            <a:ext cx="3542400" cy="297314"/>
          </a:xfrm>
          <a:prstGeom prst="rect">
            <a:avLst/>
          </a:prstGeom>
        </p:spPr>
        <p:txBody>
          <a:bodyPr lIns="0" tIns="0" rIns="0" bIns="0">
            <a:noAutofit/>
          </a:bodyPr>
          <a:lstStyle>
            <a:lvl1pPr marL="0" indent="0" algn="l">
              <a:lnSpc>
                <a:spcPct val="90000"/>
              </a:lnSpc>
              <a:buNone/>
              <a:defRPr sz="1800" b="0" i="0">
                <a:solidFill>
                  <a:srgbClr val="F17A26"/>
                </a:solidFill>
                <a:latin typeface="Exo" panose="02000503000000000000"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8" name="Text Placeholder 12">
            <a:extLst>
              <a:ext uri="{FF2B5EF4-FFF2-40B4-BE49-F238E27FC236}">
                <a16:creationId xmlns:a16="http://schemas.microsoft.com/office/drawing/2014/main" id="{DE52E9E9-EF0F-F148-B77C-A1985515528A}"/>
              </a:ext>
            </a:extLst>
          </p:cNvPr>
          <p:cNvSpPr>
            <a:spLocks noGrp="1"/>
          </p:cNvSpPr>
          <p:nvPr>
            <p:ph type="body" sz="quarter" idx="17"/>
          </p:nvPr>
        </p:nvSpPr>
        <p:spPr>
          <a:xfrm>
            <a:off x="8130748" y="1597967"/>
            <a:ext cx="3542400" cy="297314"/>
          </a:xfrm>
          <a:prstGeom prst="rect">
            <a:avLst/>
          </a:prstGeom>
        </p:spPr>
        <p:txBody>
          <a:bodyPr lIns="0" tIns="0" rIns="0" bIns="0">
            <a:noAutofit/>
          </a:bodyPr>
          <a:lstStyle>
            <a:lvl1pPr marL="0" indent="0" algn="l">
              <a:lnSpc>
                <a:spcPct val="90000"/>
              </a:lnSpc>
              <a:buNone/>
              <a:defRPr sz="1800" b="0" i="0">
                <a:solidFill>
                  <a:srgbClr val="2B9E48"/>
                </a:solidFill>
                <a:latin typeface="Exo" panose="02000503000000000000"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7" name="Text Placeholder 4">
            <a:extLst>
              <a:ext uri="{FF2B5EF4-FFF2-40B4-BE49-F238E27FC236}">
                <a16:creationId xmlns:a16="http://schemas.microsoft.com/office/drawing/2014/main" id="{FA4AA16A-AF07-4A4A-AA0D-C83BCCC518CB}"/>
              </a:ext>
            </a:extLst>
          </p:cNvPr>
          <p:cNvSpPr>
            <a:spLocks noGrp="1"/>
          </p:cNvSpPr>
          <p:nvPr>
            <p:ph type="body" sz="quarter" idx="18"/>
          </p:nvPr>
        </p:nvSpPr>
        <p:spPr>
          <a:xfrm>
            <a:off x="371475" y="1991757"/>
            <a:ext cx="3658265" cy="3190736"/>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4">
            <a:extLst>
              <a:ext uri="{FF2B5EF4-FFF2-40B4-BE49-F238E27FC236}">
                <a16:creationId xmlns:a16="http://schemas.microsoft.com/office/drawing/2014/main" id="{478D611E-AB20-6F4F-AAF0-75575E9D6DB6}"/>
              </a:ext>
            </a:extLst>
          </p:cNvPr>
          <p:cNvSpPr>
            <a:spLocks noGrp="1"/>
          </p:cNvSpPr>
          <p:nvPr>
            <p:ph type="body" sz="quarter" idx="19"/>
          </p:nvPr>
        </p:nvSpPr>
        <p:spPr>
          <a:xfrm>
            <a:off x="4267994" y="1991757"/>
            <a:ext cx="3658265" cy="3190736"/>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4">
            <a:extLst>
              <a:ext uri="{FF2B5EF4-FFF2-40B4-BE49-F238E27FC236}">
                <a16:creationId xmlns:a16="http://schemas.microsoft.com/office/drawing/2014/main" id="{37BEB711-C86D-6A42-AF2D-7578AE11B32E}"/>
              </a:ext>
            </a:extLst>
          </p:cNvPr>
          <p:cNvSpPr>
            <a:spLocks noGrp="1"/>
          </p:cNvSpPr>
          <p:nvPr>
            <p:ph type="body" sz="quarter" idx="20"/>
          </p:nvPr>
        </p:nvSpPr>
        <p:spPr>
          <a:xfrm>
            <a:off x="8154194" y="1991757"/>
            <a:ext cx="3658265" cy="3190736"/>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50146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xecSummary-Insigh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337839D-3E87-9946-9EF1-9F4ECADABFBD}"/>
              </a:ext>
            </a:extLst>
          </p:cNvPr>
          <p:cNvSpPr/>
          <p:nvPr userDrawn="1"/>
        </p:nvSpPr>
        <p:spPr>
          <a:xfrm>
            <a:off x="1" y="0"/>
            <a:ext cx="3293806" cy="6858000"/>
          </a:xfrm>
          <a:prstGeom prst="rect">
            <a:avLst/>
          </a:prstGeom>
          <a:gradFill>
            <a:gsLst>
              <a:gs pos="21000">
                <a:srgbClr val="2576B7"/>
              </a:gs>
              <a:gs pos="87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F4ADDE57-4E30-2343-9DAE-39F3DBBD9B61}"/>
              </a:ext>
            </a:extLst>
          </p:cNvPr>
          <p:cNvSpPr>
            <a:spLocks noGrp="1"/>
          </p:cNvSpPr>
          <p:nvPr>
            <p:ph type="title"/>
          </p:nvPr>
        </p:nvSpPr>
        <p:spPr>
          <a:xfrm>
            <a:off x="354106" y="530021"/>
            <a:ext cx="2644071" cy="1163598"/>
          </a:xfrm>
        </p:spPr>
        <p:txBody>
          <a:bodyPr>
            <a:noAutofit/>
          </a:bodyPr>
          <a:lstStyle>
            <a:lvl1pPr>
              <a:lnSpc>
                <a:spcPct val="90000"/>
              </a:lnSpc>
              <a:defRPr b="0" i="0">
                <a:solidFill>
                  <a:schemeClr val="bg1"/>
                </a:solidFill>
              </a:defRPr>
            </a:lvl1pPr>
          </a:lstStyle>
          <a:p>
            <a:r>
              <a:rPr lang="en-US"/>
              <a:t>Click to edit Master title style</a:t>
            </a:r>
          </a:p>
        </p:txBody>
      </p:sp>
      <p:pic>
        <p:nvPicPr>
          <p:cNvPr id="10" name="Picture 9" descr="A close up of a logo&#10;&#10;Description automatically generated">
            <a:extLst>
              <a:ext uri="{FF2B5EF4-FFF2-40B4-BE49-F238E27FC236}">
                <a16:creationId xmlns:a16="http://schemas.microsoft.com/office/drawing/2014/main" id="{E5D50CBB-3A71-9340-95F5-5C848CF4D07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7727" r="29802" b="15666"/>
          <a:stretch/>
        </p:blipFill>
        <p:spPr>
          <a:xfrm>
            <a:off x="0" y="2094271"/>
            <a:ext cx="3259394" cy="4763729"/>
          </a:xfrm>
          <a:prstGeom prst="rect">
            <a:avLst/>
          </a:prstGeom>
        </p:spPr>
      </p:pic>
      <p:sp>
        <p:nvSpPr>
          <p:cNvPr id="13" name="Text Placeholder 12">
            <a:extLst>
              <a:ext uri="{FF2B5EF4-FFF2-40B4-BE49-F238E27FC236}">
                <a16:creationId xmlns:a16="http://schemas.microsoft.com/office/drawing/2014/main" id="{A5895281-F05F-284A-93B8-DF31D5A43342}"/>
              </a:ext>
            </a:extLst>
          </p:cNvPr>
          <p:cNvSpPr>
            <a:spLocks noGrp="1"/>
          </p:cNvSpPr>
          <p:nvPr>
            <p:ph type="body" sz="quarter" idx="13"/>
          </p:nvPr>
        </p:nvSpPr>
        <p:spPr>
          <a:xfrm>
            <a:off x="3646192" y="1710797"/>
            <a:ext cx="1363689" cy="1456894"/>
          </a:xfrm>
          <a:prstGeom prst="rect">
            <a:avLst/>
          </a:prstGeom>
        </p:spPr>
        <p:txBody>
          <a:bodyPr lIns="0" tIns="0" rIns="0" bIns="0">
            <a:noAutofit/>
          </a:bodyPr>
          <a:lstStyle>
            <a:lvl1pPr marL="0" indent="0" algn="r">
              <a:lnSpc>
                <a:spcPct val="90000"/>
              </a:lnSpc>
              <a:buNone/>
              <a:defRPr sz="1800" b="0" i="0">
                <a:solidFill>
                  <a:srgbClr val="2576B7"/>
                </a:solidFill>
                <a:latin typeface="Exo" panose="02000503000000000000"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5" name="Text Placeholder 12">
            <a:extLst>
              <a:ext uri="{FF2B5EF4-FFF2-40B4-BE49-F238E27FC236}">
                <a16:creationId xmlns:a16="http://schemas.microsoft.com/office/drawing/2014/main" id="{51E67745-F8B6-7742-9C85-BF94D59B17E3}"/>
              </a:ext>
            </a:extLst>
          </p:cNvPr>
          <p:cNvSpPr>
            <a:spLocks noGrp="1"/>
          </p:cNvSpPr>
          <p:nvPr>
            <p:ph type="body" sz="quarter" idx="15"/>
          </p:nvPr>
        </p:nvSpPr>
        <p:spPr>
          <a:xfrm>
            <a:off x="3646192" y="3288813"/>
            <a:ext cx="1363689" cy="1456894"/>
          </a:xfrm>
          <a:prstGeom prst="rect">
            <a:avLst/>
          </a:prstGeom>
        </p:spPr>
        <p:txBody>
          <a:bodyPr lIns="0" tIns="0" rIns="0" bIns="0">
            <a:noAutofit/>
          </a:bodyPr>
          <a:lstStyle>
            <a:lvl1pPr marL="0" indent="0" algn="r">
              <a:lnSpc>
                <a:spcPct val="90000"/>
              </a:lnSpc>
              <a:buNone/>
              <a:defRPr sz="1800" b="0" i="0">
                <a:solidFill>
                  <a:srgbClr val="2576B7"/>
                </a:solidFill>
                <a:latin typeface="Exo" panose="02000503000000000000"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7" name="Text Placeholder 12">
            <a:extLst>
              <a:ext uri="{FF2B5EF4-FFF2-40B4-BE49-F238E27FC236}">
                <a16:creationId xmlns:a16="http://schemas.microsoft.com/office/drawing/2014/main" id="{FD5BBA39-4C80-D648-B340-F00E0C6C3B2C}"/>
              </a:ext>
            </a:extLst>
          </p:cNvPr>
          <p:cNvSpPr>
            <a:spLocks noGrp="1"/>
          </p:cNvSpPr>
          <p:nvPr>
            <p:ph type="body" sz="quarter" idx="17"/>
          </p:nvPr>
        </p:nvSpPr>
        <p:spPr>
          <a:xfrm>
            <a:off x="3646192" y="4890932"/>
            <a:ext cx="1363689" cy="1456894"/>
          </a:xfrm>
          <a:prstGeom prst="rect">
            <a:avLst/>
          </a:prstGeom>
        </p:spPr>
        <p:txBody>
          <a:bodyPr lIns="0" tIns="0" rIns="0" bIns="0">
            <a:noAutofit/>
          </a:bodyPr>
          <a:lstStyle>
            <a:lvl1pPr marL="0" indent="0" algn="r">
              <a:lnSpc>
                <a:spcPct val="90000"/>
              </a:lnSpc>
              <a:buNone/>
              <a:defRPr sz="1800" b="0" i="0">
                <a:solidFill>
                  <a:srgbClr val="2576B7"/>
                </a:solidFill>
                <a:latin typeface="Exo" panose="02000503000000000000"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4" name="Text Placeholder 11">
            <a:extLst>
              <a:ext uri="{FF2B5EF4-FFF2-40B4-BE49-F238E27FC236}">
                <a16:creationId xmlns:a16="http://schemas.microsoft.com/office/drawing/2014/main" id="{D313ADEA-A1F4-A542-85A5-487F1DAC52A4}"/>
              </a:ext>
            </a:extLst>
          </p:cNvPr>
          <p:cNvSpPr>
            <a:spLocks noGrp="1"/>
          </p:cNvSpPr>
          <p:nvPr>
            <p:ph type="body" sz="quarter" idx="11"/>
          </p:nvPr>
        </p:nvSpPr>
        <p:spPr>
          <a:xfrm>
            <a:off x="367657" y="1643564"/>
            <a:ext cx="1938567" cy="1689100"/>
          </a:xfrm>
          <a:prstGeom prst="rect">
            <a:avLst/>
          </a:prstGeom>
        </p:spPr>
        <p:txBody>
          <a:bodyPr lIns="0" tIns="0" rIns="0" bIns="0">
            <a:noAutofit/>
          </a:bodyPr>
          <a:lstStyle>
            <a:lvl1pPr marL="0" indent="0">
              <a:lnSpc>
                <a:spcPct val="90000"/>
              </a:lnSpc>
              <a:buNone/>
              <a:defRPr sz="2000" b="0" i="0" spc="0">
                <a:solidFill>
                  <a:schemeClr val="bg1"/>
                </a:solidFill>
                <a:latin typeface="Montserrat Medium"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ext Placeholder 4">
            <a:extLst>
              <a:ext uri="{FF2B5EF4-FFF2-40B4-BE49-F238E27FC236}">
                <a16:creationId xmlns:a16="http://schemas.microsoft.com/office/drawing/2014/main" id="{2502EE92-7C7A-FA4E-AE72-3E591F5B1581}"/>
              </a:ext>
            </a:extLst>
          </p:cNvPr>
          <p:cNvSpPr>
            <a:spLocks noGrp="1"/>
          </p:cNvSpPr>
          <p:nvPr>
            <p:ph type="body" sz="quarter" idx="18"/>
          </p:nvPr>
        </p:nvSpPr>
        <p:spPr>
          <a:xfrm>
            <a:off x="5232400" y="1710872"/>
            <a:ext cx="6261395" cy="1393834"/>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4">
            <a:extLst>
              <a:ext uri="{FF2B5EF4-FFF2-40B4-BE49-F238E27FC236}">
                <a16:creationId xmlns:a16="http://schemas.microsoft.com/office/drawing/2014/main" id="{98706D75-EAF6-024B-B02C-354058500E9C}"/>
              </a:ext>
            </a:extLst>
          </p:cNvPr>
          <p:cNvSpPr>
            <a:spLocks noGrp="1"/>
          </p:cNvSpPr>
          <p:nvPr>
            <p:ph type="body" sz="quarter" idx="19"/>
          </p:nvPr>
        </p:nvSpPr>
        <p:spPr>
          <a:xfrm>
            <a:off x="5232400" y="3276600"/>
            <a:ext cx="6261395" cy="1393834"/>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4">
            <a:extLst>
              <a:ext uri="{FF2B5EF4-FFF2-40B4-BE49-F238E27FC236}">
                <a16:creationId xmlns:a16="http://schemas.microsoft.com/office/drawing/2014/main" id="{8021F9AD-DC72-2E4A-948D-1084BB950A0D}"/>
              </a:ext>
            </a:extLst>
          </p:cNvPr>
          <p:cNvSpPr>
            <a:spLocks noGrp="1"/>
          </p:cNvSpPr>
          <p:nvPr>
            <p:ph type="body" sz="quarter" idx="20"/>
          </p:nvPr>
        </p:nvSpPr>
        <p:spPr>
          <a:xfrm>
            <a:off x="5232400" y="4876800"/>
            <a:ext cx="6261395" cy="1393834"/>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3373356"/>
      </p:ext>
    </p:extLst>
  </p:cSld>
  <p:clrMapOvr>
    <a:masterClrMapping/>
  </p:clrMapOvr>
  <p:extLst>
    <p:ext uri="{DCECCB84-F9BA-43D5-87BE-67443E8EF086}">
      <p15:sldGuideLst xmlns:p15="http://schemas.microsoft.com/office/powerpoint/2012/main">
        <p15:guide id="1" orient="horz" pos="1185"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aseStud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F603-5D1D-774A-BC2E-2BB19F77B19A}"/>
              </a:ext>
            </a:extLst>
          </p:cNvPr>
          <p:cNvSpPr>
            <a:spLocks noGrp="1"/>
          </p:cNvSpPr>
          <p:nvPr>
            <p:ph type="title" hasCustomPrompt="1"/>
          </p:nvPr>
        </p:nvSpPr>
        <p:spPr>
          <a:xfrm>
            <a:off x="354106" y="530021"/>
            <a:ext cx="4983207" cy="1130188"/>
          </a:xfrm>
        </p:spPr>
        <p:txBody>
          <a:bodyPr>
            <a:noAutofit/>
          </a:bodyPr>
          <a:lstStyle>
            <a:lvl1pPr>
              <a:lnSpc>
                <a:spcPct val="90000"/>
              </a:lnSpc>
              <a:defRPr b="0" i="0">
                <a:solidFill>
                  <a:srgbClr val="4A4A4A"/>
                </a:solidFill>
              </a:defRPr>
            </a:lvl1pPr>
          </a:lstStyle>
          <a:p>
            <a:r>
              <a:rPr lang="en-CA" spc="-85">
                <a:solidFill>
                  <a:srgbClr val="636363"/>
                </a:solidFill>
              </a:rPr>
              <a:t>Executive</a:t>
            </a:r>
            <a:r>
              <a:rPr lang="en-CA" spc="-188">
                <a:solidFill>
                  <a:srgbClr val="636363"/>
                </a:solidFill>
              </a:rPr>
              <a:t> </a:t>
            </a:r>
            <a:r>
              <a:rPr lang="en-CA" spc="-79">
                <a:solidFill>
                  <a:srgbClr val="636363"/>
                </a:solidFill>
              </a:rPr>
              <a:t>Brief  </a:t>
            </a:r>
            <a:r>
              <a:rPr lang="en-CA" spc="-61">
                <a:solidFill>
                  <a:srgbClr val="636363"/>
                </a:solidFill>
              </a:rPr>
              <a:t>Case</a:t>
            </a:r>
            <a:r>
              <a:rPr lang="en-CA" spc="-158">
                <a:solidFill>
                  <a:srgbClr val="636363"/>
                </a:solidFill>
              </a:rPr>
              <a:t> </a:t>
            </a:r>
            <a:r>
              <a:rPr lang="en-CA" spc="-79">
                <a:solidFill>
                  <a:srgbClr val="636363"/>
                </a:solidFill>
              </a:rPr>
              <a:t>Study</a:t>
            </a:r>
            <a:endParaRPr lang="en-US"/>
          </a:p>
        </p:txBody>
      </p:sp>
      <p:sp>
        <p:nvSpPr>
          <p:cNvPr id="32" name="Rectangle 31">
            <a:extLst>
              <a:ext uri="{FF2B5EF4-FFF2-40B4-BE49-F238E27FC236}">
                <a16:creationId xmlns:a16="http://schemas.microsoft.com/office/drawing/2014/main" id="{2ACB767A-45FC-9F48-B418-D7EC7355E710}"/>
              </a:ext>
            </a:extLst>
          </p:cNvPr>
          <p:cNvSpPr/>
          <p:nvPr userDrawn="1"/>
        </p:nvSpPr>
        <p:spPr>
          <a:xfrm>
            <a:off x="7032625" y="2124635"/>
            <a:ext cx="4860925" cy="4087906"/>
          </a:xfrm>
          <a:prstGeom prst="rect">
            <a:avLst/>
          </a:prstGeom>
          <a:solidFill>
            <a:schemeClr val="bg1"/>
          </a:solidFill>
          <a:ln>
            <a:noFill/>
          </a:ln>
          <a:effectLst>
            <a:outerShdw blurRad="266700" sx="105000" sy="105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b="0" i="0" dirty="0">
              <a:latin typeface="Roboto Condensed Light" panose="02000000000000000000" pitchFamily="2" charset="0"/>
            </a:endParaRPr>
          </a:p>
        </p:txBody>
      </p:sp>
      <p:sp>
        <p:nvSpPr>
          <p:cNvPr id="49" name="Text Placeholder 12">
            <a:extLst>
              <a:ext uri="{FF2B5EF4-FFF2-40B4-BE49-F238E27FC236}">
                <a16:creationId xmlns:a16="http://schemas.microsoft.com/office/drawing/2014/main" id="{83E3CE5B-BC3A-9749-A3C9-0981EBB0D25F}"/>
              </a:ext>
            </a:extLst>
          </p:cNvPr>
          <p:cNvSpPr>
            <a:spLocks noGrp="1"/>
          </p:cNvSpPr>
          <p:nvPr>
            <p:ph type="body" sz="quarter" idx="15"/>
          </p:nvPr>
        </p:nvSpPr>
        <p:spPr>
          <a:xfrm>
            <a:off x="8005763" y="1124222"/>
            <a:ext cx="1445326" cy="394612"/>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0" name="Text Placeholder 12">
            <a:extLst>
              <a:ext uri="{FF2B5EF4-FFF2-40B4-BE49-F238E27FC236}">
                <a16:creationId xmlns:a16="http://schemas.microsoft.com/office/drawing/2014/main" id="{94D26957-23BC-244C-9C15-BD8319838C87}"/>
              </a:ext>
            </a:extLst>
          </p:cNvPr>
          <p:cNvSpPr>
            <a:spLocks noGrp="1"/>
          </p:cNvSpPr>
          <p:nvPr>
            <p:ph type="body" sz="quarter" idx="16" hasCustomPrompt="1"/>
          </p:nvPr>
        </p:nvSpPr>
        <p:spPr>
          <a:xfrm>
            <a:off x="8005763" y="977814"/>
            <a:ext cx="1251459" cy="15356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INDUSTRY</a:t>
            </a:r>
          </a:p>
        </p:txBody>
      </p:sp>
      <p:sp>
        <p:nvSpPr>
          <p:cNvPr id="51" name="Text Placeholder 12">
            <a:extLst>
              <a:ext uri="{FF2B5EF4-FFF2-40B4-BE49-F238E27FC236}">
                <a16:creationId xmlns:a16="http://schemas.microsoft.com/office/drawing/2014/main" id="{1AEFA7E8-5374-634A-90A1-FBA969346214}"/>
              </a:ext>
            </a:extLst>
          </p:cNvPr>
          <p:cNvSpPr>
            <a:spLocks noGrp="1"/>
          </p:cNvSpPr>
          <p:nvPr>
            <p:ph type="body" sz="quarter" idx="17"/>
          </p:nvPr>
        </p:nvSpPr>
        <p:spPr>
          <a:xfrm>
            <a:off x="9603439" y="1124222"/>
            <a:ext cx="2245661" cy="381201"/>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2" name="Text Placeholder 12">
            <a:extLst>
              <a:ext uri="{FF2B5EF4-FFF2-40B4-BE49-F238E27FC236}">
                <a16:creationId xmlns:a16="http://schemas.microsoft.com/office/drawing/2014/main" id="{D8566A2D-58FD-544A-9993-5A75E8DE7954}"/>
              </a:ext>
            </a:extLst>
          </p:cNvPr>
          <p:cNvSpPr>
            <a:spLocks noGrp="1"/>
          </p:cNvSpPr>
          <p:nvPr>
            <p:ph type="body" sz="quarter" idx="18" hasCustomPrompt="1"/>
          </p:nvPr>
        </p:nvSpPr>
        <p:spPr>
          <a:xfrm>
            <a:off x="9606841" y="977814"/>
            <a:ext cx="2230468" cy="14875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SOURCE</a:t>
            </a:r>
          </a:p>
        </p:txBody>
      </p:sp>
      <p:sp>
        <p:nvSpPr>
          <p:cNvPr id="54" name="Text Placeholder 14">
            <a:extLst>
              <a:ext uri="{FF2B5EF4-FFF2-40B4-BE49-F238E27FC236}">
                <a16:creationId xmlns:a16="http://schemas.microsoft.com/office/drawing/2014/main" id="{F31ECC89-3950-A44A-B9C2-4DF5545FAD1B}"/>
              </a:ext>
            </a:extLst>
          </p:cNvPr>
          <p:cNvSpPr>
            <a:spLocks noGrp="1"/>
          </p:cNvSpPr>
          <p:nvPr>
            <p:ph type="body" sz="quarter" idx="19"/>
          </p:nvPr>
        </p:nvSpPr>
        <p:spPr>
          <a:xfrm>
            <a:off x="7580896" y="2505635"/>
            <a:ext cx="3764382" cy="466166"/>
          </a:xfrm>
          <a:prstGeom prst="rect">
            <a:avLst/>
          </a:prstGeom>
        </p:spPr>
        <p:txBody>
          <a:bodyPr lIns="0" tIns="0" rIns="0" bIns="0">
            <a:noAutofit/>
          </a:bodyPr>
          <a:lstStyle>
            <a:lvl1pPr marL="0" indent="0" algn="ctr">
              <a:lnSpc>
                <a:spcPct val="100000"/>
              </a:lnSpc>
              <a:buNone/>
              <a:defRPr sz="1200" b="1" i="0">
                <a:solidFill>
                  <a:srgbClr val="4A4A4A"/>
                </a:solidFill>
                <a:latin typeface="Montserrat"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6" name="Text Placeholder 14">
            <a:extLst>
              <a:ext uri="{FF2B5EF4-FFF2-40B4-BE49-F238E27FC236}">
                <a16:creationId xmlns:a16="http://schemas.microsoft.com/office/drawing/2014/main" id="{A22EAF47-EEBC-D948-B06F-19136CA108E3}"/>
              </a:ext>
            </a:extLst>
          </p:cNvPr>
          <p:cNvSpPr>
            <a:spLocks noGrp="1"/>
          </p:cNvSpPr>
          <p:nvPr>
            <p:ph type="body" sz="quarter" idx="21"/>
          </p:nvPr>
        </p:nvSpPr>
        <p:spPr>
          <a:xfrm>
            <a:off x="7930078" y="5545418"/>
            <a:ext cx="1523206" cy="363070"/>
          </a:xfrm>
          <a:prstGeom prst="rect">
            <a:avLst/>
          </a:prstGeom>
        </p:spPr>
        <p:txBody>
          <a:bodyPr lIns="0" tIns="0" rIns="0" bIns="0">
            <a:noAutofit/>
          </a:bodyPr>
          <a:lstStyle>
            <a:lvl1pPr marL="0" indent="0" algn="l">
              <a:lnSpc>
                <a:spcPct val="100000"/>
              </a:lnSpc>
              <a:buNone/>
              <a:defRPr sz="1000" b="0" i="0">
                <a:solidFill>
                  <a:srgbClr val="000000"/>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7" name="Text Placeholder 14">
            <a:extLst>
              <a:ext uri="{FF2B5EF4-FFF2-40B4-BE49-F238E27FC236}">
                <a16:creationId xmlns:a16="http://schemas.microsoft.com/office/drawing/2014/main" id="{225195DF-386A-244D-B51F-F0ACC086AAA5}"/>
              </a:ext>
            </a:extLst>
          </p:cNvPr>
          <p:cNvSpPr>
            <a:spLocks noGrp="1"/>
          </p:cNvSpPr>
          <p:nvPr>
            <p:ph type="body" sz="quarter" idx="22"/>
          </p:nvPr>
        </p:nvSpPr>
        <p:spPr>
          <a:xfrm>
            <a:off x="7648132" y="3106269"/>
            <a:ext cx="3629911" cy="413999"/>
          </a:xfrm>
          <a:prstGeom prst="rect">
            <a:avLst/>
          </a:prstGeom>
          <a:solidFill>
            <a:srgbClr val="2576B7"/>
          </a:solidFill>
        </p:spPr>
        <p:txBody>
          <a:bodyPr lIns="0" tIns="0" rIns="0" bIns="0" anchor="ctr" anchorCtr="0">
            <a:noAutofit/>
          </a:bodyPr>
          <a:lstStyle>
            <a:lvl1pPr marL="0" indent="0" algn="ctr">
              <a:lnSpc>
                <a:spcPts val="17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8" name="Text Placeholder 14">
            <a:extLst>
              <a:ext uri="{FF2B5EF4-FFF2-40B4-BE49-F238E27FC236}">
                <a16:creationId xmlns:a16="http://schemas.microsoft.com/office/drawing/2014/main" id="{E048AD23-3AE7-3B47-A0E6-79A758C4FE7C}"/>
              </a:ext>
            </a:extLst>
          </p:cNvPr>
          <p:cNvSpPr>
            <a:spLocks noGrp="1"/>
          </p:cNvSpPr>
          <p:nvPr>
            <p:ph type="body" sz="quarter" idx="23"/>
          </p:nvPr>
        </p:nvSpPr>
        <p:spPr>
          <a:xfrm>
            <a:off x="7648132" y="3555625"/>
            <a:ext cx="3629911" cy="413999"/>
          </a:xfrm>
          <a:prstGeom prst="rect">
            <a:avLst/>
          </a:prstGeom>
          <a:solidFill>
            <a:srgbClr val="2576B7"/>
          </a:solidFill>
        </p:spPr>
        <p:txBody>
          <a:bodyPr lIns="0" tIns="0" rIns="0" bIns="0" anchor="ctr" anchorCtr="0">
            <a:noAutofit/>
          </a:bodyPr>
          <a:lstStyle>
            <a:lvl1pPr marL="0" indent="0" algn="ctr">
              <a:lnSpc>
                <a:spcPts val="17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9" name="Text Placeholder 14">
            <a:extLst>
              <a:ext uri="{FF2B5EF4-FFF2-40B4-BE49-F238E27FC236}">
                <a16:creationId xmlns:a16="http://schemas.microsoft.com/office/drawing/2014/main" id="{E09D719C-E598-1F42-A9D2-1903F3008133}"/>
              </a:ext>
            </a:extLst>
          </p:cNvPr>
          <p:cNvSpPr>
            <a:spLocks noGrp="1"/>
          </p:cNvSpPr>
          <p:nvPr>
            <p:ph type="body" sz="quarter" idx="24"/>
          </p:nvPr>
        </p:nvSpPr>
        <p:spPr>
          <a:xfrm>
            <a:off x="7648132" y="4004981"/>
            <a:ext cx="3629911" cy="413999"/>
          </a:xfrm>
          <a:prstGeom prst="rect">
            <a:avLst/>
          </a:prstGeom>
          <a:solidFill>
            <a:srgbClr val="16476E"/>
          </a:solidFill>
        </p:spPr>
        <p:txBody>
          <a:bodyPr lIns="0" tIns="0" rIns="0" bIns="0" anchor="ctr" anchorCtr="0">
            <a:noAutofit/>
          </a:bodyPr>
          <a:lstStyle>
            <a:lvl1pPr marL="0" indent="0" algn="ctr">
              <a:lnSpc>
                <a:spcPts val="17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0" name="Text Placeholder 14">
            <a:extLst>
              <a:ext uri="{FF2B5EF4-FFF2-40B4-BE49-F238E27FC236}">
                <a16:creationId xmlns:a16="http://schemas.microsoft.com/office/drawing/2014/main" id="{D32BE5B8-1D82-2A41-AFFB-C4E4055FFAA1}"/>
              </a:ext>
            </a:extLst>
          </p:cNvPr>
          <p:cNvSpPr>
            <a:spLocks noGrp="1"/>
          </p:cNvSpPr>
          <p:nvPr>
            <p:ph type="body" sz="quarter" idx="25"/>
          </p:nvPr>
        </p:nvSpPr>
        <p:spPr>
          <a:xfrm>
            <a:off x="7648132" y="4454337"/>
            <a:ext cx="3629911" cy="413999"/>
          </a:xfrm>
          <a:prstGeom prst="rect">
            <a:avLst/>
          </a:prstGeom>
          <a:solidFill>
            <a:srgbClr val="2576B7"/>
          </a:solidFill>
        </p:spPr>
        <p:txBody>
          <a:bodyPr lIns="0" tIns="0" rIns="0" bIns="0" anchor="ctr" anchorCtr="0">
            <a:noAutofit/>
          </a:bodyPr>
          <a:lstStyle>
            <a:lvl1pPr marL="0" indent="0" algn="ctr">
              <a:lnSpc>
                <a:spcPts val="17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1" name="Text Placeholder 14">
            <a:extLst>
              <a:ext uri="{FF2B5EF4-FFF2-40B4-BE49-F238E27FC236}">
                <a16:creationId xmlns:a16="http://schemas.microsoft.com/office/drawing/2014/main" id="{8772DFBE-EF03-9343-AAE3-3C089F7E3230}"/>
              </a:ext>
            </a:extLst>
          </p:cNvPr>
          <p:cNvSpPr>
            <a:spLocks noGrp="1"/>
          </p:cNvSpPr>
          <p:nvPr>
            <p:ph type="body" sz="quarter" idx="26"/>
          </p:nvPr>
        </p:nvSpPr>
        <p:spPr>
          <a:xfrm>
            <a:off x="7648132" y="4903694"/>
            <a:ext cx="3629911" cy="413999"/>
          </a:xfrm>
          <a:prstGeom prst="rect">
            <a:avLst/>
          </a:prstGeom>
          <a:solidFill>
            <a:srgbClr val="2576B7"/>
          </a:solidFill>
        </p:spPr>
        <p:txBody>
          <a:bodyPr lIns="0" tIns="0" rIns="0" bIns="0" anchor="ctr" anchorCtr="0">
            <a:noAutofit/>
          </a:bodyPr>
          <a:lstStyle>
            <a:lvl1pPr marL="0" indent="0" algn="ctr">
              <a:lnSpc>
                <a:spcPts val="17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3" name="Text Placeholder 14">
            <a:extLst>
              <a:ext uri="{FF2B5EF4-FFF2-40B4-BE49-F238E27FC236}">
                <a16:creationId xmlns:a16="http://schemas.microsoft.com/office/drawing/2014/main" id="{668AF041-2646-BB44-9FCB-DC5E5E798237}"/>
              </a:ext>
            </a:extLst>
          </p:cNvPr>
          <p:cNvSpPr>
            <a:spLocks noGrp="1"/>
          </p:cNvSpPr>
          <p:nvPr>
            <p:ph type="body" sz="quarter" idx="27"/>
          </p:nvPr>
        </p:nvSpPr>
        <p:spPr>
          <a:xfrm>
            <a:off x="9960583" y="5545418"/>
            <a:ext cx="1342417" cy="363070"/>
          </a:xfrm>
          <a:prstGeom prst="rect">
            <a:avLst/>
          </a:prstGeom>
        </p:spPr>
        <p:txBody>
          <a:bodyPr lIns="0" tIns="0" rIns="0" bIns="0">
            <a:noAutofit/>
          </a:bodyPr>
          <a:lstStyle>
            <a:lvl1pPr marL="0" indent="0" algn="l">
              <a:lnSpc>
                <a:spcPct val="100000"/>
              </a:lnSpc>
              <a:buNone/>
              <a:defRPr sz="1000" b="0" i="0">
                <a:solidFill>
                  <a:srgbClr val="000000"/>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1" name="Text Placeholder 14">
            <a:extLst>
              <a:ext uri="{FF2B5EF4-FFF2-40B4-BE49-F238E27FC236}">
                <a16:creationId xmlns:a16="http://schemas.microsoft.com/office/drawing/2014/main" id="{632DA5D6-4B5D-374C-8DA0-06C05A352A7F}"/>
              </a:ext>
            </a:extLst>
          </p:cNvPr>
          <p:cNvSpPr>
            <a:spLocks noGrp="1"/>
          </p:cNvSpPr>
          <p:nvPr>
            <p:ph type="body" sz="quarter" idx="31" hasCustomPrompt="1"/>
          </p:nvPr>
        </p:nvSpPr>
        <p:spPr>
          <a:xfrm>
            <a:off x="381794" y="5157693"/>
            <a:ext cx="3764382" cy="466166"/>
          </a:xfrm>
          <a:prstGeom prst="rect">
            <a:avLst/>
          </a:prstGeom>
        </p:spPr>
        <p:txBody>
          <a:bodyPr lIns="0" tIns="0" rIns="0" bIns="0">
            <a:noAutofit/>
          </a:bodyPr>
          <a:lstStyle>
            <a:lvl1pPr marL="0" indent="0" algn="l">
              <a:lnSpc>
                <a:spcPct val="9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22" name="Text Placeholder 11">
            <a:extLst>
              <a:ext uri="{FF2B5EF4-FFF2-40B4-BE49-F238E27FC236}">
                <a16:creationId xmlns:a16="http://schemas.microsoft.com/office/drawing/2014/main" id="{D99FFE4F-9691-A64B-AC9F-F3ECB412E67D}"/>
              </a:ext>
            </a:extLst>
          </p:cNvPr>
          <p:cNvSpPr>
            <a:spLocks noGrp="1"/>
          </p:cNvSpPr>
          <p:nvPr>
            <p:ph type="body" sz="quarter" idx="11"/>
          </p:nvPr>
        </p:nvSpPr>
        <p:spPr>
          <a:xfrm>
            <a:off x="367657" y="1998139"/>
            <a:ext cx="5247331" cy="364061"/>
          </a:xfrm>
          <a:prstGeom prst="rect">
            <a:avLst/>
          </a:prstGeom>
        </p:spPr>
        <p:txBody>
          <a:bodyPr lIns="0" tIns="0" rIns="0" bIns="0">
            <a:noAutofit/>
          </a:bodyPr>
          <a:lstStyle>
            <a:lvl1pPr marL="0" indent="0">
              <a:lnSpc>
                <a:spcPct val="90000"/>
              </a:lnSpc>
              <a:buNone/>
              <a:defRPr sz="2000" b="1" i="0" spc="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20" name="Text Placeholder 4">
            <a:extLst>
              <a:ext uri="{FF2B5EF4-FFF2-40B4-BE49-F238E27FC236}">
                <a16:creationId xmlns:a16="http://schemas.microsoft.com/office/drawing/2014/main" id="{0EA0FFF8-F61B-EC44-B4DB-C862F0CA1FB3}"/>
              </a:ext>
            </a:extLst>
          </p:cNvPr>
          <p:cNvSpPr>
            <a:spLocks noGrp="1"/>
          </p:cNvSpPr>
          <p:nvPr>
            <p:ph type="body" sz="quarter" idx="32"/>
          </p:nvPr>
        </p:nvSpPr>
        <p:spPr>
          <a:xfrm>
            <a:off x="371475" y="2412622"/>
            <a:ext cx="5689600" cy="2605945"/>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4">
            <a:extLst>
              <a:ext uri="{FF2B5EF4-FFF2-40B4-BE49-F238E27FC236}">
                <a16:creationId xmlns:a16="http://schemas.microsoft.com/office/drawing/2014/main" id="{CDAEF467-C38A-4640-8685-AE1876532B8F}"/>
              </a:ext>
            </a:extLst>
          </p:cNvPr>
          <p:cNvSpPr>
            <a:spLocks noGrp="1"/>
          </p:cNvSpPr>
          <p:nvPr>
            <p:ph type="body" sz="quarter" idx="33"/>
          </p:nvPr>
        </p:nvSpPr>
        <p:spPr>
          <a:xfrm>
            <a:off x="371475" y="5410201"/>
            <a:ext cx="5689600" cy="799214"/>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4231"/>
      </p:ext>
    </p:extLst>
  </p:cSld>
  <p:clrMapOvr>
    <a:masterClrMapping/>
  </p:clrMapOvr>
  <p:extLst>
    <p:ext uri="{DCECCB84-F9BA-43D5-87BE-67443E8EF086}">
      <p15:sldGuideLst xmlns:p15="http://schemas.microsoft.com/office/powerpoint/2012/main">
        <p15:guide id="1" orient="horz" pos="89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aseStudy-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F603-5D1D-774A-BC2E-2BB19F77B19A}"/>
              </a:ext>
            </a:extLst>
          </p:cNvPr>
          <p:cNvSpPr>
            <a:spLocks noGrp="1"/>
          </p:cNvSpPr>
          <p:nvPr>
            <p:ph type="title" hasCustomPrompt="1"/>
          </p:nvPr>
        </p:nvSpPr>
        <p:spPr>
          <a:xfrm>
            <a:off x="354106" y="544309"/>
            <a:ext cx="4239409" cy="1130188"/>
          </a:xfrm>
        </p:spPr>
        <p:txBody>
          <a:bodyPr>
            <a:noAutofit/>
          </a:bodyPr>
          <a:lstStyle>
            <a:lvl1pPr>
              <a:lnSpc>
                <a:spcPct val="90000"/>
              </a:lnSpc>
              <a:defRPr b="0" i="0">
                <a:solidFill>
                  <a:srgbClr val="4A4A4A"/>
                </a:solidFill>
              </a:defRPr>
            </a:lvl1pPr>
          </a:lstStyle>
          <a:p>
            <a:r>
              <a:rPr lang="en-CA" spc="-85" dirty="0">
                <a:solidFill>
                  <a:srgbClr val="636363"/>
                </a:solidFill>
              </a:rPr>
              <a:t>Executive</a:t>
            </a:r>
            <a:r>
              <a:rPr lang="en-CA" spc="-188" dirty="0">
                <a:solidFill>
                  <a:srgbClr val="636363"/>
                </a:solidFill>
              </a:rPr>
              <a:t> </a:t>
            </a:r>
            <a:r>
              <a:rPr lang="en-CA" spc="-79" dirty="0">
                <a:solidFill>
                  <a:srgbClr val="636363"/>
                </a:solidFill>
              </a:rPr>
              <a:t>Brief  </a:t>
            </a:r>
            <a:r>
              <a:rPr lang="en-CA" spc="-61" dirty="0">
                <a:solidFill>
                  <a:srgbClr val="636363"/>
                </a:solidFill>
              </a:rPr>
              <a:t>Case</a:t>
            </a:r>
            <a:r>
              <a:rPr lang="en-CA" spc="-158" dirty="0">
                <a:solidFill>
                  <a:srgbClr val="636363"/>
                </a:solidFill>
              </a:rPr>
              <a:t> </a:t>
            </a:r>
            <a:r>
              <a:rPr lang="en-CA" spc="-79" dirty="0">
                <a:solidFill>
                  <a:srgbClr val="636363"/>
                </a:solidFill>
              </a:rPr>
              <a:t>Study</a:t>
            </a:r>
            <a:endParaRPr lang="en-US" dirty="0"/>
          </a:p>
        </p:txBody>
      </p:sp>
      <p:sp>
        <p:nvSpPr>
          <p:cNvPr id="35" name="Picture Placeholder 4">
            <a:extLst>
              <a:ext uri="{FF2B5EF4-FFF2-40B4-BE49-F238E27FC236}">
                <a16:creationId xmlns:a16="http://schemas.microsoft.com/office/drawing/2014/main" id="{AFE4CAC1-B9B9-024E-B3E7-4D1206EF72DF}"/>
              </a:ext>
            </a:extLst>
          </p:cNvPr>
          <p:cNvSpPr>
            <a:spLocks noGrp="1"/>
          </p:cNvSpPr>
          <p:nvPr>
            <p:ph type="pic" sz="quarter" idx="30"/>
          </p:nvPr>
        </p:nvSpPr>
        <p:spPr>
          <a:xfrm>
            <a:off x="7032624" y="2124635"/>
            <a:ext cx="4860925" cy="4047564"/>
          </a:xfrm>
          <a:prstGeom prst="rect">
            <a:avLst/>
          </a:prstGeom>
        </p:spPr>
        <p:txBody>
          <a:bodyPr>
            <a:noAutofit/>
          </a:bodyPr>
          <a:lstStyle>
            <a:lvl1pPr marL="0" indent="0">
              <a:buNone/>
              <a:defRPr b="0" i="0">
                <a:latin typeface="Roboto Condensed Light" panose="02000000000000000000" pitchFamily="2" charset="0"/>
              </a:defRPr>
            </a:lvl1pPr>
          </a:lstStyle>
          <a:p>
            <a:endParaRPr lang="en-US" dirty="0"/>
          </a:p>
        </p:txBody>
      </p:sp>
      <p:sp>
        <p:nvSpPr>
          <p:cNvPr id="14" name="Text Placeholder 12">
            <a:extLst>
              <a:ext uri="{FF2B5EF4-FFF2-40B4-BE49-F238E27FC236}">
                <a16:creationId xmlns:a16="http://schemas.microsoft.com/office/drawing/2014/main" id="{7D441952-BD23-B242-9B5C-D5C6DA3DE40B}"/>
              </a:ext>
            </a:extLst>
          </p:cNvPr>
          <p:cNvSpPr>
            <a:spLocks noGrp="1"/>
          </p:cNvSpPr>
          <p:nvPr>
            <p:ph type="body" sz="quarter" idx="15"/>
          </p:nvPr>
        </p:nvSpPr>
        <p:spPr>
          <a:xfrm>
            <a:off x="8005763" y="1124222"/>
            <a:ext cx="1404051" cy="410110"/>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5" name="Text Placeholder 12">
            <a:extLst>
              <a:ext uri="{FF2B5EF4-FFF2-40B4-BE49-F238E27FC236}">
                <a16:creationId xmlns:a16="http://schemas.microsoft.com/office/drawing/2014/main" id="{8D823B61-7726-3346-846D-40B1264E5986}"/>
              </a:ext>
            </a:extLst>
          </p:cNvPr>
          <p:cNvSpPr>
            <a:spLocks noGrp="1"/>
          </p:cNvSpPr>
          <p:nvPr>
            <p:ph type="body" sz="quarter" idx="16" hasCustomPrompt="1"/>
          </p:nvPr>
        </p:nvSpPr>
        <p:spPr>
          <a:xfrm>
            <a:off x="8005764" y="977814"/>
            <a:ext cx="1173968" cy="122566"/>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INDUSTRY</a:t>
            </a:r>
          </a:p>
        </p:txBody>
      </p:sp>
      <p:sp>
        <p:nvSpPr>
          <p:cNvPr id="16" name="Text Placeholder 12">
            <a:extLst>
              <a:ext uri="{FF2B5EF4-FFF2-40B4-BE49-F238E27FC236}">
                <a16:creationId xmlns:a16="http://schemas.microsoft.com/office/drawing/2014/main" id="{AF958D72-D010-BD41-AAB3-D39EB2105AF5}"/>
              </a:ext>
            </a:extLst>
          </p:cNvPr>
          <p:cNvSpPr>
            <a:spLocks noGrp="1"/>
          </p:cNvSpPr>
          <p:nvPr>
            <p:ph type="body" sz="quarter" idx="17"/>
          </p:nvPr>
        </p:nvSpPr>
        <p:spPr>
          <a:xfrm>
            <a:off x="9603439" y="1124222"/>
            <a:ext cx="2245661" cy="381201"/>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7" name="Text Placeholder 12">
            <a:extLst>
              <a:ext uri="{FF2B5EF4-FFF2-40B4-BE49-F238E27FC236}">
                <a16:creationId xmlns:a16="http://schemas.microsoft.com/office/drawing/2014/main" id="{FB09F62B-9BDB-BC45-A3AC-9FFB6C0402B7}"/>
              </a:ext>
            </a:extLst>
          </p:cNvPr>
          <p:cNvSpPr>
            <a:spLocks noGrp="1"/>
          </p:cNvSpPr>
          <p:nvPr>
            <p:ph type="body" sz="quarter" idx="18" hasCustomPrompt="1"/>
          </p:nvPr>
        </p:nvSpPr>
        <p:spPr>
          <a:xfrm>
            <a:off x="9606841" y="977814"/>
            <a:ext cx="2230468" cy="14875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SOURCE</a:t>
            </a:r>
          </a:p>
        </p:txBody>
      </p:sp>
      <p:sp>
        <p:nvSpPr>
          <p:cNvPr id="20" name="Text Placeholder 14">
            <a:extLst>
              <a:ext uri="{FF2B5EF4-FFF2-40B4-BE49-F238E27FC236}">
                <a16:creationId xmlns:a16="http://schemas.microsoft.com/office/drawing/2014/main" id="{1BC12CB5-9BB7-8C49-8194-139E3BAA7D69}"/>
              </a:ext>
            </a:extLst>
          </p:cNvPr>
          <p:cNvSpPr>
            <a:spLocks noGrp="1"/>
          </p:cNvSpPr>
          <p:nvPr>
            <p:ph type="body" sz="quarter" idx="32" hasCustomPrompt="1"/>
          </p:nvPr>
        </p:nvSpPr>
        <p:spPr>
          <a:xfrm>
            <a:off x="381794" y="5157693"/>
            <a:ext cx="3764382" cy="466166"/>
          </a:xfrm>
          <a:prstGeom prst="rect">
            <a:avLst/>
          </a:prstGeom>
        </p:spPr>
        <p:txBody>
          <a:bodyPr lIns="0" tIns="0" rIns="0" bIns="0">
            <a:noAutofit/>
          </a:bodyPr>
          <a:lstStyle>
            <a:lvl1pPr marL="0" indent="0" algn="l">
              <a:lnSpc>
                <a:spcPct val="9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21" name="Text Placeholder 11">
            <a:extLst>
              <a:ext uri="{FF2B5EF4-FFF2-40B4-BE49-F238E27FC236}">
                <a16:creationId xmlns:a16="http://schemas.microsoft.com/office/drawing/2014/main" id="{36501568-0B5A-3B46-9D7A-7765F33AA1B2}"/>
              </a:ext>
            </a:extLst>
          </p:cNvPr>
          <p:cNvSpPr>
            <a:spLocks noGrp="1"/>
          </p:cNvSpPr>
          <p:nvPr>
            <p:ph type="body" sz="quarter" idx="11"/>
          </p:nvPr>
        </p:nvSpPr>
        <p:spPr>
          <a:xfrm>
            <a:off x="367657" y="1998139"/>
            <a:ext cx="5247331" cy="364061"/>
          </a:xfrm>
          <a:prstGeom prst="rect">
            <a:avLst/>
          </a:prstGeom>
        </p:spPr>
        <p:txBody>
          <a:bodyPr lIns="0" tIns="0" rIns="0" bIns="0">
            <a:noAutofit/>
          </a:bodyPr>
          <a:lstStyle>
            <a:lvl1pPr marL="0" indent="0">
              <a:lnSpc>
                <a:spcPct val="90000"/>
              </a:lnSpc>
              <a:buNone/>
              <a:defRPr sz="2000" b="1" i="0" spc="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2" name="Text Placeholder 4">
            <a:extLst>
              <a:ext uri="{FF2B5EF4-FFF2-40B4-BE49-F238E27FC236}">
                <a16:creationId xmlns:a16="http://schemas.microsoft.com/office/drawing/2014/main" id="{462CEC65-B9EA-EA44-A6D5-1231E78B0881}"/>
              </a:ext>
            </a:extLst>
          </p:cNvPr>
          <p:cNvSpPr>
            <a:spLocks noGrp="1"/>
          </p:cNvSpPr>
          <p:nvPr>
            <p:ph type="body" sz="quarter" idx="33"/>
          </p:nvPr>
        </p:nvSpPr>
        <p:spPr>
          <a:xfrm>
            <a:off x="371475" y="2412622"/>
            <a:ext cx="5689600" cy="2605945"/>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4">
            <a:extLst>
              <a:ext uri="{FF2B5EF4-FFF2-40B4-BE49-F238E27FC236}">
                <a16:creationId xmlns:a16="http://schemas.microsoft.com/office/drawing/2014/main" id="{1C874C85-5C23-4C46-A544-C114B1F3C76E}"/>
              </a:ext>
            </a:extLst>
          </p:cNvPr>
          <p:cNvSpPr>
            <a:spLocks noGrp="1"/>
          </p:cNvSpPr>
          <p:nvPr>
            <p:ph type="body" sz="quarter" idx="34"/>
          </p:nvPr>
        </p:nvSpPr>
        <p:spPr>
          <a:xfrm>
            <a:off x="371475" y="5410201"/>
            <a:ext cx="5689600" cy="799214"/>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6256557"/>
      </p:ext>
    </p:extLst>
  </p:cSld>
  <p:clrMapOvr>
    <a:masterClrMapping/>
  </p:clrMapOvr>
  <p:extLst>
    <p:ext uri="{DCECCB84-F9BA-43D5-87BE-67443E8EF086}">
      <p15:sldGuideLst xmlns:p15="http://schemas.microsoft.com/office/powerpoint/2012/main">
        <p15:guide id="1" orient="horz" pos="888"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aseStudy-Text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F603-5D1D-774A-BC2E-2BB19F77B19A}"/>
              </a:ext>
            </a:extLst>
          </p:cNvPr>
          <p:cNvSpPr>
            <a:spLocks noGrp="1"/>
          </p:cNvSpPr>
          <p:nvPr>
            <p:ph type="title" hasCustomPrompt="1"/>
          </p:nvPr>
        </p:nvSpPr>
        <p:spPr>
          <a:xfrm>
            <a:off x="354106" y="544309"/>
            <a:ext cx="4239409" cy="1130188"/>
          </a:xfrm>
        </p:spPr>
        <p:txBody>
          <a:bodyPr>
            <a:noAutofit/>
          </a:bodyPr>
          <a:lstStyle>
            <a:lvl1pPr>
              <a:lnSpc>
                <a:spcPct val="90000"/>
              </a:lnSpc>
              <a:defRPr b="0" i="0">
                <a:solidFill>
                  <a:srgbClr val="4A4A4A"/>
                </a:solidFill>
              </a:defRPr>
            </a:lvl1pPr>
          </a:lstStyle>
          <a:p>
            <a:r>
              <a:rPr lang="en-CA" spc="-85" dirty="0">
                <a:solidFill>
                  <a:srgbClr val="636363"/>
                </a:solidFill>
              </a:rPr>
              <a:t>Executive</a:t>
            </a:r>
            <a:r>
              <a:rPr lang="en-CA" spc="-188" dirty="0">
                <a:solidFill>
                  <a:srgbClr val="636363"/>
                </a:solidFill>
              </a:rPr>
              <a:t> </a:t>
            </a:r>
            <a:r>
              <a:rPr lang="en-CA" spc="-79" dirty="0">
                <a:solidFill>
                  <a:srgbClr val="636363"/>
                </a:solidFill>
              </a:rPr>
              <a:t>Brief  </a:t>
            </a:r>
            <a:r>
              <a:rPr lang="en-CA" spc="-61" dirty="0">
                <a:solidFill>
                  <a:srgbClr val="636363"/>
                </a:solidFill>
              </a:rPr>
              <a:t>Case</a:t>
            </a:r>
            <a:r>
              <a:rPr lang="en-CA" spc="-158" dirty="0">
                <a:solidFill>
                  <a:srgbClr val="636363"/>
                </a:solidFill>
              </a:rPr>
              <a:t> </a:t>
            </a:r>
            <a:r>
              <a:rPr lang="en-CA" spc="-79" dirty="0">
                <a:solidFill>
                  <a:srgbClr val="636363"/>
                </a:solidFill>
              </a:rPr>
              <a:t>Study</a:t>
            </a:r>
            <a:endParaRPr lang="en-US" dirty="0"/>
          </a:p>
        </p:txBody>
      </p:sp>
      <p:sp>
        <p:nvSpPr>
          <p:cNvPr id="23" name="Text Placeholder 12">
            <a:extLst>
              <a:ext uri="{FF2B5EF4-FFF2-40B4-BE49-F238E27FC236}">
                <a16:creationId xmlns:a16="http://schemas.microsoft.com/office/drawing/2014/main" id="{29150395-533A-924C-B5E0-5EE9880D89B5}"/>
              </a:ext>
            </a:extLst>
          </p:cNvPr>
          <p:cNvSpPr>
            <a:spLocks noGrp="1"/>
          </p:cNvSpPr>
          <p:nvPr>
            <p:ph type="body" sz="quarter" idx="28"/>
          </p:nvPr>
        </p:nvSpPr>
        <p:spPr>
          <a:xfrm>
            <a:off x="5151718" y="925505"/>
            <a:ext cx="2597946" cy="381201"/>
          </a:xfrm>
          <a:prstGeom prst="rect">
            <a:avLst/>
          </a:prstGeom>
        </p:spPr>
        <p:txBody>
          <a:bodyPr lIns="0" tIns="0" rIns="0" bIns="0">
            <a:noAutofit/>
          </a:bodyPr>
          <a:lstStyle>
            <a:lvl1pPr marL="0" indent="0" algn="r">
              <a:lnSpc>
                <a:spcPct val="90000"/>
              </a:lnSpc>
              <a:buNone/>
              <a:defRPr sz="2000" b="0" i="0">
                <a:solidFill>
                  <a:srgbClr val="4A4A4A"/>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4" name="Text Placeholder 12">
            <a:extLst>
              <a:ext uri="{FF2B5EF4-FFF2-40B4-BE49-F238E27FC236}">
                <a16:creationId xmlns:a16="http://schemas.microsoft.com/office/drawing/2014/main" id="{3300E188-1864-0246-AEEF-0DA302745A09}"/>
              </a:ext>
            </a:extLst>
          </p:cNvPr>
          <p:cNvSpPr>
            <a:spLocks noGrp="1"/>
          </p:cNvSpPr>
          <p:nvPr>
            <p:ph type="body" sz="quarter" idx="15"/>
          </p:nvPr>
        </p:nvSpPr>
        <p:spPr>
          <a:xfrm>
            <a:off x="8260185" y="1124222"/>
            <a:ext cx="1381527" cy="381201"/>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5" name="Text Placeholder 12">
            <a:extLst>
              <a:ext uri="{FF2B5EF4-FFF2-40B4-BE49-F238E27FC236}">
                <a16:creationId xmlns:a16="http://schemas.microsoft.com/office/drawing/2014/main" id="{4042EDEF-8EFA-AA4F-9826-DC81E340633B}"/>
              </a:ext>
            </a:extLst>
          </p:cNvPr>
          <p:cNvSpPr>
            <a:spLocks noGrp="1"/>
          </p:cNvSpPr>
          <p:nvPr>
            <p:ph type="body" sz="quarter" idx="16" hasCustomPrompt="1"/>
          </p:nvPr>
        </p:nvSpPr>
        <p:spPr>
          <a:xfrm>
            <a:off x="8260186" y="977814"/>
            <a:ext cx="1372180" cy="14875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INDUSTRY</a:t>
            </a:r>
          </a:p>
        </p:txBody>
      </p:sp>
      <p:sp>
        <p:nvSpPr>
          <p:cNvPr id="32" name="Text Placeholder 12">
            <a:extLst>
              <a:ext uri="{FF2B5EF4-FFF2-40B4-BE49-F238E27FC236}">
                <a16:creationId xmlns:a16="http://schemas.microsoft.com/office/drawing/2014/main" id="{70B19ABB-4B00-E74B-89A8-C90E3AFF7591}"/>
              </a:ext>
            </a:extLst>
          </p:cNvPr>
          <p:cNvSpPr>
            <a:spLocks noGrp="1"/>
          </p:cNvSpPr>
          <p:nvPr>
            <p:ph type="body" sz="quarter" idx="17"/>
          </p:nvPr>
        </p:nvSpPr>
        <p:spPr>
          <a:xfrm>
            <a:off x="9603439" y="1124222"/>
            <a:ext cx="2245661" cy="381201"/>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12">
            <a:extLst>
              <a:ext uri="{FF2B5EF4-FFF2-40B4-BE49-F238E27FC236}">
                <a16:creationId xmlns:a16="http://schemas.microsoft.com/office/drawing/2014/main" id="{4481DEEF-1C68-3741-B514-B679F5DBB677}"/>
              </a:ext>
            </a:extLst>
          </p:cNvPr>
          <p:cNvSpPr>
            <a:spLocks noGrp="1"/>
          </p:cNvSpPr>
          <p:nvPr>
            <p:ph type="body" sz="quarter" idx="18" hasCustomPrompt="1"/>
          </p:nvPr>
        </p:nvSpPr>
        <p:spPr>
          <a:xfrm>
            <a:off x="9606841" y="977814"/>
            <a:ext cx="2230468" cy="14875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SOURCE</a:t>
            </a:r>
          </a:p>
        </p:txBody>
      </p:sp>
      <p:sp>
        <p:nvSpPr>
          <p:cNvPr id="36" name="Text Placeholder 14">
            <a:extLst>
              <a:ext uri="{FF2B5EF4-FFF2-40B4-BE49-F238E27FC236}">
                <a16:creationId xmlns:a16="http://schemas.microsoft.com/office/drawing/2014/main" id="{92FE754F-3797-DD43-AF5E-29DB12099C03}"/>
              </a:ext>
            </a:extLst>
          </p:cNvPr>
          <p:cNvSpPr>
            <a:spLocks noGrp="1"/>
          </p:cNvSpPr>
          <p:nvPr>
            <p:ph type="body" sz="quarter" idx="31" hasCustomPrompt="1"/>
          </p:nvPr>
        </p:nvSpPr>
        <p:spPr>
          <a:xfrm>
            <a:off x="381794" y="5157693"/>
            <a:ext cx="3764382" cy="466166"/>
          </a:xfrm>
          <a:prstGeom prst="rect">
            <a:avLst/>
          </a:prstGeom>
        </p:spPr>
        <p:txBody>
          <a:bodyPr lIns="0" tIns="0" rIns="0" bIns="0">
            <a:noAutofit/>
          </a:bodyPr>
          <a:lstStyle>
            <a:lvl1pPr marL="0" indent="0" algn="l">
              <a:lnSpc>
                <a:spcPct val="9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37" name="Text Placeholder 11">
            <a:extLst>
              <a:ext uri="{FF2B5EF4-FFF2-40B4-BE49-F238E27FC236}">
                <a16:creationId xmlns:a16="http://schemas.microsoft.com/office/drawing/2014/main" id="{80FAEFFE-1DAD-5547-BDCC-FC025A6BEEB1}"/>
              </a:ext>
            </a:extLst>
          </p:cNvPr>
          <p:cNvSpPr>
            <a:spLocks noGrp="1"/>
          </p:cNvSpPr>
          <p:nvPr>
            <p:ph type="body" sz="quarter" idx="11"/>
          </p:nvPr>
        </p:nvSpPr>
        <p:spPr>
          <a:xfrm>
            <a:off x="367657" y="1998139"/>
            <a:ext cx="4761556" cy="364061"/>
          </a:xfrm>
          <a:prstGeom prst="rect">
            <a:avLst/>
          </a:prstGeom>
        </p:spPr>
        <p:txBody>
          <a:bodyPr lIns="0" tIns="0" rIns="0" bIns="0">
            <a:noAutofit/>
          </a:bodyPr>
          <a:lstStyle>
            <a:lvl1pPr marL="0" indent="0">
              <a:lnSpc>
                <a:spcPct val="90000"/>
              </a:lnSpc>
              <a:buNone/>
              <a:defRPr sz="2000" b="1" i="0" spc="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Rectangle 37">
            <a:extLst>
              <a:ext uri="{FF2B5EF4-FFF2-40B4-BE49-F238E27FC236}">
                <a16:creationId xmlns:a16="http://schemas.microsoft.com/office/drawing/2014/main" id="{B584FF99-9DA9-0047-B0E1-4CADD3930676}"/>
              </a:ext>
            </a:extLst>
          </p:cNvPr>
          <p:cNvSpPr/>
          <p:nvPr userDrawn="1"/>
        </p:nvSpPr>
        <p:spPr>
          <a:xfrm>
            <a:off x="7032625" y="2124635"/>
            <a:ext cx="4860925" cy="4087906"/>
          </a:xfrm>
          <a:prstGeom prst="rect">
            <a:avLst/>
          </a:prstGeom>
          <a:solidFill>
            <a:schemeClr val="bg1"/>
          </a:solidFill>
          <a:ln>
            <a:noFill/>
          </a:ln>
          <a:effectLst>
            <a:outerShdw blurRad="266700" sx="105000" sy="105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b="0" i="0" dirty="0">
              <a:latin typeface="Roboto Condensed Light" panose="02000000000000000000" pitchFamily="2" charset="0"/>
            </a:endParaRPr>
          </a:p>
        </p:txBody>
      </p:sp>
      <p:sp>
        <p:nvSpPr>
          <p:cNvPr id="39" name="Text Placeholder 14">
            <a:extLst>
              <a:ext uri="{FF2B5EF4-FFF2-40B4-BE49-F238E27FC236}">
                <a16:creationId xmlns:a16="http://schemas.microsoft.com/office/drawing/2014/main" id="{258EAA78-7F51-8E4F-9E61-E2647A6F8767}"/>
              </a:ext>
            </a:extLst>
          </p:cNvPr>
          <p:cNvSpPr>
            <a:spLocks noGrp="1"/>
          </p:cNvSpPr>
          <p:nvPr>
            <p:ph type="body" sz="quarter" idx="19"/>
          </p:nvPr>
        </p:nvSpPr>
        <p:spPr>
          <a:xfrm>
            <a:off x="7580896" y="2505635"/>
            <a:ext cx="3764382" cy="466166"/>
          </a:xfrm>
          <a:prstGeom prst="rect">
            <a:avLst/>
          </a:prstGeom>
        </p:spPr>
        <p:txBody>
          <a:bodyPr lIns="0" tIns="0" rIns="0" bIns="0">
            <a:noAutofit/>
          </a:bodyPr>
          <a:lstStyle>
            <a:lvl1pPr marL="0" indent="0" algn="ctr">
              <a:lnSpc>
                <a:spcPct val="100000"/>
              </a:lnSpc>
              <a:buNone/>
              <a:defRPr sz="1200" b="1" i="0">
                <a:solidFill>
                  <a:srgbClr val="4A4A4A"/>
                </a:solidFill>
                <a:latin typeface="Montserrat"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40" name="Text Placeholder 14">
            <a:extLst>
              <a:ext uri="{FF2B5EF4-FFF2-40B4-BE49-F238E27FC236}">
                <a16:creationId xmlns:a16="http://schemas.microsoft.com/office/drawing/2014/main" id="{4B9AA5B1-BA22-C24C-A0E6-CA575EEBE6A3}"/>
              </a:ext>
            </a:extLst>
          </p:cNvPr>
          <p:cNvSpPr>
            <a:spLocks noGrp="1"/>
          </p:cNvSpPr>
          <p:nvPr>
            <p:ph type="body" sz="quarter" idx="21"/>
          </p:nvPr>
        </p:nvSpPr>
        <p:spPr>
          <a:xfrm>
            <a:off x="7930078" y="5545418"/>
            <a:ext cx="1523206" cy="363070"/>
          </a:xfrm>
          <a:prstGeom prst="rect">
            <a:avLst/>
          </a:prstGeom>
        </p:spPr>
        <p:txBody>
          <a:bodyPr lIns="0" tIns="0" rIns="0" bIns="0">
            <a:noAutofit/>
          </a:bodyPr>
          <a:lstStyle>
            <a:lvl1pPr marL="0" indent="0" algn="l">
              <a:lnSpc>
                <a:spcPct val="100000"/>
              </a:lnSpc>
              <a:buNone/>
              <a:defRPr sz="1000" b="0" i="0">
                <a:solidFill>
                  <a:srgbClr val="4A4A4A"/>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1" name="Text Placeholder 14">
            <a:extLst>
              <a:ext uri="{FF2B5EF4-FFF2-40B4-BE49-F238E27FC236}">
                <a16:creationId xmlns:a16="http://schemas.microsoft.com/office/drawing/2014/main" id="{2755B4EA-F05E-CC41-A285-92E1AF10B13A}"/>
              </a:ext>
            </a:extLst>
          </p:cNvPr>
          <p:cNvSpPr>
            <a:spLocks noGrp="1"/>
          </p:cNvSpPr>
          <p:nvPr>
            <p:ph type="body" sz="quarter" idx="22"/>
          </p:nvPr>
        </p:nvSpPr>
        <p:spPr>
          <a:xfrm>
            <a:off x="7648132" y="3106269"/>
            <a:ext cx="3629911" cy="413999"/>
          </a:xfrm>
          <a:prstGeom prst="rect">
            <a:avLst/>
          </a:prstGeom>
          <a:solidFill>
            <a:srgbClr val="2576B7"/>
          </a:solidFill>
        </p:spPr>
        <p:txBody>
          <a:bodyPr lIns="0" tIns="0" rIns="0" bIns="0" anchor="ctr" anchorCtr="0">
            <a:noAutofit/>
          </a:bodyPr>
          <a:lstStyle>
            <a:lvl1pPr marL="0" indent="0" algn="ctr">
              <a:lnSpc>
                <a:spcPct val="1000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2" name="Text Placeholder 14">
            <a:extLst>
              <a:ext uri="{FF2B5EF4-FFF2-40B4-BE49-F238E27FC236}">
                <a16:creationId xmlns:a16="http://schemas.microsoft.com/office/drawing/2014/main" id="{6A0DA0F8-4895-FF44-B91D-5112B0B838EB}"/>
              </a:ext>
            </a:extLst>
          </p:cNvPr>
          <p:cNvSpPr>
            <a:spLocks noGrp="1"/>
          </p:cNvSpPr>
          <p:nvPr>
            <p:ph type="body" sz="quarter" idx="23"/>
          </p:nvPr>
        </p:nvSpPr>
        <p:spPr>
          <a:xfrm>
            <a:off x="7648132" y="3555625"/>
            <a:ext cx="3629911" cy="413999"/>
          </a:xfrm>
          <a:prstGeom prst="rect">
            <a:avLst/>
          </a:prstGeom>
          <a:solidFill>
            <a:srgbClr val="2576B7"/>
          </a:solidFill>
        </p:spPr>
        <p:txBody>
          <a:bodyPr lIns="0" tIns="0" rIns="0" bIns="0" anchor="ctr" anchorCtr="0">
            <a:noAutofit/>
          </a:bodyPr>
          <a:lstStyle>
            <a:lvl1pPr marL="0" indent="0" algn="ctr">
              <a:lnSpc>
                <a:spcPct val="1000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3" name="Text Placeholder 14">
            <a:extLst>
              <a:ext uri="{FF2B5EF4-FFF2-40B4-BE49-F238E27FC236}">
                <a16:creationId xmlns:a16="http://schemas.microsoft.com/office/drawing/2014/main" id="{2A95364D-BAED-AE40-AC31-BEBB9DD40ABD}"/>
              </a:ext>
            </a:extLst>
          </p:cNvPr>
          <p:cNvSpPr>
            <a:spLocks noGrp="1"/>
          </p:cNvSpPr>
          <p:nvPr>
            <p:ph type="body" sz="quarter" idx="24"/>
          </p:nvPr>
        </p:nvSpPr>
        <p:spPr>
          <a:xfrm>
            <a:off x="7648132" y="4004981"/>
            <a:ext cx="3629911" cy="413999"/>
          </a:xfrm>
          <a:prstGeom prst="rect">
            <a:avLst/>
          </a:prstGeom>
          <a:solidFill>
            <a:srgbClr val="16476E"/>
          </a:solidFill>
        </p:spPr>
        <p:txBody>
          <a:bodyPr lIns="0" tIns="0" rIns="0" bIns="0" anchor="ctr" anchorCtr="0">
            <a:noAutofit/>
          </a:bodyPr>
          <a:lstStyle>
            <a:lvl1pPr marL="0" indent="0" algn="ctr">
              <a:lnSpc>
                <a:spcPct val="1000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4" name="Text Placeholder 14">
            <a:extLst>
              <a:ext uri="{FF2B5EF4-FFF2-40B4-BE49-F238E27FC236}">
                <a16:creationId xmlns:a16="http://schemas.microsoft.com/office/drawing/2014/main" id="{B765E2A1-DDBC-BF46-9AC6-3AE0D46B4085}"/>
              </a:ext>
            </a:extLst>
          </p:cNvPr>
          <p:cNvSpPr>
            <a:spLocks noGrp="1"/>
          </p:cNvSpPr>
          <p:nvPr>
            <p:ph type="body" sz="quarter" idx="25"/>
          </p:nvPr>
        </p:nvSpPr>
        <p:spPr>
          <a:xfrm>
            <a:off x="7648132" y="4454337"/>
            <a:ext cx="3629911" cy="413999"/>
          </a:xfrm>
          <a:prstGeom prst="rect">
            <a:avLst/>
          </a:prstGeom>
          <a:solidFill>
            <a:srgbClr val="2576B7"/>
          </a:solidFill>
        </p:spPr>
        <p:txBody>
          <a:bodyPr lIns="0" tIns="0" rIns="0" bIns="0" anchor="ctr" anchorCtr="0">
            <a:noAutofit/>
          </a:bodyPr>
          <a:lstStyle>
            <a:lvl1pPr marL="0" indent="0" algn="ctr">
              <a:lnSpc>
                <a:spcPct val="1000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5" name="Text Placeholder 14">
            <a:extLst>
              <a:ext uri="{FF2B5EF4-FFF2-40B4-BE49-F238E27FC236}">
                <a16:creationId xmlns:a16="http://schemas.microsoft.com/office/drawing/2014/main" id="{371799F4-9286-BF45-92F2-0A8083CE9245}"/>
              </a:ext>
            </a:extLst>
          </p:cNvPr>
          <p:cNvSpPr>
            <a:spLocks noGrp="1"/>
          </p:cNvSpPr>
          <p:nvPr>
            <p:ph type="body" sz="quarter" idx="26"/>
          </p:nvPr>
        </p:nvSpPr>
        <p:spPr>
          <a:xfrm>
            <a:off x="7648132" y="4903694"/>
            <a:ext cx="3629911" cy="413999"/>
          </a:xfrm>
          <a:prstGeom prst="rect">
            <a:avLst/>
          </a:prstGeom>
          <a:solidFill>
            <a:srgbClr val="2576B7"/>
          </a:solidFill>
        </p:spPr>
        <p:txBody>
          <a:bodyPr lIns="0" tIns="0" rIns="0" bIns="0" anchor="ctr" anchorCtr="0">
            <a:noAutofit/>
          </a:bodyPr>
          <a:lstStyle>
            <a:lvl1pPr marL="0" indent="0" algn="ctr">
              <a:lnSpc>
                <a:spcPct val="1000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6" name="Text Placeholder 14">
            <a:extLst>
              <a:ext uri="{FF2B5EF4-FFF2-40B4-BE49-F238E27FC236}">
                <a16:creationId xmlns:a16="http://schemas.microsoft.com/office/drawing/2014/main" id="{103D2457-DE1F-044E-87B3-0D345D9FABC4}"/>
              </a:ext>
            </a:extLst>
          </p:cNvPr>
          <p:cNvSpPr>
            <a:spLocks noGrp="1"/>
          </p:cNvSpPr>
          <p:nvPr>
            <p:ph type="body" sz="quarter" idx="27"/>
          </p:nvPr>
        </p:nvSpPr>
        <p:spPr>
          <a:xfrm>
            <a:off x="9960583" y="5545418"/>
            <a:ext cx="1342417" cy="363070"/>
          </a:xfrm>
          <a:prstGeom prst="rect">
            <a:avLst/>
          </a:prstGeom>
        </p:spPr>
        <p:txBody>
          <a:bodyPr lIns="0" tIns="0" rIns="0" bIns="0">
            <a:noAutofit/>
          </a:bodyPr>
          <a:lstStyle>
            <a:lvl1pPr marL="0" indent="0" algn="l">
              <a:lnSpc>
                <a:spcPct val="100000"/>
              </a:lnSpc>
              <a:buNone/>
              <a:defRPr sz="1000" b="0" i="0">
                <a:solidFill>
                  <a:srgbClr val="4A4A4A"/>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4">
            <a:extLst>
              <a:ext uri="{FF2B5EF4-FFF2-40B4-BE49-F238E27FC236}">
                <a16:creationId xmlns:a16="http://schemas.microsoft.com/office/drawing/2014/main" id="{279345FD-BE68-FC47-9A8F-DB7EFEC6E2C9}"/>
              </a:ext>
            </a:extLst>
          </p:cNvPr>
          <p:cNvSpPr>
            <a:spLocks noGrp="1"/>
          </p:cNvSpPr>
          <p:nvPr>
            <p:ph type="body" sz="quarter" idx="32"/>
          </p:nvPr>
        </p:nvSpPr>
        <p:spPr>
          <a:xfrm>
            <a:off x="371475" y="2412622"/>
            <a:ext cx="5689600" cy="2605945"/>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ext Placeholder 4">
            <a:extLst>
              <a:ext uri="{FF2B5EF4-FFF2-40B4-BE49-F238E27FC236}">
                <a16:creationId xmlns:a16="http://schemas.microsoft.com/office/drawing/2014/main" id="{FCCF63A8-C5C7-7A40-847E-1DA929CB145A}"/>
              </a:ext>
            </a:extLst>
          </p:cNvPr>
          <p:cNvSpPr>
            <a:spLocks noGrp="1"/>
          </p:cNvSpPr>
          <p:nvPr>
            <p:ph type="body" sz="quarter" idx="33"/>
          </p:nvPr>
        </p:nvSpPr>
        <p:spPr>
          <a:xfrm>
            <a:off x="371475" y="5410201"/>
            <a:ext cx="5689600" cy="799214"/>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5684148"/>
      </p:ext>
    </p:extLst>
  </p:cSld>
  <p:clrMapOvr>
    <a:masterClrMapping/>
  </p:clrMapOvr>
  <p:extLst>
    <p:ext uri="{DCECCB84-F9BA-43D5-87BE-67443E8EF086}">
      <p15:sldGuideLst xmlns:p15="http://schemas.microsoft.com/office/powerpoint/2012/main">
        <p15:guide id="1" orient="horz" pos="890">
          <p15:clr>
            <a:srgbClr val="FBAE40"/>
          </p15:clr>
        </p15:guide>
        <p15:guide id="2" orient="horz" pos="3906"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aseStudy-TextLogo-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F603-5D1D-774A-BC2E-2BB19F77B19A}"/>
              </a:ext>
            </a:extLst>
          </p:cNvPr>
          <p:cNvSpPr>
            <a:spLocks noGrp="1"/>
          </p:cNvSpPr>
          <p:nvPr>
            <p:ph type="title" hasCustomPrompt="1"/>
          </p:nvPr>
        </p:nvSpPr>
        <p:spPr>
          <a:xfrm>
            <a:off x="354106" y="544309"/>
            <a:ext cx="4239409" cy="1130188"/>
          </a:xfrm>
        </p:spPr>
        <p:txBody>
          <a:bodyPr>
            <a:noAutofit/>
          </a:bodyPr>
          <a:lstStyle>
            <a:lvl1pPr>
              <a:lnSpc>
                <a:spcPct val="90000"/>
              </a:lnSpc>
              <a:defRPr b="0" i="0">
                <a:solidFill>
                  <a:srgbClr val="4A4A4A"/>
                </a:solidFill>
              </a:defRPr>
            </a:lvl1pPr>
          </a:lstStyle>
          <a:p>
            <a:r>
              <a:rPr lang="en-CA" spc="-85">
                <a:solidFill>
                  <a:srgbClr val="636363"/>
                </a:solidFill>
              </a:rPr>
              <a:t>Executive</a:t>
            </a:r>
            <a:r>
              <a:rPr lang="en-CA" spc="-188">
                <a:solidFill>
                  <a:srgbClr val="636363"/>
                </a:solidFill>
              </a:rPr>
              <a:t> </a:t>
            </a:r>
            <a:r>
              <a:rPr lang="en-CA" spc="-79">
                <a:solidFill>
                  <a:srgbClr val="636363"/>
                </a:solidFill>
              </a:rPr>
              <a:t>Brief  </a:t>
            </a:r>
            <a:r>
              <a:rPr lang="en-CA" spc="-61">
                <a:solidFill>
                  <a:srgbClr val="636363"/>
                </a:solidFill>
              </a:rPr>
              <a:t>Case</a:t>
            </a:r>
            <a:r>
              <a:rPr lang="en-CA" spc="-158">
                <a:solidFill>
                  <a:srgbClr val="636363"/>
                </a:solidFill>
              </a:rPr>
              <a:t> </a:t>
            </a:r>
            <a:r>
              <a:rPr lang="en-CA" spc="-79">
                <a:solidFill>
                  <a:srgbClr val="636363"/>
                </a:solidFill>
              </a:rPr>
              <a:t>Study</a:t>
            </a:r>
            <a:endParaRPr lang="en-US"/>
          </a:p>
        </p:txBody>
      </p:sp>
      <p:sp>
        <p:nvSpPr>
          <p:cNvPr id="5" name="Picture Placeholder 4">
            <a:extLst>
              <a:ext uri="{FF2B5EF4-FFF2-40B4-BE49-F238E27FC236}">
                <a16:creationId xmlns:a16="http://schemas.microsoft.com/office/drawing/2014/main" id="{BD02F7BC-5E27-B947-98B0-D0410A83F4FB}"/>
              </a:ext>
            </a:extLst>
          </p:cNvPr>
          <p:cNvSpPr>
            <a:spLocks noGrp="1"/>
          </p:cNvSpPr>
          <p:nvPr>
            <p:ph type="pic" sz="quarter" idx="30"/>
          </p:nvPr>
        </p:nvSpPr>
        <p:spPr>
          <a:xfrm>
            <a:off x="7032624" y="2124635"/>
            <a:ext cx="4860925" cy="4047564"/>
          </a:xfrm>
          <a:prstGeom prst="rect">
            <a:avLst/>
          </a:prstGeom>
        </p:spPr>
        <p:txBody>
          <a:bodyPr>
            <a:noAutofit/>
          </a:bodyPr>
          <a:lstStyle>
            <a:lvl1pPr marL="0" indent="0">
              <a:buNone/>
              <a:defRPr b="0" i="0">
                <a:latin typeface="Roboto Condensed Light" panose="02000000000000000000" pitchFamily="2" charset="0"/>
              </a:defRPr>
            </a:lvl1pPr>
          </a:lstStyle>
          <a:p>
            <a:endParaRPr lang="en-US" dirty="0"/>
          </a:p>
        </p:txBody>
      </p:sp>
      <p:sp>
        <p:nvSpPr>
          <p:cNvPr id="15" name="Text Placeholder 12">
            <a:extLst>
              <a:ext uri="{FF2B5EF4-FFF2-40B4-BE49-F238E27FC236}">
                <a16:creationId xmlns:a16="http://schemas.microsoft.com/office/drawing/2014/main" id="{45266D87-0C7A-414D-A0E7-C3EE0FAF03AF}"/>
              </a:ext>
            </a:extLst>
          </p:cNvPr>
          <p:cNvSpPr>
            <a:spLocks noGrp="1"/>
          </p:cNvSpPr>
          <p:nvPr>
            <p:ph type="body" sz="quarter" idx="28"/>
          </p:nvPr>
        </p:nvSpPr>
        <p:spPr>
          <a:xfrm>
            <a:off x="5151718" y="925505"/>
            <a:ext cx="2597946" cy="381201"/>
          </a:xfrm>
          <a:prstGeom prst="rect">
            <a:avLst/>
          </a:prstGeom>
        </p:spPr>
        <p:txBody>
          <a:bodyPr lIns="0" tIns="0" rIns="0" bIns="0">
            <a:noAutofit/>
          </a:bodyPr>
          <a:lstStyle>
            <a:lvl1pPr marL="0" indent="0" algn="r">
              <a:lnSpc>
                <a:spcPct val="90000"/>
              </a:lnSpc>
              <a:buNone/>
              <a:defRPr sz="2000" b="0" i="0">
                <a:solidFill>
                  <a:srgbClr val="4A4A4A"/>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8" name="Text Placeholder 12">
            <a:extLst>
              <a:ext uri="{FF2B5EF4-FFF2-40B4-BE49-F238E27FC236}">
                <a16:creationId xmlns:a16="http://schemas.microsoft.com/office/drawing/2014/main" id="{719C0AE2-AB57-1644-8AF6-82870D4A15E9}"/>
              </a:ext>
            </a:extLst>
          </p:cNvPr>
          <p:cNvSpPr>
            <a:spLocks noGrp="1"/>
          </p:cNvSpPr>
          <p:nvPr>
            <p:ph type="body" sz="quarter" idx="17"/>
          </p:nvPr>
        </p:nvSpPr>
        <p:spPr>
          <a:xfrm>
            <a:off x="9603439" y="1124222"/>
            <a:ext cx="2245661" cy="381201"/>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9" name="Text Placeholder 12">
            <a:extLst>
              <a:ext uri="{FF2B5EF4-FFF2-40B4-BE49-F238E27FC236}">
                <a16:creationId xmlns:a16="http://schemas.microsoft.com/office/drawing/2014/main" id="{294AE0B8-F042-3F4C-A603-A61DB8663A87}"/>
              </a:ext>
            </a:extLst>
          </p:cNvPr>
          <p:cNvSpPr>
            <a:spLocks noGrp="1"/>
          </p:cNvSpPr>
          <p:nvPr>
            <p:ph type="body" sz="quarter" idx="18" hasCustomPrompt="1"/>
          </p:nvPr>
        </p:nvSpPr>
        <p:spPr>
          <a:xfrm>
            <a:off x="9606841" y="977814"/>
            <a:ext cx="2230468" cy="14875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SOURCE</a:t>
            </a:r>
          </a:p>
        </p:txBody>
      </p:sp>
      <p:sp>
        <p:nvSpPr>
          <p:cNvPr id="22" name="Text Placeholder 14">
            <a:extLst>
              <a:ext uri="{FF2B5EF4-FFF2-40B4-BE49-F238E27FC236}">
                <a16:creationId xmlns:a16="http://schemas.microsoft.com/office/drawing/2014/main" id="{768D6B12-D592-844A-A11A-1D641D012FC3}"/>
              </a:ext>
            </a:extLst>
          </p:cNvPr>
          <p:cNvSpPr>
            <a:spLocks noGrp="1"/>
          </p:cNvSpPr>
          <p:nvPr>
            <p:ph type="body" sz="quarter" idx="32" hasCustomPrompt="1"/>
          </p:nvPr>
        </p:nvSpPr>
        <p:spPr>
          <a:xfrm>
            <a:off x="381794" y="5157693"/>
            <a:ext cx="3764382" cy="466166"/>
          </a:xfrm>
          <a:prstGeom prst="rect">
            <a:avLst/>
          </a:prstGeom>
        </p:spPr>
        <p:txBody>
          <a:bodyPr lIns="0" tIns="0" rIns="0" bIns="0">
            <a:noAutofit/>
          </a:bodyPr>
          <a:lstStyle>
            <a:lvl1pPr marL="0" indent="0" algn="l">
              <a:lnSpc>
                <a:spcPct val="9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24" name="Text Placeholder 11">
            <a:extLst>
              <a:ext uri="{FF2B5EF4-FFF2-40B4-BE49-F238E27FC236}">
                <a16:creationId xmlns:a16="http://schemas.microsoft.com/office/drawing/2014/main" id="{0AE0CB94-67C4-3F42-91A7-2523A297FAF1}"/>
              </a:ext>
            </a:extLst>
          </p:cNvPr>
          <p:cNvSpPr>
            <a:spLocks noGrp="1"/>
          </p:cNvSpPr>
          <p:nvPr>
            <p:ph type="body" sz="quarter" idx="11"/>
          </p:nvPr>
        </p:nvSpPr>
        <p:spPr>
          <a:xfrm>
            <a:off x="367657" y="1998139"/>
            <a:ext cx="4218631" cy="364061"/>
          </a:xfrm>
          <a:prstGeom prst="rect">
            <a:avLst/>
          </a:prstGeom>
        </p:spPr>
        <p:txBody>
          <a:bodyPr lIns="0" tIns="0" rIns="0" bIns="0">
            <a:noAutofit/>
          </a:bodyPr>
          <a:lstStyle>
            <a:lvl1pPr marL="0" indent="0">
              <a:lnSpc>
                <a:spcPct val="90000"/>
              </a:lnSpc>
              <a:buNone/>
              <a:defRPr sz="2000" b="1" i="0" spc="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25" name="Text Placeholder 12">
            <a:extLst>
              <a:ext uri="{FF2B5EF4-FFF2-40B4-BE49-F238E27FC236}">
                <a16:creationId xmlns:a16="http://schemas.microsoft.com/office/drawing/2014/main" id="{2AF4A2C2-413E-9F46-8232-6C8CD572737C}"/>
              </a:ext>
            </a:extLst>
          </p:cNvPr>
          <p:cNvSpPr>
            <a:spLocks noGrp="1"/>
          </p:cNvSpPr>
          <p:nvPr>
            <p:ph type="body" sz="quarter" idx="15"/>
          </p:nvPr>
        </p:nvSpPr>
        <p:spPr>
          <a:xfrm>
            <a:off x="8260185" y="1124222"/>
            <a:ext cx="1381527" cy="381201"/>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12">
            <a:extLst>
              <a:ext uri="{FF2B5EF4-FFF2-40B4-BE49-F238E27FC236}">
                <a16:creationId xmlns:a16="http://schemas.microsoft.com/office/drawing/2014/main" id="{6C559F7C-31EF-B041-94F9-D3CE8E504EFC}"/>
              </a:ext>
            </a:extLst>
          </p:cNvPr>
          <p:cNvSpPr>
            <a:spLocks noGrp="1"/>
          </p:cNvSpPr>
          <p:nvPr>
            <p:ph type="body" sz="quarter" idx="16" hasCustomPrompt="1"/>
          </p:nvPr>
        </p:nvSpPr>
        <p:spPr>
          <a:xfrm>
            <a:off x="8260186" y="977814"/>
            <a:ext cx="1372180" cy="14875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INDUSTRY</a:t>
            </a:r>
          </a:p>
        </p:txBody>
      </p:sp>
      <p:sp>
        <p:nvSpPr>
          <p:cNvPr id="13" name="Text Placeholder 4">
            <a:extLst>
              <a:ext uri="{FF2B5EF4-FFF2-40B4-BE49-F238E27FC236}">
                <a16:creationId xmlns:a16="http://schemas.microsoft.com/office/drawing/2014/main" id="{6E334AE2-793B-9F46-A419-F162100593A5}"/>
              </a:ext>
            </a:extLst>
          </p:cNvPr>
          <p:cNvSpPr>
            <a:spLocks noGrp="1"/>
          </p:cNvSpPr>
          <p:nvPr>
            <p:ph type="body" sz="quarter" idx="33"/>
          </p:nvPr>
        </p:nvSpPr>
        <p:spPr>
          <a:xfrm>
            <a:off x="371475" y="2412622"/>
            <a:ext cx="5689600" cy="2605945"/>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4">
            <a:extLst>
              <a:ext uri="{FF2B5EF4-FFF2-40B4-BE49-F238E27FC236}">
                <a16:creationId xmlns:a16="http://schemas.microsoft.com/office/drawing/2014/main" id="{F263D700-4A55-874F-9875-649ED8EF2AD4}"/>
              </a:ext>
            </a:extLst>
          </p:cNvPr>
          <p:cNvSpPr>
            <a:spLocks noGrp="1"/>
          </p:cNvSpPr>
          <p:nvPr>
            <p:ph type="body" sz="quarter" idx="34"/>
          </p:nvPr>
        </p:nvSpPr>
        <p:spPr>
          <a:xfrm>
            <a:off x="371475" y="5410201"/>
            <a:ext cx="5689600" cy="799214"/>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8028539"/>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ueprint Overview">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5410086" cy="1130188"/>
          </a:xfrm>
        </p:spPr>
        <p:txBody>
          <a:bodyPr>
            <a:noAutofit/>
          </a:bodyPr>
          <a:lstStyle>
            <a:lvl1pPr>
              <a:defRPr b="0" i="0">
                <a:solidFill>
                  <a:srgbClr val="4A4A4A"/>
                </a:solidFill>
              </a:defRPr>
            </a:lvl1pPr>
          </a:lstStyle>
          <a:p>
            <a:r>
              <a:rPr lang="en-US" dirty="0"/>
              <a:t>Click to edit Master title style</a:t>
            </a:r>
          </a:p>
        </p:txBody>
      </p:sp>
      <p:sp>
        <p:nvSpPr>
          <p:cNvPr id="15" name="Text Placeholder 13">
            <a:extLst>
              <a:ext uri="{FF2B5EF4-FFF2-40B4-BE49-F238E27FC236}">
                <a16:creationId xmlns:a16="http://schemas.microsoft.com/office/drawing/2014/main" id="{74424E38-EBD1-9942-88D3-BFBB97FDAA1A}"/>
              </a:ext>
            </a:extLst>
          </p:cNvPr>
          <p:cNvSpPr>
            <a:spLocks noGrp="1"/>
          </p:cNvSpPr>
          <p:nvPr>
            <p:ph type="body" sz="quarter" idx="10"/>
          </p:nvPr>
        </p:nvSpPr>
        <p:spPr>
          <a:xfrm>
            <a:off x="7177088" y="1085064"/>
            <a:ext cx="4656325" cy="726888"/>
          </a:xfrm>
          <a:prstGeom prst="rect">
            <a:avLst/>
          </a:prstGeom>
        </p:spPr>
        <p:txBody>
          <a:bodyPr lIns="0" tIns="0" rIns="0" bIns="0">
            <a:noAutofit/>
          </a:bodyPr>
          <a:lstStyle>
            <a:lvl1pPr marL="0" indent="0">
              <a:lnSpc>
                <a:spcPct val="100000"/>
              </a:lnSpc>
              <a:buNone/>
              <a:defRPr sz="1200" b="0" i="0">
                <a:solidFill>
                  <a:srgbClr val="2576B7"/>
                </a:solidFill>
                <a:latin typeface="Montserrat SemiBold" pitchFamily="2" charset="77"/>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569714441"/>
      </p:ext>
    </p:extLst>
  </p:cSld>
  <p:clrMapOvr>
    <a:masterClrMapping/>
  </p:clrMapOvr>
  <p:extLst>
    <p:ext uri="{DCECCB84-F9BA-43D5-87BE-67443E8EF086}">
      <p15:sldGuideLst xmlns:p15="http://schemas.microsoft.com/office/powerpoint/2012/main">
        <p15:guide id="1" orient="horz" pos="89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Phases - 1">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102E03-5BB3-CC4F-8193-98E9C98DF2DB}"/>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dirty="0"/>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383858" y="571500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17">
            <a:extLst>
              <a:ext uri="{FF2B5EF4-FFF2-40B4-BE49-F238E27FC236}">
                <a16:creationId xmlns:a16="http://schemas.microsoft.com/office/drawing/2014/main" id="{C88F8756-2789-9C44-8E94-B8F2D55E69A4}"/>
              </a:ext>
            </a:extLst>
          </p:cNvPr>
          <p:cNvSpPr>
            <a:spLocks noGrp="1"/>
          </p:cNvSpPr>
          <p:nvPr>
            <p:ph type="body" sz="quarter" idx="16"/>
          </p:nvPr>
        </p:nvSpPr>
        <p:spPr>
          <a:xfrm>
            <a:off x="3305343"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7">
            <a:extLst>
              <a:ext uri="{FF2B5EF4-FFF2-40B4-BE49-F238E27FC236}">
                <a16:creationId xmlns:a16="http://schemas.microsoft.com/office/drawing/2014/main" id="{2562FEB0-7A4E-064A-9714-05D7FEABEEE0}"/>
              </a:ext>
            </a:extLst>
          </p:cNvPr>
          <p:cNvSpPr>
            <a:spLocks noGrp="1"/>
          </p:cNvSpPr>
          <p:nvPr>
            <p:ph type="body" sz="quarter" idx="17"/>
          </p:nvPr>
        </p:nvSpPr>
        <p:spPr>
          <a:xfrm>
            <a:off x="3434407"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5" name="Text Placeholder 14">
            <a:extLst>
              <a:ext uri="{FF2B5EF4-FFF2-40B4-BE49-F238E27FC236}">
                <a16:creationId xmlns:a16="http://schemas.microsoft.com/office/drawing/2014/main" id="{312E6863-BDB7-D44D-B1CC-7376119A5141}"/>
              </a:ext>
            </a:extLst>
          </p:cNvPr>
          <p:cNvSpPr>
            <a:spLocks noGrp="1"/>
          </p:cNvSpPr>
          <p:nvPr>
            <p:ph type="body" sz="quarter" idx="12"/>
          </p:nvPr>
        </p:nvSpPr>
        <p:spPr>
          <a:xfrm>
            <a:off x="9362364" y="662318"/>
            <a:ext cx="2531187" cy="539728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Box 18">
            <a:extLst>
              <a:ext uri="{FF2B5EF4-FFF2-40B4-BE49-F238E27FC236}">
                <a16:creationId xmlns:a16="http://schemas.microsoft.com/office/drawing/2014/main" id="{0CBD82B0-B116-3445-A793-D0EDAB24F104}"/>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2" name="Oval 1">
            <a:extLst>
              <a:ext uri="{FF2B5EF4-FFF2-40B4-BE49-F238E27FC236}">
                <a16:creationId xmlns:a16="http://schemas.microsoft.com/office/drawing/2014/main" id="{0DA71C9C-A5A5-1848-9CFA-69359FB0B067}"/>
              </a:ext>
            </a:extLst>
          </p:cNvPr>
          <p:cNvSpPr/>
          <p:nvPr userDrawn="1"/>
        </p:nvSpPr>
        <p:spPr>
          <a:xfrm>
            <a:off x="3026131" y="2367553"/>
            <a:ext cx="2619118" cy="2619118"/>
          </a:xfrm>
          <a:prstGeom prst="ellipse">
            <a:avLst/>
          </a:prstGeom>
          <a:noFill/>
          <a:ln w="508000">
            <a:solidFill>
              <a:srgbClr val="2576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784497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2Phases - 1">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102E03-5BB3-CC4F-8193-98E9C98DF2DB}"/>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1" name="Picture 20">
            <a:extLst>
              <a:ext uri="{FF2B5EF4-FFF2-40B4-BE49-F238E27FC236}">
                <a16:creationId xmlns:a16="http://schemas.microsoft.com/office/drawing/2014/main" id="{F47C9913-5718-874D-9BAB-81EE03C551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5089" y="1697742"/>
            <a:ext cx="10581006" cy="3971319"/>
          </a:xfrm>
          <a:prstGeom prst="rect">
            <a:avLst/>
          </a:prstGeom>
        </p:spPr>
      </p:pic>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dirty="0"/>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383858" y="571500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17">
            <a:extLst>
              <a:ext uri="{FF2B5EF4-FFF2-40B4-BE49-F238E27FC236}">
                <a16:creationId xmlns:a16="http://schemas.microsoft.com/office/drawing/2014/main" id="{C88F8756-2789-9C44-8E94-B8F2D55E69A4}"/>
              </a:ext>
            </a:extLst>
          </p:cNvPr>
          <p:cNvSpPr>
            <a:spLocks noGrp="1"/>
          </p:cNvSpPr>
          <p:nvPr>
            <p:ph type="body" sz="quarter" idx="16"/>
          </p:nvPr>
        </p:nvSpPr>
        <p:spPr>
          <a:xfrm>
            <a:off x="2146390" y="3088263"/>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7">
            <a:extLst>
              <a:ext uri="{FF2B5EF4-FFF2-40B4-BE49-F238E27FC236}">
                <a16:creationId xmlns:a16="http://schemas.microsoft.com/office/drawing/2014/main" id="{2562FEB0-7A4E-064A-9714-05D7FEABEEE0}"/>
              </a:ext>
            </a:extLst>
          </p:cNvPr>
          <p:cNvSpPr>
            <a:spLocks noGrp="1"/>
          </p:cNvSpPr>
          <p:nvPr>
            <p:ph type="body" sz="quarter" idx="17"/>
          </p:nvPr>
        </p:nvSpPr>
        <p:spPr>
          <a:xfrm>
            <a:off x="227545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7" name="Text Placeholder 17">
            <a:extLst>
              <a:ext uri="{FF2B5EF4-FFF2-40B4-BE49-F238E27FC236}">
                <a16:creationId xmlns:a16="http://schemas.microsoft.com/office/drawing/2014/main" id="{95180202-FB5D-F94C-BB6D-AEA8675BF86A}"/>
              </a:ext>
            </a:extLst>
          </p:cNvPr>
          <p:cNvSpPr>
            <a:spLocks noGrp="1"/>
          </p:cNvSpPr>
          <p:nvPr>
            <p:ph type="body" sz="quarter" idx="18"/>
          </p:nvPr>
        </p:nvSpPr>
        <p:spPr>
          <a:xfrm>
            <a:off x="4757510" y="3088263"/>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7">
            <a:extLst>
              <a:ext uri="{FF2B5EF4-FFF2-40B4-BE49-F238E27FC236}">
                <a16:creationId xmlns:a16="http://schemas.microsoft.com/office/drawing/2014/main" id="{58E8B607-4E77-764D-9F28-AFB22E9A0527}"/>
              </a:ext>
            </a:extLst>
          </p:cNvPr>
          <p:cNvSpPr>
            <a:spLocks noGrp="1"/>
          </p:cNvSpPr>
          <p:nvPr>
            <p:ph type="body" sz="quarter" idx="19"/>
          </p:nvPr>
        </p:nvSpPr>
        <p:spPr>
          <a:xfrm>
            <a:off x="488657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5" name="Text Placeholder 14">
            <a:extLst>
              <a:ext uri="{FF2B5EF4-FFF2-40B4-BE49-F238E27FC236}">
                <a16:creationId xmlns:a16="http://schemas.microsoft.com/office/drawing/2014/main" id="{312E6863-BDB7-D44D-B1CC-7376119A5141}"/>
              </a:ext>
            </a:extLst>
          </p:cNvPr>
          <p:cNvSpPr>
            <a:spLocks noGrp="1"/>
          </p:cNvSpPr>
          <p:nvPr>
            <p:ph type="body" sz="quarter" idx="12"/>
          </p:nvPr>
        </p:nvSpPr>
        <p:spPr>
          <a:xfrm>
            <a:off x="9362364" y="662318"/>
            <a:ext cx="2531187" cy="539728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Box 18">
            <a:extLst>
              <a:ext uri="{FF2B5EF4-FFF2-40B4-BE49-F238E27FC236}">
                <a16:creationId xmlns:a16="http://schemas.microsoft.com/office/drawing/2014/main" id="{0CBD82B0-B116-3445-A793-D0EDAB24F104}"/>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916523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Phases - 2">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6F24D62-0AF3-0345-8903-F5D9E8017FFF}"/>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1" name="Picture 20">
            <a:extLst>
              <a:ext uri="{FF2B5EF4-FFF2-40B4-BE49-F238E27FC236}">
                <a16:creationId xmlns:a16="http://schemas.microsoft.com/office/drawing/2014/main" id="{F47C9913-5718-874D-9BAB-81EE03C551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5088" y="1697742"/>
            <a:ext cx="10581003" cy="3971319"/>
          </a:xfrm>
          <a:prstGeom prst="rect">
            <a:avLst/>
          </a:prstGeom>
        </p:spPr>
      </p:pic>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383858" y="571500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17">
            <a:extLst>
              <a:ext uri="{FF2B5EF4-FFF2-40B4-BE49-F238E27FC236}">
                <a16:creationId xmlns:a16="http://schemas.microsoft.com/office/drawing/2014/main" id="{C88F8756-2789-9C44-8E94-B8F2D55E69A4}"/>
              </a:ext>
            </a:extLst>
          </p:cNvPr>
          <p:cNvSpPr>
            <a:spLocks noGrp="1"/>
          </p:cNvSpPr>
          <p:nvPr>
            <p:ph type="body" sz="quarter" idx="16"/>
          </p:nvPr>
        </p:nvSpPr>
        <p:spPr>
          <a:xfrm>
            <a:off x="214639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7">
            <a:extLst>
              <a:ext uri="{FF2B5EF4-FFF2-40B4-BE49-F238E27FC236}">
                <a16:creationId xmlns:a16="http://schemas.microsoft.com/office/drawing/2014/main" id="{2562FEB0-7A4E-064A-9714-05D7FEABEEE0}"/>
              </a:ext>
            </a:extLst>
          </p:cNvPr>
          <p:cNvSpPr>
            <a:spLocks noGrp="1"/>
          </p:cNvSpPr>
          <p:nvPr>
            <p:ph type="body" sz="quarter" idx="17"/>
          </p:nvPr>
        </p:nvSpPr>
        <p:spPr>
          <a:xfrm>
            <a:off x="227545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7" name="Text Placeholder 17">
            <a:extLst>
              <a:ext uri="{FF2B5EF4-FFF2-40B4-BE49-F238E27FC236}">
                <a16:creationId xmlns:a16="http://schemas.microsoft.com/office/drawing/2014/main" id="{95180202-FB5D-F94C-BB6D-AEA8675BF86A}"/>
              </a:ext>
            </a:extLst>
          </p:cNvPr>
          <p:cNvSpPr>
            <a:spLocks noGrp="1"/>
          </p:cNvSpPr>
          <p:nvPr>
            <p:ph type="body" sz="quarter" idx="18"/>
          </p:nvPr>
        </p:nvSpPr>
        <p:spPr>
          <a:xfrm>
            <a:off x="475751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7">
            <a:extLst>
              <a:ext uri="{FF2B5EF4-FFF2-40B4-BE49-F238E27FC236}">
                <a16:creationId xmlns:a16="http://schemas.microsoft.com/office/drawing/2014/main" id="{58E8B607-4E77-764D-9F28-AFB22E9A0527}"/>
              </a:ext>
            </a:extLst>
          </p:cNvPr>
          <p:cNvSpPr>
            <a:spLocks noGrp="1"/>
          </p:cNvSpPr>
          <p:nvPr>
            <p:ph type="body" sz="quarter" idx="19"/>
          </p:nvPr>
        </p:nvSpPr>
        <p:spPr>
          <a:xfrm>
            <a:off x="488657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6" name="Text Placeholder 14">
            <a:extLst>
              <a:ext uri="{FF2B5EF4-FFF2-40B4-BE49-F238E27FC236}">
                <a16:creationId xmlns:a16="http://schemas.microsoft.com/office/drawing/2014/main" id="{CB6B5EA5-1A6A-AA4D-A42C-881B41C31A8E}"/>
              </a:ext>
            </a:extLst>
          </p:cNvPr>
          <p:cNvSpPr>
            <a:spLocks noGrp="1"/>
          </p:cNvSpPr>
          <p:nvPr>
            <p:ph type="body" sz="quarter" idx="12"/>
          </p:nvPr>
        </p:nvSpPr>
        <p:spPr>
          <a:xfrm>
            <a:off x="9362364" y="662318"/>
            <a:ext cx="2531187" cy="539728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Box 18">
            <a:extLst>
              <a:ext uri="{FF2B5EF4-FFF2-40B4-BE49-F238E27FC236}">
                <a16:creationId xmlns:a16="http://schemas.microsoft.com/office/drawing/2014/main" id="{6DA26D8F-F449-F647-89CF-859BCE537307}"/>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1061654157"/>
      </p:ext>
    </p:extLst>
  </p:cSld>
  <p:clrMapOvr>
    <a:masterClrMapping/>
  </p:clrMapOvr>
  <p:extLst>
    <p:ext uri="{DCECCB84-F9BA-43D5-87BE-67443E8EF086}">
      <p15:sldGuideLst xmlns:p15="http://schemas.microsoft.com/office/powerpoint/2012/main">
        <p15:guide id="1" orient="horz" pos="89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Phases - 1">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94A49C4-26C6-F747-A948-6F248247D1D3}"/>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1" name="Picture 20">
            <a:extLst>
              <a:ext uri="{FF2B5EF4-FFF2-40B4-BE49-F238E27FC236}">
                <a16:creationId xmlns:a16="http://schemas.microsoft.com/office/drawing/2014/main" id="{F47C9913-5718-874D-9BAB-81EE03C551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5089" y="1697742"/>
            <a:ext cx="10581006" cy="3971320"/>
          </a:xfrm>
          <a:prstGeom prst="rect">
            <a:avLst/>
          </a:prstGeom>
        </p:spPr>
      </p:pic>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383858" y="571500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17">
            <a:extLst>
              <a:ext uri="{FF2B5EF4-FFF2-40B4-BE49-F238E27FC236}">
                <a16:creationId xmlns:a16="http://schemas.microsoft.com/office/drawing/2014/main" id="{C88F8756-2789-9C44-8E94-B8F2D55E69A4}"/>
              </a:ext>
            </a:extLst>
          </p:cNvPr>
          <p:cNvSpPr>
            <a:spLocks noGrp="1"/>
          </p:cNvSpPr>
          <p:nvPr>
            <p:ph type="body" sz="quarter" idx="16"/>
          </p:nvPr>
        </p:nvSpPr>
        <p:spPr>
          <a:xfrm>
            <a:off x="84591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7">
            <a:extLst>
              <a:ext uri="{FF2B5EF4-FFF2-40B4-BE49-F238E27FC236}">
                <a16:creationId xmlns:a16="http://schemas.microsoft.com/office/drawing/2014/main" id="{2562FEB0-7A4E-064A-9714-05D7FEABEEE0}"/>
              </a:ext>
            </a:extLst>
          </p:cNvPr>
          <p:cNvSpPr>
            <a:spLocks noGrp="1"/>
          </p:cNvSpPr>
          <p:nvPr>
            <p:ph type="body" sz="quarter" idx="17"/>
          </p:nvPr>
        </p:nvSpPr>
        <p:spPr>
          <a:xfrm>
            <a:off x="97497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7" name="Text Placeholder 17">
            <a:extLst>
              <a:ext uri="{FF2B5EF4-FFF2-40B4-BE49-F238E27FC236}">
                <a16:creationId xmlns:a16="http://schemas.microsoft.com/office/drawing/2014/main" id="{95180202-FB5D-F94C-BB6D-AEA8675BF86A}"/>
              </a:ext>
            </a:extLst>
          </p:cNvPr>
          <p:cNvSpPr>
            <a:spLocks noGrp="1"/>
          </p:cNvSpPr>
          <p:nvPr>
            <p:ph type="body" sz="quarter" idx="18"/>
          </p:nvPr>
        </p:nvSpPr>
        <p:spPr>
          <a:xfrm>
            <a:off x="345703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7">
            <a:extLst>
              <a:ext uri="{FF2B5EF4-FFF2-40B4-BE49-F238E27FC236}">
                <a16:creationId xmlns:a16="http://schemas.microsoft.com/office/drawing/2014/main" id="{58E8B607-4E77-764D-9F28-AFB22E9A0527}"/>
              </a:ext>
            </a:extLst>
          </p:cNvPr>
          <p:cNvSpPr>
            <a:spLocks noGrp="1"/>
          </p:cNvSpPr>
          <p:nvPr>
            <p:ph type="body" sz="quarter" idx="19"/>
          </p:nvPr>
        </p:nvSpPr>
        <p:spPr>
          <a:xfrm>
            <a:off x="358609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7">
            <a:extLst>
              <a:ext uri="{FF2B5EF4-FFF2-40B4-BE49-F238E27FC236}">
                <a16:creationId xmlns:a16="http://schemas.microsoft.com/office/drawing/2014/main" id="{EA10E58D-5C00-A54A-812B-4083B4CDAEF8}"/>
              </a:ext>
            </a:extLst>
          </p:cNvPr>
          <p:cNvSpPr>
            <a:spLocks noGrp="1"/>
          </p:cNvSpPr>
          <p:nvPr>
            <p:ph type="body" sz="quarter" idx="20"/>
          </p:nvPr>
        </p:nvSpPr>
        <p:spPr>
          <a:xfrm>
            <a:off x="606815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Text Placeholder 17">
            <a:extLst>
              <a:ext uri="{FF2B5EF4-FFF2-40B4-BE49-F238E27FC236}">
                <a16:creationId xmlns:a16="http://schemas.microsoft.com/office/drawing/2014/main" id="{4E732226-B0CE-4141-BA0A-B0610C10DF1A}"/>
              </a:ext>
            </a:extLst>
          </p:cNvPr>
          <p:cNvSpPr>
            <a:spLocks noGrp="1"/>
          </p:cNvSpPr>
          <p:nvPr>
            <p:ph type="body" sz="quarter" idx="21"/>
          </p:nvPr>
        </p:nvSpPr>
        <p:spPr>
          <a:xfrm>
            <a:off x="619721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3" name="Text Placeholder 14">
            <a:extLst>
              <a:ext uri="{FF2B5EF4-FFF2-40B4-BE49-F238E27FC236}">
                <a16:creationId xmlns:a16="http://schemas.microsoft.com/office/drawing/2014/main" id="{CD080FB1-EBFC-8046-8481-0C6839CE648F}"/>
              </a:ext>
            </a:extLst>
          </p:cNvPr>
          <p:cNvSpPr>
            <a:spLocks noGrp="1"/>
          </p:cNvSpPr>
          <p:nvPr>
            <p:ph type="body" sz="quarter" idx="12"/>
          </p:nvPr>
        </p:nvSpPr>
        <p:spPr>
          <a:xfrm>
            <a:off x="9362364" y="662318"/>
            <a:ext cx="2531187" cy="539728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5" name="TextBox 24">
            <a:extLst>
              <a:ext uri="{FF2B5EF4-FFF2-40B4-BE49-F238E27FC236}">
                <a16:creationId xmlns:a16="http://schemas.microsoft.com/office/drawing/2014/main" id="{9FAD2C74-B2C9-3C42-A9A3-29E2877B57E6}"/>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5" name="Title 9">
            <a:extLst>
              <a:ext uri="{FF2B5EF4-FFF2-40B4-BE49-F238E27FC236}">
                <a16:creationId xmlns:a16="http://schemas.microsoft.com/office/drawing/2014/main" id="{A239B8F6-3AE0-4D93-A3DA-A8577D884267}"/>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16" name="Text Placeholder 11">
            <a:extLst>
              <a:ext uri="{FF2B5EF4-FFF2-40B4-BE49-F238E27FC236}">
                <a16:creationId xmlns:a16="http://schemas.microsoft.com/office/drawing/2014/main" id="{30C801AE-00D6-4820-A793-C41E238CF846}"/>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19703010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Phases - 2">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F527A54-705D-3546-96E2-BEB5EFD3F2C0}"/>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1" name="Picture 20">
            <a:extLst>
              <a:ext uri="{FF2B5EF4-FFF2-40B4-BE49-F238E27FC236}">
                <a16:creationId xmlns:a16="http://schemas.microsoft.com/office/drawing/2014/main" id="{F47C9913-5718-874D-9BAB-81EE03C551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5089" y="1697742"/>
            <a:ext cx="10581006" cy="3971319"/>
          </a:xfrm>
          <a:prstGeom prst="rect">
            <a:avLst/>
          </a:prstGeom>
        </p:spPr>
      </p:pic>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383858" y="571500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17">
            <a:extLst>
              <a:ext uri="{FF2B5EF4-FFF2-40B4-BE49-F238E27FC236}">
                <a16:creationId xmlns:a16="http://schemas.microsoft.com/office/drawing/2014/main" id="{C88F8756-2789-9C44-8E94-B8F2D55E69A4}"/>
              </a:ext>
            </a:extLst>
          </p:cNvPr>
          <p:cNvSpPr>
            <a:spLocks noGrp="1"/>
          </p:cNvSpPr>
          <p:nvPr>
            <p:ph type="body" sz="quarter" idx="16"/>
          </p:nvPr>
        </p:nvSpPr>
        <p:spPr>
          <a:xfrm>
            <a:off x="84591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7">
            <a:extLst>
              <a:ext uri="{FF2B5EF4-FFF2-40B4-BE49-F238E27FC236}">
                <a16:creationId xmlns:a16="http://schemas.microsoft.com/office/drawing/2014/main" id="{2562FEB0-7A4E-064A-9714-05D7FEABEEE0}"/>
              </a:ext>
            </a:extLst>
          </p:cNvPr>
          <p:cNvSpPr>
            <a:spLocks noGrp="1"/>
          </p:cNvSpPr>
          <p:nvPr>
            <p:ph type="body" sz="quarter" idx="17"/>
          </p:nvPr>
        </p:nvSpPr>
        <p:spPr>
          <a:xfrm>
            <a:off x="97497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7" name="Text Placeholder 17">
            <a:extLst>
              <a:ext uri="{FF2B5EF4-FFF2-40B4-BE49-F238E27FC236}">
                <a16:creationId xmlns:a16="http://schemas.microsoft.com/office/drawing/2014/main" id="{95180202-FB5D-F94C-BB6D-AEA8675BF86A}"/>
              </a:ext>
            </a:extLst>
          </p:cNvPr>
          <p:cNvSpPr>
            <a:spLocks noGrp="1"/>
          </p:cNvSpPr>
          <p:nvPr>
            <p:ph type="body" sz="quarter" idx="18"/>
          </p:nvPr>
        </p:nvSpPr>
        <p:spPr>
          <a:xfrm>
            <a:off x="345703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7">
            <a:extLst>
              <a:ext uri="{FF2B5EF4-FFF2-40B4-BE49-F238E27FC236}">
                <a16:creationId xmlns:a16="http://schemas.microsoft.com/office/drawing/2014/main" id="{58E8B607-4E77-764D-9F28-AFB22E9A0527}"/>
              </a:ext>
            </a:extLst>
          </p:cNvPr>
          <p:cNvSpPr>
            <a:spLocks noGrp="1"/>
          </p:cNvSpPr>
          <p:nvPr>
            <p:ph type="body" sz="quarter" idx="19"/>
          </p:nvPr>
        </p:nvSpPr>
        <p:spPr>
          <a:xfrm>
            <a:off x="358609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7">
            <a:extLst>
              <a:ext uri="{FF2B5EF4-FFF2-40B4-BE49-F238E27FC236}">
                <a16:creationId xmlns:a16="http://schemas.microsoft.com/office/drawing/2014/main" id="{EA10E58D-5C00-A54A-812B-4083B4CDAEF8}"/>
              </a:ext>
            </a:extLst>
          </p:cNvPr>
          <p:cNvSpPr>
            <a:spLocks noGrp="1"/>
          </p:cNvSpPr>
          <p:nvPr>
            <p:ph type="body" sz="quarter" idx="20"/>
          </p:nvPr>
        </p:nvSpPr>
        <p:spPr>
          <a:xfrm>
            <a:off x="606815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Text Placeholder 17">
            <a:extLst>
              <a:ext uri="{FF2B5EF4-FFF2-40B4-BE49-F238E27FC236}">
                <a16:creationId xmlns:a16="http://schemas.microsoft.com/office/drawing/2014/main" id="{4E732226-B0CE-4141-BA0A-B0610C10DF1A}"/>
              </a:ext>
            </a:extLst>
          </p:cNvPr>
          <p:cNvSpPr>
            <a:spLocks noGrp="1"/>
          </p:cNvSpPr>
          <p:nvPr>
            <p:ph type="body" sz="quarter" idx="21"/>
          </p:nvPr>
        </p:nvSpPr>
        <p:spPr>
          <a:xfrm>
            <a:off x="619721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3" name="Text Placeholder 14">
            <a:extLst>
              <a:ext uri="{FF2B5EF4-FFF2-40B4-BE49-F238E27FC236}">
                <a16:creationId xmlns:a16="http://schemas.microsoft.com/office/drawing/2014/main" id="{411517B8-6A3E-EA46-B44F-5257BEE2FF8B}"/>
              </a:ext>
            </a:extLst>
          </p:cNvPr>
          <p:cNvSpPr>
            <a:spLocks noGrp="1"/>
          </p:cNvSpPr>
          <p:nvPr>
            <p:ph type="body" sz="quarter" idx="12"/>
          </p:nvPr>
        </p:nvSpPr>
        <p:spPr>
          <a:xfrm>
            <a:off x="9362364" y="662318"/>
            <a:ext cx="2531187" cy="539728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5" name="TextBox 24">
            <a:extLst>
              <a:ext uri="{FF2B5EF4-FFF2-40B4-BE49-F238E27FC236}">
                <a16:creationId xmlns:a16="http://schemas.microsoft.com/office/drawing/2014/main" id="{EAB38534-59C8-AB42-8101-EB37B1EC4E88}"/>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5" name="Title 9">
            <a:extLst>
              <a:ext uri="{FF2B5EF4-FFF2-40B4-BE49-F238E27FC236}">
                <a16:creationId xmlns:a16="http://schemas.microsoft.com/office/drawing/2014/main" id="{364B2857-0349-4295-A09F-BC1F3F187279}"/>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16" name="Text Placeholder 11">
            <a:extLst>
              <a:ext uri="{FF2B5EF4-FFF2-40B4-BE49-F238E27FC236}">
                <a16:creationId xmlns:a16="http://schemas.microsoft.com/office/drawing/2014/main" id="{E17E7439-B4AF-49B8-ACA3-5699AC95DD30}"/>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466564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Phases - 3">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6AB425FD-3D89-C248-A85B-4B68C01FA877}"/>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1" name="Picture 20">
            <a:extLst>
              <a:ext uri="{FF2B5EF4-FFF2-40B4-BE49-F238E27FC236}">
                <a16:creationId xmlns:a16="http://schemas.microsoft.com/office/drawing/2014/main" id="{F47C9913-5718-874D-9BAB-81EE03C551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5089" y="1700496"/>
            <a:ext cx="10581006" cy="3965811"/>
          </a:xfrm>
          <a:prstGeom prst="rect">
            <a:avLst/>
          </a:prstGeom>
        </p:spPr>
      </p:pic>
      <p:sp>
        <p:nvSpPr>
          <p:cNvPr id="6" name="Text Placeholder 14">
            <a:extLst>
              <a:ext uri="{FF2B5EF4-FFF2-40B4-BE49-F238E27FC236}">
                <a16:creationId xmlns:a16="http://schemas.microsoft.com/office/drawing/2014/main" id="{74E863AB-F0D1-E945-8334-6F5A93C81567}"/>
              </a:ext>
            </a:extLst>
          </p:cNvPr>
          <p:cNvSpPr>
            <a:spLocks noGrp="1"/>
          </p:cNvSpPr>
          <p:nvPr>
            <p:ph type="body" sz="quarter" idx="12"/>
          </p:nvPr>
        </p:nvSpPr>
        <p:spPr>
          <a:xfrm>
            <a:off x="9362364" y="662318"/>
            <a:ext cx="2531187" cy="539728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383858" y="571500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17">
            <a:extLst>
              <a:ext uri="{FF2B5EF4-FFF2-40B4-BE49-F238E27FC236}">
                <a16:creationId xmlns:a16="http://schemas.microsoft.com/office/drawing/2014/main" id="{C88F8756-2789-9C44-8E94-B8F2D55E69A4}"/>
              </a:ext>
            </a:extLst>
          </p:cNvPr>
          <p:cNvSpPr>
            <a:spLocks noGrp="1"/>
          </p:cNvSpPr>
          <p:nvPr>
            <p:ph type="body" sz="quarter" idx="16"/>
          </p:nvPr>
        </p:nvSpPr>
        <p:spPr>
          <a:xfrm>
            <a:off x="84591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7">
            <a:extLst>
              <a:ext uri="{FF2B5EF4-FFF2-40B4-BE49-F238E27FC236}">
                <a16:creationId xmlns:a16="http://schemas.microsoft.com/office/drawing/2014/main" id="{2562FEB0-7A4E-064A-9714-05D7FEABEEE0}"/>
              </a:ext>
            </a:extLst>
          </p:cNvPr>
          <p:cNvSpPr>
            <a:spLocks noGrp="1"/>
          </p:cNvSpPr>
          <p:nvPr>
            <p:ph type="body" sz="quarter" idx="17"/>
          </p:nvPr>
        </p:nvSpPr>
        <p:spPr>
          <a:xfrm>
            <a:off x="97497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7" name="Text Placeholder 17">
            <a:extLst>
              <a:ext uri="{FF2B5EF4-FFF2-40B4-BE49-F238E27FC236}">
                <a16:creationId xmlns:a16="http://schemas.microsoft.com/office/drawing/2014/main" id="{95180202-FB5D-F94C-BB6D-AEA8675BF86A}"/>
              </a:ext>
            </a:extLst>
          </p:cNvPr>
          <p:cNvSpPr>
            <a:spLocks noGrp="1"/>
          </p:cNvSpPr>
          <p:nvPr>
            <p:ph type="body" sz="quarter" idx="18"/>
          </p:nvPr>
        </p:nvSpPr>
        <p:spPr>
          <a:xfrm>
            <a:off x="345703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7">
            <a:extLst>
              <a:ext uri="{FF2B5EF4-FFF2-40B4-BE49-F238E27FC236}">
                <a16:creationId xmlns:a16="http://schemas.microsoft.com/office/drawing/2014/main" id="{58E8B607-4E77-764D-9F28-AFB22E9A0527}"/>
              </a:ext>
            </a:extLst>
          </p:cNvPr>
          <p:cNvSpPr>
            <a:spLocks noGrp="1"/>
          </p:cNvSpPr>
          <p:nvPr>
            <p:ph type="body" sz="quarter" idx="19"/>
          </p:nvPr>
        </p:nvSpPr>
        <p:spPr>
          <a:xfrm>
            <a:off x="358609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7">
            <a:extLst>
              <a:ext uri="{FF2B5EF4-FFF2-40B4-BE49-F238E27FC236}">
                <a16:creationId xmlns:a16="http://schemas.microsoft.com/office/drawing/2014/main" id="{EA10E58D-5C00-A54A-812B-4083B4CDAEF8}"/>
              </a:ext>
            </a:extLst>
          </p:cNvPr>
          <p:cNvSpPr>
            <a:spLocks noGrp="1"/>
          </p:cNvSpPr>
          <p:nvPr>
            <p:ph type="body" sz="quarter" idx="20"/>
          </p:nvPr>
        </p:nvSpPr>
        <p:spPr>
          <a:xfrm>
            <a:off x="606815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Text Placeholder 17">
            <a:extLst>
              <a:ext uri="{FF2B5EF4-FFF2-40B4-BE49-F238E27FC236}">
                <a16:creationId xmlns:a16="http://schemas.microsoft.com/office/drawing/2014/main" id="{4E732226-B0CE-4141-BA0A-B0610C10DF1A}"/>
              </a:ext>
            </a:extLst>
          </p:cNvPr>
          <p:cNvSpPr>
            <a:spLocks noGrp="1"/>
          </p:cNvSpPr>
          <p:nvPr>
            <p:ph type="body" sz="quarter" idx="21"/>
          </p:nvPr>
        </p:nvSpPr>
        <p:spPr>
          <a:xfrm>
            <a:off x="619721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3" name="TextBox 22">
            <a:extLst>
              <a:ext uri="{FF2B5EF4-FFF2-40B4-BE49-F238E27FC236}">
                <a16:creationId xmlns:a16="http://schemas.microsoft.com/office/drawing/2014/main" id="{16075586-BA0A-1847-A4BF-C2DDA49655C4}"/>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5" name="Title 9">
            <a:extLst>
              <a:ext uri="{FF2B5EF4-FFF2-40B4-BE49-F238E27FC236}">
                <a16:creationId xmlns:a16="http://schemas.microsoft.com/office/drawing/2014/main" id="{C35D8806-3285-4BE5-B0AE-3463590F7BBA}"/>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16" name="Text Placeholder 11">
            <a:extLst>
              <a:ext uri="{FF2B5EF4-FFF2-40B4-BE49-F238E27FC236}">
                <a16:creationId xmlns:a16="http://schemas.microsoft.com/office/drawing/2014/main" id="{E5B3A946-1D9F-49EB-B505-DC02CC241C9D}"/>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26400387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Phases - 1">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93B8FA13-DDF5-7548-8A67-CB12EDA06DD6}"/>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4304" y="1527275"/>
            <a:ext cx="9303919" cy="5695684"/>
          </a:xfrm>
          <a:prstGeom prst="rect">
            <a:avLst/>
          </a:prstGeom>
        </p:spPr>
      </p:pic>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108667"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237731"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3393970"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3523034"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3" name="Text Placeholder 17">
            <a:extLst>
              <a:ext uri="{FF2B5EF4-FFF2-40B4-BE49-F238E27FC236}">
                <a16:creationId xmlns:a16="http://schemas.microsoft.com/office/drawing/2014/main" id="{874A4594-091B-2541-B3CF-274B03EEEC71}"/>
              </a:ext>
            </a:extLst>
          </p:cNvPr>
          <p:cNvSpPr>
            <a:spLocks noGrp="1"/>
          </p:cNvSpPr>
          <p:nvPr>
            <p:ph type="body" sz="quarter" idx="20"/>
          </p:nvPr>
        </p:nvSpPr>
        <p:spPr>
          <a:xfrm>
            <a:off x="5689776"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4" name="Text Placeholder 17">
            <a:extLst>
              <a:ext uri="{FF2B5EF4-FFF2-40B4-BE49-F238E27FC236}">
                <a16:creationId xmlns:a16="http://schemas.microsoft.com/office/drawing/2014/main" id="{FA8D8B03-CD7C-8D48-A54E-D81F5F67A8EC}"/>
              </a:ext>
            </a:extLst>
          </p:cNvPr>
          <p:cNvSpPr>
            <a:spLocks noGrp="1"/>
          </p:cNvSpPr>
          <p:nvPr>
            <p:ph type="body" sz="quarter" idx="21"/>
          </p:nvPr>
        </p:nvSpPr>
        <p:spPr>
          <a:xfrm>
            <a:off x="5818840"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242828"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2371892"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4549144"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4678208"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14">
            <a:extLst>
              <a:ext uri="{FF2B5EF4-FFF2-40B4-BE49-F238E27FC236}">
                <a16:creationId xmlns:a16="http://schemas.microsoft.com/office/drawing/2014/main" id="{4D995306-C8D6-E447-965A-D9329857EEF5}"/>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3" name="TextBox 22">
            <a:extLst>
              <a:ext uri="{FF2B5EF4-FFF2-40B4-BE49-F238E27FC236}">
                <a16:creationId xmlns:a16="http://schemas.microsoft.com/office/drawing/2014/main" id="{B0DAA7CC-40D8-3E41-9CD3-83C0C10AE9AB}"/>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9" name="Title 9">
            <a:extLst>
              <a:ext uri="{FF2B5EF4-FFF2-40B4-BE49-F238E27FC236}">
                <a16:creationId xmlns:a16="http://schemas.microsoft.com/office/drawing/2014/main" id="{74DC97C7-02F3-463B-9D89-A5808487AD51}"/>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20" name="Text Placeholder 11">
            <a:extLst>
              <a:ext uri="{FF2B5EF4-FFF2-40B4-BE49-F238E27FC236}">
                <a16:creationId xmlns:a16="http://schemas.microsoft.com/office/drawing/2014/main" id="{B5536D64-8A46-4C17-B8EF-74A9D3B557E3}"/>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2493091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Phases - 2">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A94E45-B883-3943-B236-D1329A7EC986}"/>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4304" y="1527275"/>
            <a:ext cx="9303919" cy="5695683"/>
          </a:xfrm>
          <a:prstGeom prst="rect">
            <a:avLst/>
          </a:prstGeom>
        </p:spPr>
      </p:pic>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108667"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237731" y="2961922"/>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3393970"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3523034"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3" name="Text Placeholder 17">
            <a:extLst>
              <a:ext uri="{FF2B5EF4-FFF2-40B4-BE49-F238E27FC236}">
                <a16:creationId xmlns:a16="http://schemas.microsoft.com/office/drawing/2014/main" id="{874A4594-091B-2541-B3CF-274B03EEEC71}"/>
              </a:ext>
            </a:extLst>
          </p:cNvPr>
          <p:cNvSpPr>
            <a:spLocks noGrp="1"/>
          </p:cNvSpPr>
          <p:nvPr>
            <p:ph type="body" sz="quarter" idx="20"/>
          </p:nvPr>
        </p:nvSpPr>
        <p:spPr>
          <a:xfrm>
            <a:off x="5689776"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4" name="Text Placeholder 17">
            <a:extLst>
              <a:ext uri="{FF2B5EF4-FFF2-40B4-BE49-F238E27FC236}">
                <a16:creationId xmlns:a16="http://schemas.microsoft.com/office/drawing/2014/main" id="{FA8D8B03-CD7C-8D48-A54E-D81F5F67A8EC}"/>
              </a:ext>
            </a:extLst>
          </p:cNvPr>
          <p:cNvSpPr>
            <a:spLocks noGrp="1"/>
          </p:cNvSpPr>
          <p:nvPr>
            <p:ph type="body" sz="quarter" idx="21"/>
          </p:nvPr>
        </p:nvSpPr>
        <p:spPr>
          <a:xfrm>
            <a:off x="5818840"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242828"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2371892"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4549144"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4678208"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14">
            <a:extLst>
              <a:ext uri="{FF2B5EF4-FFF2-40B4-BE49-F238E27FC236}">
                <a16:creationId xmlns:a16="http://schemas.microsoft.com/office/drawing/2014/main" id="{0A5C0A8B-9191-DF4B-9E93-A86912D8DBE4}"/>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TextBox 23">
            <a:extLst>
              <a:ext uri="{FF2B5EF4-FFF2-40B4-BE49-F238E27FC236}">
                <a16:creationId xmlns:a16="http://schemas.microsoft.com/office/drawing/2014/main" id="{6D8C871D-3515-494A-B816-02DBB2F88ED0}"/>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9" name="Title 9">
            <a:extLst>
              <a:ext uri="{FF2B5EF4-FFF2-40B4-BE49-F238E27FC236}">
                <a16:creationId xmlns:a16="http://schemas.microsoft.com/office/drawing/2014/main" id="{3C891429-3435-46A2-9A21-EA265BF822F1}"/>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20" name="Text Placeholder 11">
            <a:extLst>
              <a:ext uri="{FF2B5EF4-FFF2-40B4-BE49-F238E27FC236}">
                <a16:creationId xmlns:a16="http://schemas.microsoft.com/office/drawing/2014/main" id="{7F43F4BC-37EB-4E91-98B2-834E7E762368}"/>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12498539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Phases - 3">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FE4F615-BD55-9045-AFAD-98070A997A4B}"/>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0352" y="1527275"/>
            <a:ext cx="9296014" cy="5695684"/>
          </a:xfrm>
          <a:prstGeom prst="rect">
            <a:avLst/>
          </a:prstGeom>
        </p:spPr>
      </p:pic>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108667"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237731"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3393970"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3523034"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3" name="Text Placeholder 17">
            <a:extLst>
              <a:ext uri="{FF2B5EF4-FFF2-40B4-BE49-F238E27FC236}">
                <a16:creationId xmlns:a16="http://schemas.microsoft.com/office/drawing/2014/main" id="{874A4594-091B-2541-B3CF-274B03EEEC71}"/>
              </a:ext>
            </a:extLst>
          </p:cNvPr>
          <p:cNvSpPr>
            <a:spLocks noGrp="1"/>
          </p:cNvSpPr>
          <p:nvPr>
            <p:ph type="body" sz="quarter" idx="20"/>
          </p:nvPr>
        </p:nvSpPr>
        <p:spPr>
          <a:xfrm>
            <a:off x="5689776"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4" name="Text Placeholder 17">
            <a:extLst>
              <a:ext uri="{FF2B5EF4-FFF2-40B4-BE49-F238E27FC236}">
                <a16:creationId xmlns:a16="http://schemas.microsoft.com/office/drawing/2014/main" id="{FA8D8B03-CD7C-8D48-A54E-D81F5F67A8EC}"/>
              </a:ext>
            </a:extLst>
          </p:cNvPr>
          <p:cNvSpPr>
            <a:spLocks noGrp="1"/>
          </p:cNvSpPr>
          <p:nvPr>
            <p:ph type="body" sz="quarter" idx="21"/>
          </p:nvPr>
        </p:nvSpPr>
        <p:spPr>
          <a:xfrm>
            <a:off x="5818840"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242828"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2371892"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4549144"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4678208"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14">
            <a:extLst>
              <a:ext uri="{FF2B5EF4-FFF2-40B4-BE49-F238E27FC236}">
                <a16:creationId xmlns:a16="http://schemas.microsoft.com/office/drawing/2014/main" id="{51E5FA73-4AE8-EA45-9C15-894C1F59D7E9}"/>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TextBox 23">
            <a:extLst>
              <a:ext uri="{FF2B5EF4-FFF2-40B4-BE49-F238E27FC236}">
                <a16:creationId xmlns:a16="http://schemas.microsoft.com/office/drawing/2014/main" id="{33BEE54B-D3A2-EB40-8CE7-12910A4679F3}"/>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9" name="Title 9">
            <a:extLst>
              <a:ext uri="{FF2B5EF4-FFF2-40B4-BE49-F238E27FC236}">
                <a16:creationId xmlns:a16="http://schemas.microsoft.com/office/drawing/2014/main" id="{997632BC-BD38-4FFA-8A49-6CDD221B5778}"/>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20" name="Text Placeholder 11">
            <a:extLst>
              <a:ext uri="{FF2B5EF4-FFF2-40B4-BE49-F238E27FC236}">
                <a16:creationId xmlns:a16="http://schemas.microsoft.com/office/drawing/2014/main" id="{B170C4F8-BB47-4B45-B9B1-CE3ECEE1D97D}"/>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13931736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Phases - 4">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B533029-8ABD-B44A-A64E-B9DD99015610}"/>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0352" y="1527275"/>
            <a:ext cx="9296014" cy="5695684"/>
          </a:xfrm>
          <a:prstGeom prst="rect">
            <a:avLst/>
          </a:prstGeom>
        </p:spPr>
      </p:pic>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108667"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237731"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3393970"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3523034"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3" name="Text Placeholder 17">
            <a:extLst>
              <a:ext uri="{FF2B5EF4-FFF2-40B4-BE49-F238E27FC236}">
                <a16:creationId xmlns:a16="http://schemas.microsoft.com/office/drawing/2014/main" id="{874A4594-091B-2541-B3CF-274B03EEEC71}"/>
              </a:ext>
            </a:extLst>
          </p:cNvPr>
          <p:cNvSpPr>
            <a:spLocks noGrp="1"/>
          </p:cNvSpPr>
          <p:nvPr>
            <p:ph type="body" sz="quarter" idx="20"/>
          </p:nvPr>
        </p:nvSpPr>
        <p:spPr>
          <a:xfrm>
            <a:off x="5689776"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4" name="Text Placeholder 17">
            <a:extLst>
              <a:ext uri="{FF2B5EF4-FFF2-40B4-BE49-F238E27FC236}">
                <a16:creationId xmlns:a16="http://schemas.microsoft.com/office/drawing/2014/main" id="{FA8D8B03-CD7C-8D48-A54E-D81F5F67A8EC}"/>
              </a:ext>
            </a:extLst>
          </p:cNvPr>
          <p:cNvSpPr>
            <a:spLocks noGrp="1"/>
          </p:cNvSpPr>
          <p:nvPr>
            <p:ph type="body" sz="quarter" idx="21"/>
          </p:nvPr>
        </p:nvSpPr>
        <p:spPr>
          <a:xfrm>
            <a:off x="5818840"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242828"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2371892"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4549144"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4678208"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14">
            <a:extLst>
              <a:ext uri="{FF2B5EF4-FFF2-40B4-BE49-F238E27FC236}">
                <a16:creationId xmlns:a16="http://schemas.microsoft.com/office/drawing/2014/main" id="{6D0B2E5C-C80D-3043-93DB-55F002ABB964}"/>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TextBox 23">
            <a:extLst>
              <a:ext uri="{FF2B5EF4-FFF2-40B4-BE49-F238E27FC236}">
                <a16:creationId xmlns:a16="http://schemas.microsoft.com/office/drawing/2014/main" id="{46FA83B6-F384-A04C-A1D2-4073FDC6FF71}"/>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9" name="Title 9">
            <a:extLst>
              <a:ext uri="{FF2B5EF4-FFF2-40B4-BE49-F238E27FC236}">
                <a16:creationId xmlns:a16="http://schemas.microsoft.com/office/drawing/2014/main" id="{6DFD0F89-7A9E-4354-8071-82B4B6AB98ED}"/>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20" name="Text Placeholder 11">
            <a:extLst>
              <a:ext uri="{FF2B5EF4-FFF2-40B4-BE49-F238E27FC236}">
                <a16:creationId xmlns:a16="http://schemas.microsoft.com/office/drawing/2014/main" id="{CD29BA36-3574-4625-8138-6820D7E948FE}"/>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15452609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5Phases - 5">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4304" y="1527275"/>
            <a:ext cx="9303919" cy="5695683"/>
          </a:xfrm>
          <a:prstGeom prst="rect">
            <a:avLst/>
          </a:prstGeom>
        </p:spPr>
      </p:pic>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108667"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237731"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3393970"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3523034"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3" name="Text Placeholder 17">
            <a:extLst>
              <a:ext uri="{FF2B5EF4-FFF2-40B4-BE49-F238E27FC236}">
                <a16:creationId xmlns:a16="http://schemas.microsoft.com/office/drawing/2014/main" id="{874A4594-091B-2541-B3CF-274B03EEEC71}"/>
              </a:ext>
            </a:extLst>
          </p:cNvPr>
          <p:cNvSpPr>
            <a:spLocks noGrp="1"/>
          </p:cNvSpPr>
          <p:nvPr>
            <p:ph type="body" sz="quarter" idx="20"/>
          </p:nvPr>
        </p:nvSpPr>
        <p:spPr>
          <a:xfrm>
            <a:off x="5689776"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4" name="Text Placeholder 17">
            <a:extLst>
              <a:ext uri="{FF2B5EF4-FFF2-40B4-BE49-F238E27FC236}">
                <a16:creationId xmlns:a16="http://schemas.microsoft.com/office/drawing/2014/main" id="{FA8D8B03-CD7C-8D48-A54E-D81F5F67A8EC}"/>
              </a:ext>
            </a:extLst>
          </p:cNvPr>
          <p:cNvSpPr>
            <a:spLocks noGrp="1"/>
          </p:cNvSpPr>
          <p:nvPr>
            <p:ph type="body" sz="quarter" idx="21"/>
          </p:nvPr>
        </p:nvSpPr>
        <p:spPr>
          <a:xfrm>
            <a:off x="5818840"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242828"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2371892"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4549144"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4678208"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14">
            <a:extLst>
              <a:ext uri="{FF2B5EF4-FFF2-40B4-BE49-F238E27FC236}">
                <a16:creationId xmlns:a16="http://schemas.microsoft.com/office/drawing/2014/main" id="{67866EFA-B98A-6249-958E-DB853F856A08}"/>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TextBox 23">
            <a:extLst>
              <a:ext uri="{FF2B5EF4-FFF2-40B4-BE49-F238E27FC236}">
                <a16:creationId xmlns:a16="http://schemas.microsoft.com/office/drawing/2014/main" id="{A20F9423-1112-3344-A4CB-4B415DDF96A0}"/>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9" name="Title 9">
            <a:extLst>
              <a:ext uri="{FF2B5EF4-FFF2-40B4-BE49-F238E27FC236}">
                <a16:creationId xmlns:a16="http://schemas.microsoft.com/office/drawing/2014/main" id="{7E1C97AB-EEDF-4305-8621-CC06849E2A4E}"/>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20" name="Text Placeholder 11">
            <a:extLst>
              <a:ext uri="{FF2B5EF4-FFF2-40B4-BE49-F238E27FC236}">
                <a16:creationId xmlns:a16="http://schemas.microsoft.com/office/drawing/2014/main" id="{A9921107-ABDC-435C-B787-CC3DAE1D36EA}"/>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41550221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Phases - 1">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93969" y="1527275"/>
            <a:ext cx="9299074" cy="5695683"/>
          </a:xfrm>
          <a:prstGeom prst="rect">
            <a:avLst/>
          </a:prstGeom>
        </p:spPr>
      </p:pic>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814518"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943582"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4099821"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4228885"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948679"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3077743"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5254995"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5384059"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4">
            <a:extLst>
              <a:ext uri="{FF2B5EF4-FFF2-40B4-BE49-F238E27FC236}">
                <a16:creationId xmlns:a16="http://schemas.microsoft.com/office/drawing/2014/main" id="{11F567C2-76D8-5C40-89C6-D69B0FB05A5C}"/>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Box 20">
            <a:extLst>
              <a:ext uri="{FF2B5EF4-FFF2-40B4-BE49-F238E27FC236}">
                <a16:creationId xmlns:a16="http://schemas.microsoft.com/office/drawing/2014/main" id="{345207F7-C52E-B341-AB58-8C4B67B9AE8E}"/>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7" name="Title 9">
            <a:extLst>
              <a:ext uri="{FF2B5EF4-FFF2-40B4-BE49-F238E27FC236}">
                <a16:creationId xmlns:a16="http://schemas.microsoft.com/office/drawing/2014/main" id="{BBF1825F-D3DD-4B7A-8BE4-C5DBA654C410}"/>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18" name="Text Placeholder 11">
            <a:extLst>
              <a:ext uri="{FF2B5EF4-FFF2-40B4-BE49-F238E27FC236}">
                <a16:creationId xmlns:a16="http://schemas.microsoft.com/office/drawing/2014/main" id="{88FAAAF5-6BC6-4BA5-A366-89F49D4EB830}"/>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42724505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Phases - 2">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93969" y="1527275"/>
            <a:ext cx="9299074" cy="5695682"/>
          </a:xfrm>
          <a:prstGeom prst="rect">
            <a:avLst/>
          </a:prstGeom>
        </p:spPr>
      </p:pic>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814518"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943582"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4099821"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4228885"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948679"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3077743"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5254995"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5384059"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4">
            <a:extLst>
              <a:ext uri="{FF2B5EF4-FFF2-40B4-BE49-F238E27FC236}">
                <a16:creationId xmlns:a16="http://schemas.microsoft.com/office/drawing/2014/main" id="{F88C0029-8423-2840-9D9A-D481031AEB21}"/>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Box 20">
            <a:extLst>
              <a:ext uri="{FF2B5EF4-FFF2-40B4-BE49-F238E27FC236}">
                <a16:creationId xmlns:a16="http://schemas.microsoft.com/office/drawing/2014/main" id="{86EA329F-0476-2243-890D-1CF74AB77602}"/>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24720829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Phases - 3">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93970" y="1527275"/>
            <a:ext cx="9299072" cy="5695682"/>
          </a:xfrm>
          <a:prstGeom prst="rect">
            <a:avLst/>
          </a:prstGeom>
        </p:spPr>
      </p:pic>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814518"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943582"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4099821"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4228885"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948679"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3077743"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5254995"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5384059"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4">
            <a:extLst>
              <a:ext uri="{FF2B5EF4-FFF2-40B4-BE49-F238E27FC236}">
                <a16:creationId xmlns:a16="http://schemas.microsoft.com/office/drawing/2014/main" id="{26EB3AA1-C1E1-C840-A0B5-67D720C4643B}"/>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Box 20">
            <a:extLst>
              <a:ext uri="{FF2B5EF4-FFF2-40B4-BE49-F238E27FC236}">
                <a16:creationId xmlns:a16="http://schemas.microsoft.com/office/drawing/2014/main" id="{A453A9C9-4CC4-3945-9AF3-39B2C8D9A5C4}"/>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26242467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Phases - 4">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93970" y="1527275"/>
            <a:ext cx="9299072" cy="5695681"/>
          </a:xfrm>
          <a:prstGeom prst="rect">
            <a:avLst/>
          </a:prstGeom>
        </p:spPr>
      </p:pic>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26" name="Text Placeholder 14">
            <a:extLst>
              <a:ext uri="{FF2B5EF4-FFF2-40B4-BE49-F238E27FC236}">
                <a16:creationId xmlns:a16="http://schemas.microsoft.com/office/drawing/2014/main" id="{8C23CA75-41C7-1B4F-A0B0-3377675711B0}"/>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814518" y="2582793"/>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943582"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4099821" y="2582793"/>
            <a:ext cx="206729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4228885"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948679" y="4515846"/>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3077743"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5254995" y="4515846"/>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5384059"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Box 18">
            <a:extLst>
              <a:ext uri="{FF2B5EF4-FFF2-40B4-BE49-F238E27FC236}">
                <a16:creationId xmlns:a16="http://schemas.microsoft.com/office/drawing/2014/main" id="{B3319451-64B4-1E41-83F2-9E6FFA4414F2}"/>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14545080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ases tabl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userDrawn="1"/>
        </p:nvSpPr>
        <p:spPr>
          <a:xfrm>
            <a:off x="1" y="5054266"/>
            <a:ext cx="12193586" cy="1937084"/>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26" name="Text Placeholder 14">
            <a:extLst>
              <a:ext uri="{FF2B5EF4-FFF2-40B4-BE49-F238E27FC236}">
                <a16:creationId xmlns:a16="http://schemas.microsoft.com/office/drawing/2014/main" id="{8C23CA75-41C7-1B4F-A0B0-3377675711B0}"/>
              </a:ext>
            </a:extLst>
          </p:cNvPr>
          <p:cNvSpPr>
            <a:spLocks noGrp="1"/>
          </p:cNvSpPr>
          <p:nvPr>
            <p:ph type="body" sz="quarter" idx="12"/>
          </p:nvPr>
        </p:nvSpPr>
        <p:spPr>
          <a:xfrm>
            <a:off x="371475" y="5198224"/>
            <a:ext cx="5689600" cy="1334923"/>
          </a:xfrm>
          <a:prstGeom prst="rect">
            <a:avLst/>
          </a:prstGeom>
        </p:spPr>
        <p:txBody>
          <a:bodyPr lIns="0" tIns="0" rIns="0" bIns="0" numCol="2"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7193883" y="5190061"/>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7">
            <a:extLst>
              <a:ext uri="{FF2B5EF4-FFF2-40B4-BE49-F238E27FC236}">
                <a16:creationId xmlns:a16="http://schemas.microsoft.com/office/drawing/2014/main" id="{87CC9A51-A52D-E842-9650-65635AA1CCED}"/>
              </a:ext>
            </a:extLst>
          </p:cNvPr>
          <p:cNvSpPr>
            <a:spLocks noGrp="1"/>
          </p:cNvSpPr>
          <p:nvPr>
            <p:ph type="body" sz="quarter" idx="16"/>
          </p:nvPr>
        </p:nvSpPr>
        <p:spPr>
          <a:xfrm>
            <a:off x="1814518" y="2667857"/>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Text Placeholder 17">
            <a:extLst>
              <a:ext uri="{FF2B5EF4-FFF2-40B4-BE49-F238E27FC236}">
                <a16:creationId xmlns:a16="http://schemas.microsoft.com/office/drawing/2014/main" id="{EE7AE534-5D92-7542-94CD-46B93F8B035B}"/>
              </a:ext>
            </a:extLst>
          </p:cNvPr>
          <p:cNvSpPr>
            <a:spLocks noGrp="1"/>
          </p:cNvSpPr>
          <p:nvPr>
            <p:ph type="body" sz="quarter" idx="17"/>
          </p:nvPr>
        </p:nvSpPr>
        <p:spPr>
          <a:xfrm>
            <a:off x="1943582"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Box 20">
            <a:extLst>
              <a:ext uri="{FF2B5EF4-FFF2-40B4-BE49-F238E27FC236}">
                <a16:creationId xmlns:a16="http://schemas.microsoft.com/office/drawing/2014/main" id="{9556F70E-8924-D244-81F8-898F318C8A2A}"/>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10657774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tep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00000"/>
              </a:lnSpc>
            </a:pPr>
            <a:endParaRPr lang="en-US" dirty="0"/>
          </a:p>
        </p:txBody>
      </p:sp>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9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26" name="Text Placeholder 14">
            <a:extLst>
              <a:ext uri="{FF2B5EF4-FFF2-40B4-BE49-F238E27FC236}">
                <a16:creationId xmlns:a16="http://schemas.microsoft.com/office/drawing/2014/main" id="{8C23CA75-41C7-1B4F-A0B0-3377675711B0}"/>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374474" y="2082070"/>
            <a:ext cx="4529132" cy="371902"/>
          </a:xfrm>
          <a:prstGeom prst="rect">
            <a:avLst/>
          </a:prstGeom>
        </p:spPr>
        <p:txBody>
          <a:bodyPr lIns="0" tIns="0" rIns="0" bIns="0">
            <a:noAutofit/>
          </a:bodyPr>
          <a:lstStyle>
            <a:lvl1pPr marL="0" indent="0" algn="l">
              <a:lnSpc>
                <a:spcPct val="9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9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9" name="Text Placeholder 14">
            <a:extLst>
              <a:ext uri="{FF2B5EF4-FFF2-40B4-BE49-F238E27FC236}">
                <a16:creationId xmlns:a16="http://schemas.microsoft.com/office/drawing/2014/main" id="{C4C6D666-F1FC-4C45-8814-EC78F26C85BE}"/>
              </a:ext>
            </a:extLst>
          </p:cNvPr>
          <p:cNvSpPr>
            <a:spLocks noGrp="1"/>
          </p:cNvSpPr>
          <p:nvPr>
            <p:ph type="body" sz="quarter" idx="15"/>
          </p:nvPr>
        </p:nvSpPr>
        <p:spPr>
          <a:xfrm>
            <a:off x="9362364" y="4949429"/>
            <a:ext cx="2544797" cy="1324301"/>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Text Placeholder 11">
            <a:extLst>
              <a:ext uri="{FF2B5EF4-FFF2-40B4-BE49-F238E27FC236}">
                <a16:creationId xmlns:a16="http://schemas.microsoft.com/office/drawing/2014/main" id="{07BB7D92-C928-3E42-B0C1-1E8CA4149E24}"/>
              </a:ext>
            </a:extLst>
          </p:cNvPr>
          <p:cNvSpPr>
            <a:spLocks noGrp="1"/>
          </p:cNvSpPr>
          <p:nvPr>
            <p:ph type="body" sz="quarter" idx="35"/>
          </p:nvPr>
        </p:nvSpPr>
        <p:spPr>
          <a:xfrm>
            <a:off x="358603" y="4835636"/>
            <a:ext cx="7070567" cy="939371"/>
          </a:xfrm>
          <a:prstGeom prst="rect">
            <a:avLst/>
          </a:prstGeom>
        </p:spPr>
        <p:txBody>
          <a:bodyPr lIns="0" tIns="0" rIns="0" bIns="0">
            <a:noAutofit/>
          </a:bodyPr>
          <a:lstStyle>
            <a:lvl1pPr marL="0" indent="0">
              <a:lnSpc>
                <a:spcPct val="90000"/>
              </a:lnSpc>
              <a:buNone/>
              <a:defRPr sz="2000" b="1" i="0" spc="0">
                <a:solidFill>
                  <a:srgbClr val="4A4A4A"/>
                </a:solidFill>
                <a:latin typeface="Montserrat SemiBold"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3" name="Text Placeholder 14">
            <a:extLst>
              <a:ext uri="{FF2B5EF4-FFF2-40B4-BE49-F238E27FC236}">
                <a16:creationId xmlns:a16="http://schemas.microsoft.com/office/drawing/2014/main" id="{FDEDCE3A-356D-4642-851B-3AB57D790ADD}"/>
              </a:ext>
            </a:extLst>
          </p:cNvPr>
          <p:cNvSpPr>
            <a:spLocks noGrp="1"/>
          </p:cNvSpPr>
          <p:nvPr>
            <p:ph type="body" sz="quarter" idx="34"/>
          </p:nvPr>
        </p:nvSpPr>
        <p:spPr>
          <a:xfrm>
            <a:off x="380033" y="2580323"/>
            <a:ext cx="5237948" cy="1263015"/>
          </a:xfrm>
          <a:prstGeom prst="rect">
            <a:avLst/>
          </a:prstGeom>
        </p:spPr>
        <p:txBody>
          <a:bodyPr lIns="0" tIns="0" rIns="0" bIns="0">
            <a:noAutofit/>
          </a:bodyPr>
          <a:lstStyle>
            <a:lvl1pPr marL="0" indent="0">
              <a:lnSpc>
                <a:spcPct val="90000"/>
              </a:lnSpc>
              <a:buNone/>
              <a:defRPr sz="1600" b="0" i="0">
                <a:solidFill>
                  <a:srgbClr val="000000"/>
                </a:solidFill>
                <a:latin typeface="Exo" panose="02000503000000000000" pitchFamily="2" charset="77"/>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2" name="TextBox 11">
            <a:extLst>
              <a:ext uri="{FF2B5EF4-FFF2-40B4-BE49-F238E27FC236}">
                <a16:creationId xmlns:a16="http://schemas.microsoft.com/office/drawing/2014/main" id="{907E2940-62C3-4846-A4B6-19D915C5EDE1}"/>
              </a:ext>
            </a:extLst>
          </p:cNvPr>
          <p:cNvSpPr txBox="1"/>
          <p:nvPr userDrawn="1"/>
        </p:nvSpPr>
        <p:spPr>
          <a:xfrm>
            <a:off x="8804021" y="6449568"/>
            <a:ext cx="3438335" cy="12311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0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0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36526390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aseStudy-Overview">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933AFED-7F68-D14D-8FF8-7CF369A24AA9}"/>
              </a:ext>
            </a:extLst>
          </p:cNvPr>
          <p:cNvSpPr/>
          <p:nvPr userDrawn="1"/>
        </p:nvSpPr>
        <p:spPr>
          <a:xfrm>
            <a:off x="467837" y="2211573"/>
            <a:ext cx="3678865" cy="3891517"/>
          </a:xfrm>
          <a:prstGeom prst="rect">
            <a:avLst/>
          </a:prstGeom>
          <a:gradFill>
            <a:gsLst>
              <a:gs pos="0">
                <a:srgbClr val="F17A26">
                  <a:alpha val="19000"/>
                </a:srgbClr>
              </a:gs>
              <a:gs pos="55000">
                <a:srgbClr val="F17A26">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26" name="Rectangle 25">
            <a:extLst>
              <a:ext uri="{FF2B5EF4-FFF2-40B4-BE49-F238E27FC236}">
                <a16:creationId xmlns:a16="http://schemas.microsoft.com/office/drawing/2014/main" id="{B38A9B09-49D1-CE44-A049-6DA802C9A72D}"/>
              </a:ext>
            </a:extLst>
          </p:cNvPr>
          <p:cNvSpPr/>
          <p:nvPr userDrawn="1"/>
        </p:nvSpPr>
        <p:spPr>
          <a:xfrm>
            <a:off x="4354834" y="2200941"/>
            <a:ext cx="3678865" cy="3891517"/>
          </a:xfrm>
          <a:prstGeom prst="rect">
            <a:avLst/>
          </a:prstGeom>
          <a:gradFill>
            <a:gsLst>
              <a:gs pos="0">
                <a:srgbClr val="299D48">
                  <a:alpha val="17000"/>
                </a:srgbClr>
              </a:gs>
              <a:gs pos="55000">
                <a:srgbClr val="299D48">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2" name="Title 1">
            <a:extLst>
              <a:ext uri="{FF2B5EF4-FFF2-40B4-BE49-F238E27FC236}">
                <a16:creationId xmlns:a16="http://schemas.microsoft.com/office/drawing/2014/main" id="{0ED9F603-5D1D-774A-BC2E-2BB19F77B19A}"/>
              </a:ext>
            </a:extLst>
          </p:cNvPr>
          <p:cNvSpPr>
            <a:spLocks noGrp="1"/>
          </p:cNvSpPr>
          <p:nvPr>
            <p:ph type="title"/>
          </p:nvPr>
        </p:nvSpPr>
        <p:spPr>
          <a:xfrm>
            <a:off x="354106" y="547913"/>
            <a:ext cx="4983207" cy="1130188"/>
          </a:xfrm>
        </p:spPr>
        <p:txBody>
          <a:bodyPr>
            <a:noAutofit/>
          </a:bodyPr>
          <a:lstStyle>
            <a:lvl1pPr>
              <a:lnSpc>
                <a:spcPct val="90000"/>
              </a:lnSpc>
              <a:defRPr b="0" i="0"/>
            </a:lvl1pPr>
          </a:lstStyle>
          <a:p>
            <a:r>
              <a:rPr lang="en-US"/>
              <a:t>Click to edit Master title style</a:t>
            </a:r>
          </a:p>
        </p:txBody>
      </p:sp>
      <p:sp>
        <p:nvSpPr>
          <p:cNvPr id="49" name="Text Placeholder 12">
            <a:extLst>
              <a:ext uri="{FF2B5EF4-FFF2-40B4-BE49-F238E27FC236}">
                <a16:creationId xmlns:a16="http://schemas.microsoft.com/office/drawing/2014/main" id="{83E3CE5B-BC3A-9749-A3C9-0981EBB0D25F}"/>
              </a:ext>
            </a:extLst>
          </p:cNvPr>
          <p:cNvSpPr>
            <a:spLocks noGrp="1"/>
          </p:cNvSpPr>
          <p:nvPr>
            <p:ph type="body" sz="quarter" idx="15"/>
          </p:nvPr>
        </p:nvSpPr>
        <p:spPr>
          <a:xfrm>
            <a:off x="7995991" y="1227458"/>
            <a:ext cx="1411479"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0" name="Text Placeholder 12">
            <a:extLst>
              <a:ext uri="{FF2B5EF4-FFF2-40B4-BE49-F238E27FC236}">
                <a16:creationId xmlns:a16="http://schemas.microsoft.com/office/drawing/2014/main" id="{94D26957-23BC-244C-9C15-BD8319838C87}"/>
              </a:ext>
            </a:extLst>
          </p:cNvPr>
          <p:cNvSpPr>
            <a:spLocks noGrp="1"/>
          </p:cNvSpPr>
          <p:nvPr>
            <p:ph type="body" sz="quarter" idx="16" hasCustomPrompt="1"/>
          </p:nvPr>
        </p:nvSpPr>
        <p:spPr>
          <a:xfrm>
            <a:off x="7995993" y="1081050"/>
            <a:ext cx="1364984" cy="138064"/>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INDUSTRY</a:t>
            </a:r>
          </a:p>
        </p:txBody>
      </p:sp>
      <p:sp>
        <p:nvSpPr>
          <p:cNvPr id="51" name="Text Placeholder 12">
            <a:extLst>
              <a:ext uri="{FF2B5EF4-FFF2-40B4-BE49-F238E27FC236}">
                <a16:creationId xmlns:a16="http://schemas.microsoft.com/office/drawing/2014/main" id="{1AEFA7E8-5374-634A-90A1-FBA969346214}"/>
              </a:ext>
            </a:extLst>
          </p:cNvPr>
          <p:cNvSpPr>
            <a:spLocks noGrp="1"/>
          </p:cNvSpPr>
          <p:nvPr>
            <p:ph type="body" sz="quarter" idx="17"/>
          </p:nvPr>
        </p:nvSpPr>
        <p:spPr>
          <a:xfrm>
            <a:off x="9443419" y="1227458"/>
            <a:ext cx="2450131"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2" name="Text Placeholder 12">
            <a:extLst>
              <a:ext uri="{FF2B5EF4-FFF2-40B4-BE49-F238E27FC236}">
                <a16:creationId xmlns:a16="http://schemas.microsoft.com/office/drawing/2014/main" id="{D8566A2D-58FD-544A-9993-5A75E8DE7954}"/>
              </a:ext>
            </a:extLst>
          </p:cNvPr>
          <p:cNvSpPr>
            <a:spLocks noGrp="1"/>
          </p:cNvSpPr>
          <p:nvPr>
            <p:ph type="body" sz="quarter" idx="18" hasCustomPrompt="1"/>
          </p:nvPr>
        </p:nvSpPr>
        <p:spPr>
          <a:xfrm>
            <a:off x="9446820" y="1081050"/>
            <a:ext cx="2433555" cy="148752"/>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SOURCE</a:t>
            </a:r>
          </a:p>
        </p:txBody>
      </p:sp>
      <p:sp>
        <p:nvSpPr>
          <p:cNvPr id="81" name="Text Placeholder 14">
            <a:extLst>
              <a:ext uri="{FF2B5EF4-FFF2-40B4-BE49-F238E27FC236}">
                <a16:creationId xmlns:a16="http://schemas.microsoft.com/office/drawing/2014/main" id="{632DA5D6-4B5D-374C-8DA0-06C05A352A7F}"/>
              </a:ext>
            </a:extLst>
          </p:cNvPr>
          <p:cNvSpPr>
            <a:spLocks noGrp="1"/>
          </p:cNvSpPr>
          <p:nvPr>
            <p:ph type="body" sz="quarter" idx="31" hasCustomPrompt="1"/>
          </p:nvPr>
        </p:nvSpPr>
        <p:spPr>
          <a:xfrm>
            <a:off x="381794" y="1351869"/>
            <a:ext cx="3764382" cy="466166"/>
          </a:xfrm>
          <a:prstGeom prst="rect">
            <a:avLst/>
          </a:prstGeom>
        </p:spPr>
        <p:txBody>
          <a:bodyPr lIns="0" tIns="0" rIns="0" bIns="0">
            <a:noAutofit/>
          </a:bodyPr>
          <a:lstStyle>
            <a:lvl1pPr marL="0" indent="0" algn="l">
              <a:lnSpc>
                <a:spcPct val="110000"/>
              </a:lnSpc>
              <a:buNone/>
              <a:defRPr sz="1600" b="0" i="0">
                <a:solidFill>
                  <a:srgbClr val="000000"/>
                </a:solidFill>
                <a:latin typeface="Exo" panose="02000503000000000000"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22" name="Text Placeholder 11">
            <a:extLst>
              <a:ext uri="{FF2B5EF4-FFF2-40B4-BE49-F238E27FC236}">
                <a16:creationId xmlns:a16="http://schemas.microsoft.com/office/drawing/2014/main" id="{D99FFE4F-9691-A64B-AC9F-F3ECB412E67D}"/>
              </a:ext>
            </a:extLst>
          </p:cNvPr>
          <p:cNvSpPr>
            <a:spLocks noGrp="1"/>
          </p:cNvSpPr>
          <p:nvPr>
            <p:ph type="body" sz="quarter" idx="11"/>
          </p:nvPr>
        </p:nvSpPr>
        <p:spPr>
          <a:xfrm>
            <a:off x="882007" y="2478199"/>
            <a:ext cx="2777181" cy="939371"/>
          </a:xfrm>
          <a:prstGeom prst="rect">
            <a:avLst/>
          </a:prstGeom>
        </p:spPr>
        <p:txBody>
          <a:bodyPr lIns="0" tIns="0" rIns="0" bIns="0">
            <a:noAutofit/>
          </a:bodyPr>
          <a:lstStyle>
            <a:lvl1pPr marL="0" indent="0">
              <a:lnSpc>
                <a:spcPct val="110000"/>
              </a:lnSpc>
              <a:buNone/>
              <a:defRPr sz="2000" b="1" i="0" spc="0">
                <a:solidFill>
                  <a:srgbClr val="F17A26"/>
                </a:solidFill>
                <a:latin typeface="Montserrat SemiBold"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7" name="Text Placeholder 11">
            <a:extLst>
              <a:ext uri="{FF2B5EF4-FFF2-40B4-BE49-F238E27FC236}">
                <a16:creationId xmlns:a16="http://schemas.microsoft.com/office/drawing/2014/main" id="{12597800-6F28-C54E-B9B2-4BE07EA00286}"/>
              </a:ext>
            </a:extLst>
          </p:cNvPr>
          <p:cNvSpPr>
            <a:spLocks noGrp="1"/>
          </p:cNvSpPr>
          <p:nvPr>
            <p:ph type="body" sz="quarter" idx="33"/>
          </p:nvPr>
        </p:nvSpPr>
        <p:spPr>
          <a:xfrm>
            <a:off x="4782344" y="2478199"/>
            <a:ext cx="2777181" cy="939371"/>
          </a:xfrm>
          <a:prstGeom prst="rect">
            <a:avLst/>
          </a:prstGeom>
        </p:spPr>
        <p:txBody>
          <a:bodyPr lIns="0" tIns="0" rIns="0" bIns="0">
            <a:noAutofit/>
          </a:bodyPr>
          <a:lstStyle>
            <a:lvl1pPr marL="0" indent="0">
              <a:lnSpc>
                <a:spcPct val="110000"/>
              </a:lnSpc>
              <a:buNone/>
              <a:defRPr sz="2000" b="1" i="0" spc="0">
                <a:solidFill>
                  <a:srgbClr val="299D48"/>
                </a:solidFill>
                <a:latin typeface="Montserrat SemiBold"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Rectangle 19">
            <a:extLst>
              <a:ext uri="{FF2B5EF4-FFF2-40B4-BE49-F238E27FC236}">
                <a16:creationId xmlns:a16="http://schemas.microsoft.com/office/drawing/2014/main" id="{19BB4306-6F73-514A-8275-451C49DE6376}"/>
              </a:ext>
            </a:extLst>
          </p:cNvPr>
          <p:cNvSpPr/>
          <p:nvPr userDrawn="1"/>
        </p:nvSpPr>
        <p:spPr>
          <a:xfrm>
            <a:off x="4274820" y="2124635"/>
            <a:ext cx="7612380" cy="4087906"/>
          </a:xfrm>
          <a:prstGeom prst="rect">
            <a:avLst/>
          </a:prstGeom>
          <a:noFill/>
          <a:ln w="3175">
            <a:solidFill>
              <a:srgbClr val="C9C9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b="0" i="0" dirty="0">
              <a:latin typeface="Roboto Condensed Light" panose="02000000000000000000" pitchFamily="2" charset="0"/>
            </a:endParaRPr>
          </a:p>
        </p:txBody>
      </p:sp>
      <p:sp>
        <p:nvSpPr>
          <p:cNvPr id="23" name="Rectangle 22">
            <a:extLst>
              <a:ext uri="{FF2B5EF4-FFF2-40B4-BE49-F238E27FC236}">
                <a16:creationId xmlns:a16="http://schemas.microsoft.com/office/drawing/2014/main" id="{06CD7AF2-1439-1042-84B1-9FA17C1579F2}"/>
              </a:ext>
            </a:extLst>
          </p:cNvPr>
          <p:cNvSpPr/>
          <p:nvPr userDrawn="1"/>
        </p:nvSpPr>
        <p:spPr>
          <a:xfrm>
            <a:off x="381794" y="2124635"/>
            <a:ext cx="3887787" cy="4087906"/>
          </a:xfrm>
          <a:prstGeom prst="rect">
            <a:avLst/>
          </a:prstGeom>
          <a:noFill/>
          <a:ln w="3175">
            <a:solidFill>
              <a:srgbClr val="C9C9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b="0" i="0" dirty="0">
              <a:latin typeface="Roboto Condensed Light" panose="02000000000000000000" pitchFamily="2" charset="0"/>
            </a:endParaRPr>
          </a:p>
        </p:txBody>
      </p:sp>
      <p:sp>
        <p:nvSpPr>
          <p:cNvPr id="32" name="Rectangle 31">
            <a:extLst>
              <a:ext uri="{FF2B5EF4-FFF2-40B4-BE49-F238E27FC236}">
                <a16:creationId xmlns:a16="http://schemas.microsoft.com/office/drawing/2014/main" id="{2ACB767A-45FC-9F48-B418-D7EC7355E710}"/>
              </a:ext>
            </a:extLst>
          </p:cNvPr>
          <p:cNvSpPr/>
          <p:nvPr userDrawn="1"/>
        </p:nvSpPr>
        <p:spPr>
          <a:xfrm>
            <a:off x="8002111" y="2124635"/>
            <a:ext cx="3888000" cy="4087906"/>
          </a:xfrm>
          <a:prstGeom prst="rect">
            <a:avLst/>
          </a:prstGeom>
          <a:solidFill>
            <a:schemeClr val="bg1"/>
          </a:solidFill>
          <a:ln>
            <a:noFill/>
          </a:ln>
          <a:effectLst>
            <a:outerShdw blurRad="266700" sx="105000" sy="105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b="0" i="0" dirty="0">
              <a:latin typeface="Roboto Condensed Light" panose="02000000000000000000" pitchFamily="2" charset="0"/>
            </a:endParaRPr>
          </a:p>
        </p:txBody>
      </p:sp>
      <p:sp>
        <p:nvSpPr>
          <p:cNvPr id="19" name="Text Placeholder 11">
            <a:extLst>
              <a:ext uri="{FF2B5EF4-FFF2-40B4-BE49-F238E27FC236}">
                <a16:creationId xmlns:a16="http://schemas.microsoft.com/office/drawing/2014/main" id="{85DDFA7D-F891-5541-AA0E-D25B89A7FB95}"/>
              </a:ext>
            </a:extLst>
          </p:cNvPr>
          <p:cNvSpPr>
            <a:spLocks noGrp="1"/>
          </p:cNvSpPr>
          <p:nvPr>
            <p:ph type="body" sz="quarter" idx="35"/>
          </p:nvPr>
        </p:nvSpPr>
        <p:spPr>
          <a:xfrm>
            <a:off x="8497094" y="2478199"/>
            <a:ext cx="2777181" cy="939371"/>
          </a:xfrm>
          <a:prstGeom prst="rect">
            <a:avLst/>
          </a:prstGeom>
        </p:spPr>
        <p:txBody>
          <a:bodyPr lIns="0" tIns="0" rIns="0" bIns="0">
            <a:noAutofit/>
          </a:bodyPr>
          <a:lstStyle>
            <a:lvl1pPr marL="0" indent="0">
              <a:lnSpc>
                <a:spcPct val="110000"/>
              </a:lnSpc>
              <a:buNone/>
              <a:defRPr sz="2000" b="1" i="0" spc="0">
                <a:solidFill>
                  <a:srgbClr val="2576B7"/>
                </a:solidFill>
                <a:latin typeface="Montserrat SemiBold"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9" name="Rectangle 28">
            <a:extLst>
              <a:ext uri="{FF2B5EF4-FFF2-40B4-BE49-F238E27FC236}">
                <a16:creationId xmlns:a16="http://schemas.microsoft.com/office/drawing/2014/main" id="{D84F50E7-9C84-0041-B92B-5909E8001F65}"/>
              </a:ext>
            </a:extLst>
          </p:cNvPr>
          <p:cNvSpPr/>
          <p:nvPr userDrawn="1"/>
        </p:nvSpPr>
        <p:spPr>
          <a:xfrm>
            <a:off x="8001845" y="2119122"/>
            <a:ext cx="3888000" cy="54000"/>
          </a:xfrm>
          <a:prstGeom prst="rect">
            <a:avLst/>
          </a:prstGeom>
          <a:solidFill>
            <a:srgbClr val="2576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latin typeface="Roboto Condensed Light" panose="02000000000000000000" pitchFamily="2" charset="0"/>
            </a:endParaRPr>
          </a:p>
        </p:txBody>
      </p:sp>
      <p:sp>
        <p:nvSpPr>
          <p:cNvPr id="21" name="Text Placeholder 4">
            <a:extLst>
              <a:ext uri="{FF2B5EF4-FFF2-40B4-BE49-F238E27FC236}">
                <a16:creationId xmlns:a16="http://schemas.microsoft.com/office/drawing/2014/main" id="{D66884E8-D3EE-4E4C-B7CB-7A9079FAB012}"/>
              </a:ext>
            </a:extLst>
          </p:cNvPr>
          <p:cNvSpPr>
            <a:spLocks noGrp="1"/>
          </p:cNvSpPr>
          <p:nvPr>
            <p:ph type="body" sz="quarter" idx="36"/>
          </p:nvPr>
        </p:nvSpPr>
        <p:spPr>
          <a:xfrm>
            <a:off x="881838" y="2816659"/>
            <a:ext cx="2924618" cy="3084411"/>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4">
            <a:extLst>
              <a:ext uri="{FF2B5EF4-FFF2-40B4-BE49-F238E27FC236}">
                <a16:creationId xmlns:a16="http://schemas.microsoft.com/office/drawing/2014/main" id="{39AD2FE5-1A1C-8F4A-8981-1B6428087B4F}"/>
              </a:ext>
            </a:extLst>
          </p:cNvPr>
          <p:cNvSpPr>
            <a:spLocks noGrp="1"/>
          </p:cNvSpPr>
          <p:nvPr>
            <p:ph type="body" sz="quarter" idx="37"/>
          </p:nvPr>
        </p:nvSpPr>
        <p:spPr>
          <a:xfrm>
            <a:off x="4788992" y="2816659"/>
            <a:ext cx="2924618" cy="3084411"/>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4">
            <a:extLst>
              <a:ext uri="{FF2B5EF4-FFF2-40B4-BE49-F238E27FC236}">
                <a16:creationId xmlns:a16="http://schemas.microsoft.com/office/drawing/2014/main" id="{9B48A8C3-06D8-B942-939C-E150561466EB}"/>
              </a:ext>
            </a:extLst>
          </p:cNvPr>
          <p:cNvSpPr>
            <a:spLocks noGrp="1"/>
          </p:cNvSpPr>
          <p:nvPr>
            <p:ph type="body" sz="quarter" idx="38"/>
          </p:nvPr>
        </p:nvSpPr>
        <p:spPr>
          <a:xfrm>
            <a:off x="8501526" y="2816659"/>
            <a:ext cx="2924618" cy="3084411"/>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7978983"/>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aseStudy-Challeng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ACCCD150-1E43-B047-BBCD-E7CD4E6655BC}"/>
              </a:ext>
            </a:extLst>
          </p:cNvPr>
          <p:cNvSpPr/>
          <p:nvPr userDrawn="1"/>
        </p:nvSpPr>
        <p:spPr>
          <a:xfrm>
            <a:off x="471384" y="2215122"/>
            <a:ext cx="3678865" cy="3891517"/>
          </a:xfrm>
          <a:prstGeom prst="rect">
            <a:avLst/>
          </a:prstGeom>
          <a:gradFill>
            <a:gsLst>
              <a:gs pos="0">
                <a:srgbClr val="F17A26">
                  <a:alpha val="19000"/>
                </a:srgbClr>
              </a:gs>
              <a:gs pos="55000">
                <a:srgbClr val="F17A26">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32" name="Rectangle 31">
            <a:extLst>
              <a:ext uri="{FF2B5EF4-FFF2-40B4-BE49-F238E27FC236}">
                <a16:creationId xmlns:a16="http://schemas.microsoft.com/office/drawing/2014/main" id="{2ACB767A-45FC-9F48-B418-D7EC7355E710}"/>
              </a:ext>
            </a:extLst>
          </p:cNvPr>
          <p:cNvSpPr/>
          <p:nvPr userDrawn="1"/>
        </p:nvSpPr>
        <p:spPr>
          <a:xfrm>
            <a:off x="378300" y="2124635"/>
            <a:ext cx="11516400" cy="4087906"/>
          </a:xfrm>
          <a:prstGeom prst="rect">
            <a:avLst/>
          </a:prstGeom>
          <a:no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b="0" i="0" dirty="0">
              <a:latin typeface="Roboto Condensed Light" panose="02000000000000000000" pitchFamily="2" charset="0"/>
            </a:endParaRPr>
          </a:p>
        </p:txBody>
      </p:sp>
      <p:sp>
        <p:nvSpPr>
          <p:cNvPr id="2" name="Title 1">
            <a:extLst>
              <a:ext uri="{FF2B5EF4-FFF2-40B4-BE49-F238E27FC236}">
                <a16:creationId xmlns:a16="http://schemas.microsoft.com/office/drawing/2014/main" id="{0ED9F603-5D1D-774A-BC2E-2BB19F77B19A}"/>
              </a:ext>
            </a:extLst>
          </p:cNvPr>
          <p:cNvSpPr>
            <a:spLocks noGrp="1"/>
          </p:cNvSpPr>
          <p:nvPr>
            <p:ph type="title"/>
          </p:nvPr>
        </p:nvSpPr>
        <p:spPr>
          <a:xfrm>
            <a:off x="354106" y="547913"/>
            <a:ext cx="4983207" cy="1130188"/>
          </a:xfrm>
        </p:spPr>
        <p:txBody>
          <a:bodyPr>
            <a:noAutofit/>
          </a:bodyPr>
          <a:lstStyle>
            <a:lvl1pPr>
              <a:lnSpc>
                <a:spcPct val="90000"/>
              </a:lnSpc>
              <a:defRPr b="0" i="0">
                <a:solidFill>
                  <a:srgbClr val="4A4A4A"/>
                </a:solidFill>
              </a:defRPr>
            </a:lvl1pPr>
          </a:lstStyle>
          <a:p>
            <a:r>
              <a:rPr lang="en-US"/>
              <a:t>Click to edit Master title style</a:t>
            </a:r>
          </a:p>
        </p:txBody>
      </p:sp>
      <p:sp>
        <p:nvSpPr>
          <p:cNvPr id="49" name="Text Placeholder 12">
            <a:extLst>
              <a:ext uri="{FF2B5EF4-FFF2-40B4-BE49-F238E27FC236}">
                <a16:creationId xmlns:a16="http://schemas.microsoft.com/office/drawing/2014/main" id="{83E3CE5B-BC3A-9749-A3C9-0981EBB0D25F}"/>
              </a:ext>
            </a:extLst>
          </p:cNvPr>
          <p:cNvSpPr>
            <a:spLocks noGrp="1"/>
          </p:cNvSpPr>
          <p:nvPr>
            <p:ph type="body" sz="quarter" idx="15"/>
          </p:nvPr>
        </p:nvSpPr>
        <p:spPr>
          <a:xfrm>
            <a:off x="7995991" y="1227458"/>
            <a:ext cx="1411479"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0" name="Text Placeholder 12">
            <a:extLst>
              <a:ext uri="{FF2B5EF4-FFF2-40B4-BE49-F238E27FC236}">
                <a16:creationId xmlns:a16="http://schemas.microsoft.com/office/drawing/2014/main" id="{94D26957-23BC-244C-9C15-BD8319838C87}"/>
              </a:ext>
            </a:extLst>
          </p:cNvPr>
          <p:cNvSpPr>
            <a:spLocks noGrp="1"/>
          </p:cNvSpPr>
          <p:nvPr>
            <p:ph type="body" sz="quarter" idx="16" hasCustomPrompt="1"/>
          </p:nvPr>
        </p:nvSpPr>
        <p:spPr>
          <a:xfrm>
            <a:off x="7995993" y="1081050"/>
            <a:ext cx="1364984" cy="138064"/>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INDUSTRY</a:t>
            </a:r>
          </a:p>
        </p:txBody>
      </p:sp>
      <p:sp>
        <p:nvSpPr>
          <p:cNvPr id="51" name="Text Placeholder 12">
            <a:extLst>
              <a:ext uri="{FF2B5EF4-FFF2-40B4-BE49-F238E27FC236}">
                <a16:creationId xmlns:a16="http://schemas.microsoft.com/office/drawing/2014/main" id="{1AEFA7E8-5374-634A-90A1-FBA969346214}"/>
              </a:ext>
            </a:extLst>
          </p:cNvPr>
          <p:cNvSpPr>
            <a:spLocks noGrp="1"/>
          </p:cNvSpPr>
          <p:nvPr>
            <p:ph type="body" sz="quarter" idx="17"/>
          </p:nvPr>
        </p:nvSpPr>
        <p:spPr>
          <a:xfrm>
            <a:off x="9443419" y="1227458"/>
            <a:ext cx="2450131"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2" name="Text Placeholder 12">
            <a:extLst>
              <a:ext uri="{FF2B5EF4-FFF2-40B4-BE49-F238E27FC236}">
                <a16:creationId xmlns:a16="http://schemas.microsoft.com/office/drawing/2014/main" id="{D8566A2D-58FD-544A-9993-5A75E8DE7954}"/>
              </a:ext>
            </a:extLst>
          </p:cNvPr>
          <p:cNvSpPr>
            <a:spLocks noGrp="1"/>
          </p:cNvSpPr>
          <p:nvPr>
            <p:ph type="body" sz="quarter" idx="18" hasCustomPrompt="1"/>
          </p:nvPr>
        </p:nvSpPr>
        <p:spPr>
          <a:xfrm>
            <a:off x="9446820" y="1081050"/>
            <a:ext cx="2433555" cy="148752"/>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SOURCE</a:t>
            </a:r>
          </a:p>
        </p:txBody>
      </p:sp>
      <p:sp>
        <p:nvSpPr>
          <p:cNvPr id="81" name="Text Placeholder 14">
            <a:extLst>
              <a:ext uri="{FF2B5EF4-FFF2-40B4-BE49-F238E27FC236}">
                <a16:creationId xmlns:a16="http://schemas.microsoft.com/office/drawing/2014/main" id="{632DA5D6-4B5D-374C-8DA0-06C05A352A7F}"/>
              </a:ext>
            </a:extLst>
          </p:cNvPr>
          <p:cNvSpPr>
            <a:spLocks noGrp="1"/>
          </p:cNvSpPr>
          <p:nvPr>
            <p:ph type="body" sz="quarter" idx="31" hasCustomPrompt="1"/>
          </p:nvPr>
        </p:nvSpPr>
        <p:spPr>
          <a:xfrm>
            <a:off x="381794" y="1351869"/>
            <a:ext cx="3764382" cy="466166"/>
          </a:xfrm>
          <a:prstGeom prst="rect">
            <a:avLst/>
          </a:prstGeom>
        </p:spPr>
        <p:txBody>
          <a:bodyPr lIns="0" tIns="0" rIns="0" bIns="0">
            <a:noAutofit/>
          </a:bodyPr>
          <a:lstStyle>
            <a:lvl1pPr marL="0" indent="0" algn="l">
              <a:lnSpc>
                <a:spcPct val="110000"/>
              </a:lnSpc>
              <a:buNone/>
              <a:defRPr sz="1600" b="0" i="0">
                <a:solidFill>
                  <a:srgbClr val="000000"/>
                </a:solidFill>
                <a:latin typeface="Exo" panose="02000503000000000000"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18" name="Text Placeholder 14">
            <a:extLst>
              <a:ext uri="{FF2B5EF4-FFF2-40B4-BE49-F238E27FC236}">
                <a16:creationId xmlns:a16="http://schemas.microsoft.com/office/drawing/2014/main" id="{64575029-F9F4-2248-A2E0-0D606CABA3CE}"/>
              </a:ext>
            </a:extLst>
          </p:cNvPr>
          <p:cNvSpPr>
            <a:spLocks noGrp="1"/>
          </p:cNvSpPr>
          <p:nvPr>
            <p:ph type="body" sz="quarter" idx="34"/>
          </p:nvPr>
        </p:nvSpPr>
        <p:spPr>
          <a:xfrm>
            <a:off x="877102" y="2823210"/>
            <a:ext cx="2906863" cy="3097530"/>
          </a:xfrm>
          <a:prstGeom prst="rect">
            <a:avLst/>
          </a:prstGeom>
        </p:spPr>
        <p:txBody>
          <a:bodyPr lIns="0" tIns="0" rIns="0" bIns="0">
            <a:noAutofit/>
          </a:bodyPr>
          <a:lstStyle>
            <a:lvl1pPr marL="0" indent="0">
              <a:lnSpc>
                <a:spcPct val="110000"/>
              </a:lnSpc>
              <a:buNone/>
              <a:defRPr sz="1600" b="0" i="0">
                <a:solidFill>
                  <a:srgbClr val="000000"/>
                </a:solidFill>
                <a:latin typeface="Exo" panose="02000503000000000000" pitchFamily="2" charset="77"/>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1">
            <a:extLst>
              <a:ext uri="{FF2B5EF4-FFF2-40B4-BE49-F238E27FC236}">
                <a16:creationId xmlns:a16="http://schemas.microsoft.com/office/drawing/2014/main" id="{85DDFA7D-F891-5541-AA0E-D25B89A7FB95}"/>
              </a:ext>
            </a:extLst>
          </p:cNvPr>
          <p:cNvSpPr>
            <a:spLocks noGrp="1"/>
          </p:cNvSpPr>
          <p:nvPr>
            <p:ph type="body" sz="quarter" idx="35"/>
          </p:nvPr>
        </p:nvSpPr>
        <p:spPr>
          <a:xfrm>
            <a:off x="873284" y="2478199"/>
            <a:ext cx="2777181" cy="939371"/>
          </a:xfrm>
          <a:prstGeom prst="rect">
            <a:avLst/>
          </a:prstGeom>
        </p:spPr>
        <p:txBody>
          <a:bodyPr lIns="0" tIns="0" rIns="0" bIns="0">
            <a:noAutofit/>
          </a:bodyPr>
          <a:lstStyle>
            <a:lvl1pPr marL="0" indent="0">
              <a:lnSpc>
                <a:spcPct val="110000"/>
              </a:lnSpc>
              <a:buNone/>
              <a:defRPr sz="2000" b="1" i="0" spc="0">
                <a:solidFill>
                  <a:srgbClr val="F17A26"/>
                </a:solidFill>
                <a:latin typeface="Montserrat SemiBold"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4">
            <a:extLst>
              <a:ext uri="{FF2B5EF4-FFF2-40B4-BE49-F238E27FC236}">
                <a16:creationId xmlns:a16="http://schemas.microsoft.com/office/drawing/2014/main" id="{7CC5F6BB-EA9F-D840-8B69-03B879A19A3B}"/>
              </a:ext>
            </a:extLst>
          </p:cNvPr>
          <p:cNvSpPr>
            <a:spLocks noGrp="1"/>
          </p:cNvSpPr>
          <p:nvPr>
            <p:ph type="body" sz="quarter" idx="33"/>
          </p:nvPr>
        </p:nvSpPr>
        <p:spPr>
          <a:xfrm>
            <a:off x="4773353" y="2859190"/>
            <a:ext cx="6291521" cy="2701638"/>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8869445"/>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aseStudy-Solution">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6B6B27B-BCD4-EC48-AEB7-B3D393D6BBC5}"/>
              </a:ext>
            </a:extLst>
          </p:cNvPr>
          <p:cNvSpPr/>
          <p:nvPr userDrawn="1"/>
        </p:nvSpPr>
        <p:spPr>
          <a:xfrm>
            <a:off x="471384" y="2215122"/>
            <a:ext cx="3678865" cy="3891517"/>
          </a:xfrm>
          <a:prstGeom prst="rect">
            <a:avLst/>
          </a:prstGeom>
          <a:gradFill>
            <a:gsLst>
              <a:gs pos="0">
                <a:srgbClr val="299D48">
                  <a:alpha val="18000"/>
                </a:srgbClr>
              </a:gs>
              <a:gs pos="55000">
                <a:srgbClr val="299D48">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16" name="Rectangle 15">
            <a:extLst>
              <a:ext uri="{FF2B5EF4-FFF2-40B4-BE49-F238E27FC236}">
                <a16:creationId xmlns:a16="http://schemas.microsoft.com/office/drawing/2014/main" id="{95371860-ED38-0C40-8EE6-0ED187190BD6}"/>
              </a:ext>
            </a:extLst>
          </p:cNvPr>
          <p:cNvSpPr/>
          <p:nvPr userDrawn="1"/>
        </p:nvSpPr>
        <p:spPr>
          <a:xfrm>
            <a:off x="378300" y="2124635"/>
            <a:ext cx="11516400" cy="4087906"/>
          </a:xfrm>
          <a:prstGeom prst="rect">
            <a:avLst/>
          </a:prstGeom>
          <a:no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b="0" i="0" dirty="0">
              <a:latin typeface="Roboto Condensed Light" panose="02000000000000000000" pitchFamily="2" charset="0"/>
            </a:endParaRPr>
          </a:p>
        </p:txBody>
      </p:sp>
      <p:sp>
        <p:nvSpPr>
          <p:cNvPr id="2" name="Title 1">
            <a:extLst>
              <a:ext uri="{FF2B5EF4-FFF2-40B4-BE49-F238E27FC236}">
                <a16:creationId xmlns:a16="http://schemas.microsoft.com/office/drawing/2014/main" id="{0ED9F603-5D1D-774A-BC2E-2BB19F77B19A}"/>
              </a:ext>
            </a:extLst>
          </p:cNvPr>
          <p:cNvSpPr>
            <a:spLocks noGrp="1"/>
          </p:cNvSpPr>
          <p:nvPr>
            <p:ph type="title"/>
          </p:nvPr>
        </p:nvSpPr>
        <p:spPr>
          <a:xfrm>
            <a:off x="354106" y="545358"/>
            <a:ext cx="4983207" cy="1130188"/>
          </a:xfrm>
        </p:spPr>
        <p:txBody>
          <a:bodyPr>
            <a:noAutofit/>
          </a:bodyPr>
          <a:lstStyle>
            <a:lvl1pPr>
              <a:lnSpc>
                <a:spcPct val="90000"/>
              </a:lnSpc>
              <a:defRPr b="0" i="0"/>
            </a:lvl1pPr>
          </a:lstStyle>
          <a:p>
            <a:r>
              <a:rPr lang="en-US"/>
              <a:t>Click to edit Master title style</a:t>
            </a:r>
          </a:p>
        </p:txBody>
      </p:sp>
      <p:sp>
        <p:nvSpPr>
          <p:cNvPr id="49" name="Text Placeholder 12">
            <a:extLst>
              <a:ext uri="{FF2B5EF4-FFF2-40B4-BE49-F238E27FC236}">
                <a16:creationId xmlns:a16="http://schemas.microsoft.com/office/drawing/2014/main" id="{83E3CE5B-BC3A-9749-A3C9-0981EBB0D25F}"/>
              </a:ext>
            </a:extLst>
          </p:cNvPr>
          <p:cNvSpPr>
            <a:spLocks noGrp="1"/>
          </p:cNvSpPr>
          <p:nvPr>
            <p:ph type="body" sz="quarter" idx="15"/>
          </p:nvPr>
        </p:nvSpPr>
        <p:spPr>
          <a:xfrm>
            <a:off x="7995991" y="1212711"/>
            <a:ext cx="1411479"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0" name="Text Placeholder 12">
            <a:extLst>
              <a:ext uri="{FF2B5EF4-FFF2-40B4-BE49-F238E27FC236}">
                <a16:creationId xmlns:a16="http://schemas.microsoft.com/office/drawing/2014/main" id="{94D26957-23BC-244C-9C15-BD8319838C87}"/>
              </a:ext>
            </a:extLst>
          </p:cNvPr>
          <p:cNvSpPr>
            <a:spLocks noGrp="1"/>
          </p:cNvSpPr>
          <p:nvPr>
            <p:ph type="body" sz="quarter" idx="16" hasCustomPrompt="1"/>
          </p:nvPr>
        </p:nvSpPr>
        <p:spPr>
          <a:xfrm>
            <a:off x="7995992" y="1066302"/>
            <a:ext cx="1395981" cy="200057"/>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INDUSTRY</a:t>
            </a:r>
          </a:p>
        </p:txBody>
      </p:sp>
      <p:sp>
        <p:nvSpPr>
          <p:cNvPr id="51" name="Text Placeholder 12">
            <a:extLst>
              <a:ext uri="{FF2B5EF4-FFF2-40B4-BE49-F238E27FC236}">
                <a16:creationId xmlns:a16="http://schemas.microsoft.com/office/drawing/2014/main" id="{1AEFA7E8-5374-634A-90A1-FBA969346214}"/>
              </a:ext>
            </a:extLst>
          </p:cNvPr>
          <p:cNvSpPr>
            <a:spLocks noGrp="1"/>
          </p:cNvSpPr>
          <p:nvPr>
            <p:ph type="body" sz="quarter" idx="17"/>
          </p:nvPr>
        </p:nvSpPr>
        <p:spPr>
          <a:xfrm>
            <a:off x="9443419" y="1212711"/>
            <a:ext cx="2450131"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2" name="Text Placeholder 12">
            <a:extLst>
              <a:ext uri="{FF2B5EF4-FFF2-40B4-BE49-F238E27FC236}">
                <a16:creationId xmlns:a16="http://schemas.microsoft.com/office/drawing/2014/main" id="{D8566A2D-58FD-544A-9993-5A75E8DE7954}"/>
              </a:ext>
            </a:extLst>
          </p:cNvPr>
          <p:cNvSpPr>
            <a:spLocks noGrp="1"/>
          </p:cNvSpPr>
          <p:nvPr>
            <p:ph type="body" sz="quarter" idx="18" hasCustomPrompt="1"/>
          </p:nvPr>
        </p:nvSpPr>
        <p:spPr>
          <a:xfrm>
            <a:off x="9446820" y="1066303"/>
            <a:ext cx="2433555" cy="148752"/>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SOURCE</a:t>
            </a:r>
          </a:p>
        </p:txBody>
      </p:sp>
      <p:sp>
        <p:nvSpPr>
          <p:cNvPr id="81" name="Text Placeholder 14">
            <a:extLst>
              <a:ext uri="{FF2B5EF4-FFF2-40B4-BE49-F238E27FC236}">
                <a16:creationId xmlns:a16="http://schemas.microsoft.com/office/drawing/2014/main" id="{632DA5D6-4B5D-374C-8DA0-06C05A352A7F}"/>
              </a:ext>
            </a:extLst>
          </p:cNvPr>
          <p:cNvSpPr>
            <a:spLocks noGrp="1"/>
          </p:cNvSpPr>
          <p:nvPr>
            <p:ph type="body" sz="quarter" idx="31" hasCustomPrompt="1"/>
          </p:nvPr>
        </p:nvSpPr>
        <p:spPr>
          <a:xfrm>
            <a:off x="381794" y="1337122"/>
            <a:ext cx="3764382" cy="466166"/>
          </a:xfrm>
          <a:prstGeom prst="rect">
            <a:avLst/>
          </a:prstGeom>
        </p:spPr>
        <p:txBody>
          <a:bodyPr lIns="0" tIns="0" rIns="0" bIns="0">
            <a:noAutofit/>
          </a:bodyPr>
          <a:lstStyle>
            <a:lvl1pPr marL="0" indent="0" algn="l">
              <a:lnSpc>
                <a:spcPct val="110000"/>
              </a:lnSpc>
              <a:buNone/>
              <a:defRPr sz="1600" b="0" i="0">
                <a:solidFill>
                  <a:srgbClr val="000000"/>
                </a:solidFill>
                <a:latin typeface="Exo" panose="02000503000000000000"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18" name="Text Placeholder 14">
            <a:extLst>
              <a:ext uri="{FF2B5EF4-FFF2-40B4-BE49-F238E27FC236}">
                <a16:creationId xmlns:a16="http://schemas.microsoft.com/office/drawing/2014/main" id="{64575029-F9F4-2248-A2E0-0D606CABA3CE}"/>
              </a:ext>
            </a:extLst>
          </p:cNvPr>
          <p:cNvSpPr>
            <a:spLocks noGrp="1"/>
          </p:cNvSpPr>
          <p:nvPr>
            <p:ph type="body" sz="quarter" idx="34"/>
          </p:nvPr>
        </p:nvSpPr>
        <p:spPr>
          <a:xfrm>
            <a:off x="877102" y="2823210"/>
            <a:ext cx="2906863" cy="3097530"/>
          </a:xfrm>
          <a:prstGeom prst="rect">
            <a:avLst/>
          </a:prstGeom>
        </p:spPr>
        <p:txBody>
          <a:bodyPr lIns="0" tIns="0" rIns="0" bIns="0">
            <a:noAutofit/>
          </a:bodyPr>
          <a:lstStyle>
            <a:lvl1pPr marL="0" indent="0">
              <a:lnSpc>
                <a:spcPct val="110000"/>
              </a:lnSpc>
              <a:buNone/>
              <a:defRPr sz="1600" b="0" i="0">
                <a:solidFill>
                  <a:srgbClr val="000000"/>
                </a:solidFill>
                <a:latin typeface="Exo" panose="02000503000000000000" pitchFamily="2" charset="77"/>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1">
            <a:extLst>
              <a:ext uri="{FF2B5EF4-FFF2-40B4-BE49-F238E27FC236}">
                <a16:creationId xmlns:a16="http://schemas.microsoft.com/office/drawing/2014/main" id="{85DDFA7D-F891-5541-AA0E-D25B89A7FB95}"/>
              </a:ext>
            </a:extLst>
          </p:cNvPr>
          <p:cNvSpPr>
            <a:spLocks noGrp="1"/>
          </p:cNvSpPr>
          <p:nvPr>
            <p:ph type="body" sz="quarter" idx="35"/>
          </p:nvPr>
        </p:nvSpPr>
        <p:spPr>
          <a:xfrm>
            <a:off x="873284" y="2478199"/>
            <a:ext cx="2777181" cy="939371"/>
          </a:xfrm>
          <a:prstGeom prst="rect">
            <a:avLst/>
          </a:prstGeom>
        </p:spPr>
        <p:txBody>
          <a:bodyPr lIns="0" tIns="0" rIns="0" bIns="0">
            <a:noAutofit/>
          </a:bodyPr>
          <a:lstStyle>
            <a:lvl1pPr marL="0" indent="0">
              <a:lnSpc>
                <a:spcPct val="110000"/>
              </a:lnSpc>
              <a:buNone/>
              <a:defRPr sz="2000" b="1" i="0" spc="0">
                <a:solidFill>
                  <a:srgbClr val="299D48"/>
                </a:solidFill>
                <a:latin typeface="Montserrat SemiBold"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4">
            <a:extLst>
              <a:ext uri="{FF2B5EF4-FFF2-40B4-BE49-F238E27FC236}">
                <a16:creationId xmlns:a16="http://schemas.microsoft.com/office/drawing/2014/main" id="{EBC06712-582F-5A4A-B1A9-40F085BF682E}"/>
              </a:ext>
            </a:extLst>
          </p:cNvPr>
          <p:cNvSpPr>
            <a:spLocks noGrp="1"/>
          </p:cNvSpPr>
          <p:nvPr>
            <p:ph type="body" sz="quarter" idx="33"/>
          </p:nvPr>
        </p:nvSpPr>
        <p:spPr>
          <a:xfrm>
            <a:off x="4773353" y="2859190"/>
            <a:ext cx="6291521" cy="2701638"/>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2508613"/>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aseStudy-Resul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F603-5D1D-774A-BC2E-2BB19F77B19A}"/>
              </a:ext>
            </a:extLst>
          </p:cNvPr>
          <p:cNvSpPr>
            <a:spLocks noGrp="1"/>
          </p:cNvSpPr>
          <p:nvPr>
            <p:ph type="title"/>
          </p:nvPr>
        </p:nvSpPr>
        <p:spPr>
          <a:xfrm>
            <a:off x="354106" y="545357"/>
            <a:ext cx="4983207" cy="1130188"/>
          </a:xfrm>
        </p:spPr>
        <p:txBody>
          <a:bodyPr>
            <a:noAutofit/>
          </a:bodyPr>
          <a:lstStyle>
            <a:lvl1pPr>
              <a:lnSpc>
                <a:spcPct val="90000"/>
              </a:lnSpc>
              <a:defRPr b="0" i="0">
                <a:solidFill>
                  <a:srgbClr val="4A4A4A"/>
                </a:solidFill>
              </a:defRPr>
            </a:lvl1pPr>
          </a:lstStyle>
          <a:p>
            <a:r>
              <a:rPr lang="en-US" dirty="0"/>
              <a:t>Click to edit Master title style</a:t>
            </a:r>
          </a:p>
        </p:txBody>
      </p:sp>
      <p:sp>
        <p:nvSpPr>
          <p:cNvPr id="49" name="Text Placeholder 12">
            <a:extLst>
              <a:ext uri="{FF2B5EF4-FFF2-40B4-BE49-F238E27FC236}">
                <a16:creationId xmlns:a16="http://schemas.microsoft.com/office/drawing/2014/main" id="{83E3CE5B-BC3A-9749-A3C9-0981EBB0D25F}"/>
              </a:ext>
            </a:extLst>
          </p:cNvPr>
          <p:cNvSpPr>
            <a:spLocks noGrp="1"/>
          </p:cNvSpPr>
          <p:nvPr>
            <p:ph type="body" sz="quarter" idx="15"/>
          </p:nvPr>
        </p:nvSpPr>
        <p:spPr>
          <a:xfrm>
            <a:off x="7995992" y="1212711"/>
            <a:ext cx="1411479" cy="379114"/>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0" name="Text Placeholder 12">
            <a:extLst>
              <a:ext uri="{FF2B5EF4-FFF2-40B4-BE49-F238E27FC236}">
                <a16:creationId xmlns:a16="http://schemas.microsoft.com/office/drawing/2014/main" id="{94D26957-23BC-244C-9C15-BD8319838C87}"/>
              </a:ext>
            </a:extLst>
          </p:cNvPr>
          <p:cNvSpPr>
            <a:spLocks noGrp="1"/>
          </p:cNvSpPr>
          <p:nvPr>
            <p:ph type="body" sz="quarter" idx="16" hasCustomPrompt="1"/>
          </p:nvPr>
        </p:nvSpPr>
        <p:spPr>
          <a:xfrm>
            <a:off x="7995992" y="1066302"/>
            <a:ext cx="1974105" cy="148752"/>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INDUSTRY</a:t>
            </a:r>
          </a:p>
        </p:txBody>
      </p:sp>
      <p:sp>
        <p:nvSpPr>
          <p:cNvPr id="51" name="Text Placeholder 12">
            <a:extLst>
              <a:ext uri="{FF2B5EF4-FFF2-40B4-BE49-F238E27FC236}">
                <a16:creationId xmlns:a16="http://schemas.microsoft.com/office/drawing/2014/main" id="{1AEFA7E8-5374-634A-90A1-FBA969346214}"/>
              </a:ext>
            </a:extLst>
          </p:cNvPr>
          <p:cNvSpPr>
            <a:spLocks noGrp="1"/>
          </p:cNvSpPr>
          <p:nvPr>
            <p:ph type="body" sz="quarter" idx="17"/>
          </p:nvPr>
        </p:nvSpPr>
        <p:spPr>
          <a:xfrm>
            <a:off x="9443419" y="1212710"/>
            <a:ext cx="2450131"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2" name="Text Placeholder 12">
            <a:extLst>
              <a:ext uri="{FF2B5EF4-FFF2-40B4-BE49-F238E27FC236}">
                <a16:creationId xmlns:a16="http://schemas.microsoft.com/office/drawing/2014/main" id="{D8566A2D-58FD-544A-9993-5A75E8DE7954}"/>
              </a:ext>
            </a:extLst>
          </p:cNvPr>
          <p:cNvSpPr>
            <a:spLocks noGrp="1"/>
          </p:cNvSpPr>
          <p:nvPr>
            <p:ph type="body" sz="quarter" idx="18" hasCustomPrompt="1"/>
          </p:nvPr>
        </p:nvSpPr>
        <p:spPr>
          <a:xfrm>
            <a:off x="9446820" y="1066302"/>
            <a:ext cx="2433555" cy="148752"/>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SOURCE</a:t>
            </a:r>
          </a:p>
        </p:txBody>
      </p:sp>
      <p:sp>
        <p:nvSpPr>
          <p:cNvPr id="81" name="Text Placeholder 14">
            <a:extLst>
              <a:ext uri="{FF2B5EF4-FFF2-40B4-BE49-F238E27FC236}">
                <a16:creationId xmlns:a16="http://schemas.microsoft.com/office/drawing/2014/main" id="{632DA5D6-4B5D-374C-8DA0-06C05A352A7F}"/>
              </a:ext>
            </a:extLst>
          </p:cNvPr>
          <p:cNvSpPr>
            <a:spLocks noGrp="1"/>
          </p:cNvSpPr>
          <p:nvPr>
            <p:ph type="body" sz="quarter" idx="31" hasCustomPrompt="1"/>
          </p:nvPr>
        </p:nvSpPr>
        <p:spPr>
          <a:xfrm>
            <a:off x="381794" y="1337121"/>
            <a:ext cx="3764382" cy="466166"/>
          </a:xfrm>
          <a:prstGeom prst="rect">
            <a:avLst/>
          </a:prstGeom>
        </p:spPr>
        <p:txBody>
          <a:bodyPr lIns="0" tIns="0" rIns="0" bIns="0">
            <a:noAutofit/>
          </a:bodyPr>
          <a:lstStyle>
            <a:lvl1pPr marL="0" indent="0" algn="l">
              <a:lnSpc>
                <a:spcPct val="110000"/>
              </a:lnSpc>
              <a:buNone/>
              <a:defRPr sz="1600" b="0" i="0">
                <a:solidFill>
                  <a:srgbClr val="000000"/>
                </a:solidFill>
                <a:latin typeface="Exo" panose="02000503000000000000"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32" name="Rectangle 31">
            <a:extLst>
              <a:ext uri="{FF2B5EF4-FFF2-40B4-BE49-F238E27FC236}">
                <a16:creationId xmlns:a16="http://schemas.microsoft.com/office/drawing/2014/main" id="{2ACB767A-45FC-9F48-B418-D7EC7355E710}"/>
              </a:ext>
            </a:extLst>
          </p:cNvPr>
          <p:cNvSpPr/>
          <p:nvPr userDrawn="1"/>
        </p:nvSpPr>
        <p:spPr>
          <a:xfrm>
            <a:off x="378300" y="2124635"/>
            <a:ext cx="11516400" cy="4087906"/>
          </a:xfrm>
          <a:prstGeom prst="rect">
            <a:avLst/>
          </a:prstGeom>
          <a:solidFill>
            <a:schemeClr val="bg1"/>
          </a:solidFill>
          <a:ln>
            <a:noFill/>
          </a:ln>
          <a:effectLst>
            <a:outerShdw blurRad="266700" sx="105000" sy="105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b="0" i="0" dirty="0">
              <a:latin typeface="Roboto Condensed Light" panose="02000000000000000000" pitchFamily="2" charset="0"/>
            </a:endParaRPr>
          </a:p>
        </p:txBody>
      </p:sp>
      <p:sp>
        <p:nvSpPr>
          <p:cNvPr id="18" name="Text Placeholder 14">
            <a:extLst>
              <a:ext uri="{FF2B5EF4-FFF2-40B4-BE49-F238E27FC236}">
                <a16:creationId xmlns:a16="http://schemas.microsoft.com/office/drawing/2014/main" id="{64575029-F9F4-2248-A2E0-0D606CABA3CE}"/>
              </a:ext>
            </a:extLst>
          </p:cNvPr>
          <p:cNvSpPr>
            <a:spLocks noGrp="1"/>
          </p:cNvSpPr>
          <p:nvPr>
            <p:ph type="body" sz="quarter" idx="34"/>
          </p:nvPr>
        </p:nvSpPr>
        <p:spPr>
          <a:xfrm>
            <a:off x="877102" y="2823210"/>
            <a:ext cx="2906863" cy="3097530"/>
          </a:xfrm>
          <a:prstGeom prst="rect">
            <a:avLst/>
          </a:prstGeom>
        </p:spPr>
        <p:txBody>
          <a:bodyPr lIns="0" tIns="0" rIns="0" bIns="0">
            <a:noAutofit/>
          </a:bodyPr>
          <a:lstStyle>
            <a:lvl1pPr marL="0" indent="0">
              <a:lnSpc>
                <a:spcPct val="110000"/>
              </a:lnSpc>
              <a:buNone/>
              <a:defRPr sz="1600" b="0" i="0">
                <a:solidFill>
                  <a:srgbClr val="000000"/>
                </a:solidFill>
                <a:latin typeface="Exo" panose="02000503000000000000" pitchFamily="2" charset="77"/>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1">
            <a:extLst>
              <a:ext uri="{FF2B5EF4-FFF2-40B4-BE49-F238E27FC236}">
                <a16:creationId xmlns:a16="http://schemas.microsoft.com/office/drawing/2014/main" id="{85DDFA7D-F891-5541-AA0E-D25B89A7FB95}"/>
              </a:ext>
            </a:extLst>
          </p:cNvPr>
          <p:cNvSpPr>
            <a:spLocks noGrp="1"/>
          </p:cNvSpPr>
          <p:nvPr>
            <p:ph type="body" sz="quarter" idx="35"/>
          </p:nvPr>
        </p:nvSpPr>
        <p:spPr>
          <a:xfrm>
            <a:off x="873284" y="2478199"/>
            <a:ext cx="2777181" cy="939371"/>
          </a:xfrm>
          <a:prstGeom prst="rect">
            <a:avLst/>
          </a:prstGeom>
        </p:spPr>
        <p:txBody>
          <a:bodyPr lIns="0" tIns="0" rIns="0" bIns="0">
            <a:noAutofit/>
          </a:bodyPr>
          <a:lstStyle>
            <a:lvl1pPr marL="0" indent="0">
              <a:lnSpc>
                <a:spcPct val="110000"/>
              </a:lnSpc>
              <a:buNone/>
              <a:defRPr sz="2000" b="1" i="0" spc="0">
                <a:solidFill>
                  <a:srgbClr val="2576B7"/>
                </a:solidFill>
                <a:latin typeface="Montserrat SemiBold"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Rectangle 23">
            <a:extLst>
              <a:ext uri="{FF2B5EF4-FFF2-40B4-BE49-F238E27FC236}">
                <a16:creationId xmlns:a16="http://schemas.microsoft.com/office/drawing/2014/main" id="{B39A272B-80C2-6041-B7D7-2757D1FF9673}"/>
              </a:ext>
            </a:extLst>
          </p:cNvPr>
          <p:cNvSpPr/>
          <p:nvPr userDrawn="1"/>
        </p:nvSpPr>
        <p:spPr>
          <a:xfrm>
            <a:off x="378301" y="2119122"/>
            <a:ext cx="11516400" cy="54000"/>
          </a:xfrm>
          <a:prstGeom prst="rect">
            <a:avLst/>
          </a:prstGeom>
          <a:solidFill>
            <a:srgbClr val="2576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latin typeface="Roboto Condensed Light" panose="02000000000000000000" pitchFamily="2" charset="0"/>
            </a:endParaRPr>
          </a:p>
        </p:txBody>
      </p:sp>
      <p:sp>
        <p:nvSpPr>
          <p:cNvPr id="13" name="Text Placeholder 4">
            <a:extLst>
              <a:ext uri="{FF2B5EF4-FFF2-40B4-BE49-F238E27FC236}">
                <a16:creationId xmlns:a16="http://schemas.microsoft.com/office/drawing/2014/main" id="{4F68E92D-CD33-6243-896E-3C6A0C308B22}"/>
              </a:ext>
            </a:extLst>
          </p:cNvPr>
          <p:cNvSpPr>
            <a:spLocks noGrp="1"/>
          </p:cNvSpPr>
          <p:nvPr>
            <p:ph type="body" sz="quarter" idx="33"/>
          </p:nvPr>
        </p:nvSpPr>
        <p:spPr>
          <a:xfrm>
            <a:off x="4773353" y="2859190"/>
            <a:ext cx="6291521" cy="2701638"/>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4079180"/>
      </p:ext>
    </p:extLst>
  </p:cSld>
  <p:clrMapOvr>
    <a:masterClrMapping/>
  </p:clrMapOvr>
  <p:extLst>
    <p:ext uri="{DCECCB84-F9BA-43D5-87BE-67443E8EF086}">
      <p15:sldGuideLst xmlns:p15="http://schemas.microsoft.com/office/powerpoint/2012/main">
        <p15:guide id="1" orient="horz" pos="890">
          <p15:clr>
            <a:srgbClr val="FBAE40"/>
          </p15:clr>
        </p15:guide>
        <p15:guide id="2" orient="horz" pos="1911"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Generic-slid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44769"/>
            <a:ext cx="5632357" cy="1130188"/>
          </a:xfrm>
        </p:spPr>
        <p:txBody>
          <a:bodyPr>
            <a:noAutofit/>
          </a:bodyPr>
          <a:lstStyle>
            <a:lvl1pPr>
              <a:defRPr b="0" i="0"/>
            </a:lvl1pPr>
          </a:lstStyle>
          <a:p>
            <a:r>
              <a:rPr lang="en-US"/>
              <a:t>Click to edit Master title style</a:t>
            </a:r>
          </a:p>
        </p:txBody>
      </p:sp>
    </p:spTree>
    <p:extLst>
      <p:ext uri="{BB962C8B-B14F-4D97-AF65-F5344CB8AC3E}">
        <p14:creationId xmlns:p14="http://schemas.microsoft.com/office/powerpoint/2010/main" val="40573897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Generic-slide-1">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44769"/>
            <a:ext cx="4967041" cy="1130188"/>
          </a:xfrm>
        </p:spPr>
        <p:txBody>
          <a:bodyPr>
            <a:noAutofit/>
          </a:bodyPr>
          <a:lstStyle>
            <a:lvl1pPr>
              <a:lnSpc>
                <a:spcPct val="90000"/>
              </a:lnSpc>
              <a:defRPr b="0" i="0"/>
            </a:lvl1pPr>
          </a:lstStyle>
          <a:p>
            <a:r>
              <a:rPr lang="en-US"/>
              <a:t>Click to edit Master title style</a:t>
            </a:r>
          </a:p>
        </p:txBody>
      </p:sp>
      <p:sp>
        <p:nvSpPr>
          <p:cNvPr id="4" name="Text Placeholder 11">
            <a:extLst>
              <a:ext uri="{FF2B5EF4-FFF2-40B4-BE49-F238E27FC236}">
                <a16:creationId xmlns:a16="http://schemas.microsoft.com/office/drawing/2014/main" id="{DDF1013D-24FA-B04E-AE09-DB6F11760046}"/>
              </a:ext>
            </a:extLst>
          </p:cNvPr>
          <p:cNvSpPr>
            <a:spLocks noGrp="1"/>
          </p:cNvSpPr>
          <p:nvPr>
            <p:ph type="body" sz="quarter" idx="11"/>
          </p:nvPr>
        </p:nvSpPr>
        <p:spPr>
          <a:xfrm>
            <a:off x="367658" y="1643564"/>
            <a:ext cx="4116208" cy="669978"/>
          </a:xfrm>
          <a:prstGeom prst="rect">
            <a:avLst/>
          </a:prstGeom>
        </p:spPr>
        <p:txBody>
          <a:bodyPr lIns="0" tIns="0" rIns="0" bIns="0">
            <a:noAutofit/>
          </a:bodyPr>
          <a:lstStyle>
            <a:lvl1pPr marL="0" indent="0">
              <a:lnSpc>
                <a:spcPct val="110000"/>
              </a:lnSpc>
              <a:buNone/>
              <a:defRPr sz="2000" b="0" i="0" spc="0">
                <a:solidFill>
                  <a:srgbClr val="2576B7"/>
                </a:solidFill>
                <a:latin typeface="Montserrat Medium"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4">
            <a:extLst>
              <a:ext uri="{FF2B5EF4-FFF2-40B4-BE49-F238E27FC236}">
                <a16:creationId xmlns:a16="http://schemas.microsoft.com/office/drawing/2014/main" id="{9881DA12-3A02-104C-8DA9-67C6D34506B4}"/>
              </a:ext>
            </a:extLst>
          </p:cNvPr>
          <p:cNvSpPr>
            <a:spLocks noGrp="1"/>
          </p:cNvSpPr>
          <p:nvPr>
            <p:ph type="body" sz="quarter" idx="33"/>
          </p:nvPr>
        </p:nvSpPr>
        <p:spPr>
          <a:xfrm>
            <a:off x="371476" y="2710334"/>
            <a:ext cx="5689599" cy="2999350"/>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84806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Establish Baseline Metrics">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0F98D3B-482F-0747-9502-8D7180CE4483}"/>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79000"/>
                    </a14:imgEffect>
                  </a14:imgLayer>
                </a14:imgProps>
              </a:ext>
              <a:ext uri="{28A0092B-C50C-407E-A947-70E740481C1C}">
                <a14:useLocalDpi xmlns:a14="http://schemas.microsoft.com/office/drawing/2010/main"/>
              </a:ext>
            </a:extLst>
          </a:blip>
          <a:srcRect l="39120" r="31547" b="28119"/>
          <a:stretch/>
        </p:blipFill>
        <p:spPr>
          <a:xfrm>
            <a:off x="0" y="-1"/>
            <a:ext cx="4116388" cy="6873276"/>
          </a:xfrm>
          <a:prstGeom prst="rect">
            <a:avLst/>
          </a:prstGeom>
        </p:spPr>
      </p:pic>
      <p:sp>
        <p:nvSpPr>
          <p:cNvPr id="12" name="Rectangle 11">
            <a:extLst>
              <a:ext uri="{FF2B5EF4-FFF2-40B4-BE49-F238E27FC236}">
                <a16:creationId xmlns:a16="http://schemas.microsoft.com/office/drawing/2014/main" id="{E7372BDB-ADAA-F141-8B07-251E621C94BC}"/>
              </a:ext>
            </a:extLst>
          </p:cNvPr>
          <p:cNvSpPr/>
          <p:nvPr userDrawn="1"/>
        </p:nvSpPr>
        <p:spPr>
          <a:xfrm>
            <a:off x="1" y="0"/>
            <a:ext cx="4116387" cy="6858000"/>
          </a:xfrm>
          <a:prstGeom prst="rect">
            <a:avLst/>
          </a:prstGeom>
          <a:gradFill>
            <a:gsLst>
              <a:gs pos="19000">
                <a:srgbClr val="2576B7">
                  <a:alpha val="29000"/>
                </a:srgbClr>
              </a:gs>
              <a:gs pos="99000">
                <a:schemeClr val="accent1">
                  <a:lumMod val="60000"/>
                  <a:lumOff val="40000"/>
                  <a:alpha val="98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30" name="Table Placeholder 17">
            <a:extLst>
              <a:ext uri="{FF2B5EF4-FFF2-40B4-BE49-F238E27FC236}">
                <a16:creationId xmlns:a16="http://schemas.microsoft.com/office/drawing/2014/main" id="{7A09F54A-526E-F440-AECD-03D132A8D622}"/>
              </a:ext>
            </a:extLst>
          </p:cNvPr>
          <p:cNvSpPr>
            <a:spLocks noGrp="1"/>
          </p:cNvSpPr>
          <p:nvPr>
            <p:ph type="tbl" sz="quarter" idx="11"/>
          </p:nvPr>
        </p:nvSpPr>
        <p:spPr>
          <a:xfrm>
            <a:off x="4578171" y="515733"/>
            <a:ext cx="7242353" cy="5708493"/>
          </a:xfrm>
          <a:prstGeom prst="rect">
            <a:avLst/>
          </a:prstGeom>
        </p:spPr>
        <p:txBody>
          <a:bodyPr>
            <a:noAutofit/>
          </a:bodyPr>
          <a:lstStyle>
            <a:lvl1pPr>
              <a:lnSpc>
                <a:spcPct val="110000"/>
              </a:lnSpc>
              <a:defRPr>
                <a:latin typeface="Roboto Condensed Light" panose="02000000000000000000" pitchFamily="2" charset="0"/>
                <a:ea typeface="Roboto Condensed Light" panose="02000000000000000000" pitchFamily="2" charset="0"/>
              </a:defRPr>
            </a:lvl1pPr>
          </a:lstStyle>
          <a:p>
            <a:endParaRPr lang="en-US" dirty="0"/>
          </a:p>
        </p:txBody>
      </p:sp>
      <p:sp>
        <p:nvSpPr>
          <p:cNvPr id="32" name="Text Placeholder 2">
            <a:extLst>
              <a:ext uri="{FF2B5EF4-FFF2-40B4-BE49-F238E27FC236}">
                <a16:creationId xmlns:a16="http://schemas.microsoft.com/office/drawing/2014/main" id="{3A6860E1-C025-B84A-897E-EE5DA2B84DBC}"/>
              </a:ext>
            </a:extLst>
          </p:cNvPr>
          <p:cNvSpPr>
            <a:spLocks noGrp="1"/>
          </p:cNvSpPr>
          <p:nvPr>
            <p:ph type="body" sz="quarter" idx="13" hasCustomPrompt="1"/>
          </p:nvPr>
        </p:nvSpPr>
        <p:spPr>
          <a:xfrm>
            <a:off x="354013" y="3073956"/>
            <a:ext cx="3146833" cy="3379898"/>
          </a:xfrm>
          <a:prstGeom prst="rect">
            <a:avLst/>
          </a:prstGeom>
        </p:spPr>
        <p:txBody>
          <a:bodyPr lIns="0">
            <a:noAutofit/>
          </a:bodyPr>
          <a:lstStyle>
            <a:lvl1pPr marL="342900" indent="-342900">
              <a:lnSpc>
                <a:spcPct val="110000"/>
              </a:lnSpc>
              <a:buFont typeface="+mj-lt"/>
              <a:buAutoNum type="arabicPeriod"/>
              <a:defRPr sz="1400" b="0" i="0">
                <a:solidFill>
                  <a:schemeClr val="bg1"/>
                </a:solidFill>
                <a:latin typeface="Roboto Condensed Light" panose="02000000000000000000" pitchFamily="2" charset="0"/>
                <a:ea typeface="Roboto Condensed Light" panose="02000000000000000000" pitchFamily="2" charset="0"/>
              </a:defRPr>
            </a:lvl1pPr>
            <a:lvl2pPr marL="457200" indent="0">
              <a:lnSpc>
                <a:spcPct val="110000"/>
              </a:lnSpc>
              <a:buNone/>
              <a:defRPr sz="1400" b="0" i="0">
                <a:solidFill>
                  <a:schemeClr val="bg1"/>
                </a:solidFill>
                <a:latin typeface="Roboto Condensed Light" panose="02000000000000000000" pitchFamily="2" charset="0"/>
                <a:ea typeface="Roboto Condensed Light" panose="02000000000000000000" pitchFamily="2" charset="0"/>
              </a:defRPr>
            </a:lvl2pPr>
            <a:lvl3pPr>
              <a:defRPr sz="1800" b="0" i="0">
                <a:solidFill>
                  <a:schemeClr val="bg1"/>
                </a:solidFill>
                <a:latin typeface="Montserrat Light" pitchFamily="2" charset="77"/>
              </a:defRPr>
            </a:lvl3pPr>
            <a:lvl4pPr>
              <a:defRPr sz="1800" b="0" i="0">
                <a:solidFill>
                  <a:schemeClr val="bg1"/>
                </a:solidFill>
                <a:latin typeface="Montserrat Light" pitchFamily="2" charset="77"/>
              </a:defRPr>
            </a:lvl4pPr>
            <a:lvl5pPr>
              <a:defRPr sz="1800" b="0" i="0">
                <a:solidFill>
                  <a:schemeClr val="bg1"/>
                </a:solidFill>
                <a:latin typeface="Montserrat Light" pitchFamily="2" charset="77"/>
              </a:defRPr>
            </a:lvl5pPr>
          </a:lstStyle>
          <a:p>
            <a:pPr lvl="0"/>
            <a:r>
              <a:rPr lang="en-US"/>
              <a:t>Increased Help Desk Efficiency</a:t>
            </a:r>
            <a:br>
              <a:rPr lang="en-US"/>
            </a:br>
            <a:r>
              <a:rPr lang="en-US"/>
              <a:t>Through training of personnel and increased efficiency of processes</a:t>
            </a:r>
          </a:p>
          <a:p>
            <a:pPr lvl="1"/>
            <a:endParaRPr lang="en-US"/>
          </a:p>
          <a:p>
            <a:pPr lvl="0"/>
            <a:endParaRPr lang="en-US"/>
          </a:p>
        </p:txBody>
      </p:sp>
      <p:sp>
        <p:nvSpPr>
          <p:cNvPr id="2" name="TextBox 1">
            <a:extLst>
              <a:ext uri="{FF2B5EF4-FFF2-40B4-BE49-F238E27FC236}">
                <a16:creationId xmlns:a16="http://schemas.microsoft.com/office/drawing/2014/main" id="{F16E9EDA-45C8-534C-88DF-427C9EF2E9E8}"/>
              </a:ext>
            </a:extLst>
          </p:cNvPr>
          <p:cNvSpPr txBox="1"/>
          <p:nvPr userDrawn="1"/>
        </p:nvSpPr>
        <p:spPr>
          <a:xfrm>
            <a:off x="365460" y="2212911"/>
            <a:ext cx="2995596" cy="758486"/>
          </a:xfrm>
          <a:prstGeom prst="rect">
            <a:avLst/>
          </a:prstGeom>
        </p:spPr>
        <p:txBody>
          <a:bodyPr vert="horz" wrap="square" lIns="0" tIns="6931" rIns="0" bIns="0" rtlCol="0">
            <a:noAutofit/>
          </a:bodyPr>
          <a:lstStyle/>
          <a:p>
            <a:pPr marL="7701" marR="242975" lvl="0" indent="0" algn="l" defTabSz="554492" rtl="0" eaLnBrk="1" fontAlgn="auto" latinLnBrk="0" hangingPunct="1">
              <a:lnSpc>
                <a:spcPct val="110000"/>
              </a:lnSpc>
              <a:spcBef>
                <a:spcPts val="55"/>
              </a:spcBef>
              <a:spcAft>
                <a:spcPts val="0"/>
              </a:spcAft>
              <a:buClrTx/>
              <a:buSzTx/>
              <a:buFontTx/>
              <a:buNone/>
              <a:tabLst/>
              <a:defRPr/>
            </a:pPr>
            <a:r>
              <a:rPr lang="en-US" sz="1600" dirty="0">
                <a:solidFill>
                  <a:schemeClr val="bg1"/>
                </a:solidFill>
                <a:latin typeface="Exo" panose="02000503000000000000" pitchFamily="2" charset="77"/>
              </a:rPr>
              <a:t>Baseline metrics will be improved through:</a:t>
            </a:r>
          </a:p>
          <a:p>
            <a:pPr marL="7701" marR="242975" algn="l">
              <a:lnSpc>
                <a:spcPct val="110000"/>
              </a:lnSpc>
              <a:spcBef>
                <a:spcPts val="55"/>
              </a:spcBef>
            </a:pPr>
            <a:endParaRPr lang="en-US" sz="1600" spc="-30" dirty="0">
              <a:solidFill>
                <a:schemeClr val="bg1"/>
              </a:solidFill>
              <a:latin typeface="Exo" panose="02000503000000000000" pitchFamily="2" charset="77"/>
              <a:cs typeface="Arial Narrow"/>
            </a:endParaRPr>
          </a:p>
        </p:txBody>
      </p:sp>
      <p:sp>
        <p:nvSpPr>
          <p:cNvPr id="8" name="TextBox 7">
            <a:extLst>
              <a:ext uri="{FF2B5EF4-FFF2-40B4-BE49-F238E27FC236}">
                <a16:creationId xmlns:a16="http://schemas.microsoft.com/office/drawing/2014/main" id="{D18D8AB7-A57D-1241-931E-54086C3A65D6}"/>
              </a:ext>
            </a:extLst>
          </p:cNvPr>
          <p:cNvSpPr txBox="1"/>
          <p:nvPr userDrawn="1"/>
        </p:nvSpPr>
        <p:spPr>
          <a:xfrm>
            <a:off x="346510" y="524427"/>
            <a:ext cx="3176337" cy="1545881"/>
          </a:xfrm>
          <a:prstGeom prst="rect">
            <a:avLst/>
          </a:prstGeom>
        </p:spPr>
        <p:txBody>
          <a:bodyPr vert="horz" wrap="square" lIns="0" tIns="6931" rIns="0" bIns="0" rtlCol="0">
            <a:noAutofit/>
          </a:bodyPr>
          <a:lstStyle/>
          <a:p>
            <a:pPr marL="7701" marR="242975" algn="just">
              <a:lnSpc>
                <a:spcPct val="90000"/>
              </a:lnSpc>
              <a:spcBef>
                <a:spcPts val="55"/>
              </a:spcBef>
            </a:pPr>
            <a:r>
              <a:rPr lang="en-US" sz="4000" b="1" i="0" dirty="0">
                <a:solidFill>
                  <a:schemeClr val="bg1"/>
                </a:solidFill>
                <a:latin typeface="Montserrat SemiBold" pitchFamily="2" charset="77"/>
              </a:rPr>
              <a:t>Establish Baseline Metrics</a:t>
            </a:r>
            <a:endParaRPr lang="en-US" sz="4000" b="1" i="0" spc="-30" dirty="0">
              <a:solidFill>
                <a:schemeClr val="bg1"/>
              </a:solidFill>
              <a:latin typeface="Montserrat SemiBold" pitchFamily="2" charset="77"/>
              <a:cs typeface="Arial Narrow"/>
            </a:endParaRPr>
          </a:p>
        </p:txBody>
      </p:sp>
    </p:spTree>
    <p:extLst>
      <p:ext uri="{BB962C8B-B14F-4D97-AF65-F5344CB8AC3E}">
        <p14:creationId xmlns:p14="http://schemas.microsoft.com/office/powerpoint/2010/main" val="30206218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rack Metrics">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047F413-7CC3-9041-B985-1939336F2C65}"/>
              </a:ext>
            </a:extLst>
          </p:cNvPr>
          <p:cNvSpPr>
            <a:spLocks noGrp="1"/>
          </p:cNvSpPr>
          <p:nvPr>
            <p:ph type="title" hasCustomPrompt="1"/>
          </p:nvPr>
        </p:nvSpPr>
        <p:spPr>
          <a:xfrm>
            <a:off x="380233" y="530021"/>
            <a:ext cx="4239409" cy="511093"/>
          </a:xfrm>
        </p:spPr>
        <p:txBody>
          <a:bodyPr>
            <a:noAutofit/>
          </a:bodyPr>
          <a:lstStyle>
            <a:lvl1pPr>
              <a:lnSpc>
                <a:spcPct val="90000"/>
              </a:lnSpc>
              <a:defRPr b="0" i="0">
                <a:solidFill>
                  <a:srgbClr val="2576B7"/>
                </a:solidFill>
              </a:defRPr>
            </a:lvl1pPr>
          </a:lstStyle>
          <a:p>
            <a:r>
              <a:rPr lang="en-US"/>
              <a:t>Track Metrics</a:t>
            </a:r>
          </a:p>
        </p:txBody>
      </p:sp>
      <p:sp>
        <p:nvSpPr>
          <p:cNvPr id="3" name="Text Placeholder 2">
            <a:extLst>
              <a:ext uri="{FF2B5EF4-FFF2-40B4-BE49-F238E27FC236}">
                <a16:creationId xmlns:a16="http://schemas.microsoft.com/office/drawing/2014/main" id="{301B465C-B3AC-CE48-A04D-8964E9E436C5}"/>
              </a:ext>
            </a:extLst>
          </p:cNvPr>
          <p:cNvSpPr>
            <a:spLocks noGrp="1"/>
          </p:cNvSpPr>
          <p:nvPr>
            <p:ph type="body" sz="quarter" idx="10" hasCustomPrompt="1"/>
          </p:nvPr>
        </p:nvSpPr>
        <p:spPr>
          <a:xfrm>
            <a:off x="380232" y="1097774"/>
            <a:ext cx="3762283" cy="966157"/>
          </a:xfrm>
          <a:prstGeom prst="rect">
            <a:avLst/>
          </a:prstGeom>
        </p:spPr>
        <p:txBody>
          <a:bodyPr lIns="0">
            <a:noAutofit/>
          </a:bodyPr>
          <a:lstStyle>
            <a:lvl1pPr marL="0" indent="0">
              <a:lnSpc>
                <a:spcPct val="110000"/>
              </a:lnSpc>
              <a:buNone/>
              <a:defRPr sz="1600" b="0" i="0">
                <a:solidFill>
                  <a:srgbClr val="000000"/>
                </a:solidFill>
                <a:latin typeface="Exo" panose="020B0604020202020204" charset="0"/>
                <a:ea typeface="Roboto Condensed Light" panose="02000000000000000000" pitchFamily="2" charset="0"/>
              </a:defRPr>
            </a:lvl1pPr>
            <a:lvl2pPr>
              <a:defRPr sz="2000" b="0" i="0">
                <a:latin typeface="Roboto Condensed Light" panose="02000000000000000000" pitchFamily="2" charset="0"/>
                <a:ea typeface="Roboto Condensed Light" panose="02000000000000000000" pitchFamily="2" charset="0"/>
              </a:defRPr>
            </a:lvl2pPr>
            <a:lvl3pPr>
              <a:defRPr sz="2000" b="0" i="0">
                <a:latin typeface="Roboto Condensed Light" panose="02000000000000000000" pitchFamily="2" charset="0"/>
                <a:ea typeface="Roboto Condensed Light" panose="02000000000000000000" pitchFamily="2" charset="0"/>
              </a:defRPr>
            </a:lvl3pPr>
            <a:lvl4pPr>
              <a:defRPr sz="2000" b="0" i="0">
                <a:latin typeface="Roboto Condensed Light" panose="02000000000000000000" pitchFamily="2" charset="0"/>
                <a:ea typeface="Roboto Condensed Light" panose="02000000000000000000" pitchFamily="2" charset="0"/>
              </a:defRPr>
            </a:lvl4pPr>
            <a:lvl5pPr>
              <a:defRPr sz="2000" b="0" i="0">
                <a:latin typeface="Roboto Condensed Light" panose="02000000000000000000" pitchFamily="2" charset="0"/>
                <a:ea typeface="Roboto Condensed Light" panose="02000000000000000000" pitchFamily="2" charset="0"/>
              </a:defRPr>
            </a:lvl5pPr>
          </a:lstStyle>
          <a:p>
            <a:pPr lvl="0"/>
            <a:r>
              <a:rPr lang="en-US" dirty="0"/>
              <a:t>Track metrics throughout the project to keep stakeholders informed</a:t>
            </a:r>
          </a:p>
        </p:txBody>
      </p:sp>
      <p:sp>
        <p:nvSpPr>
          <p:cNvPr id="18" name="Table Placeholder 17">
            <a:extLst>
              <a:ext uri="{FF2B5EF4-FFF2-40B4-BE49-F238E27FC236}">
                <a16:creationId xmlns:a16="http://schemas.microsoft.com/office/drawing/2014/main" id="{49673129-DC2E-FA40-A288-610FE0AB920C}"/>
              </a:ext>
            </a:extLst>
          </p:cNvPr>
          <p:cNvSpPr>
            <a:spLocks noGrp="1"/>
          </p:cNvSpPr>
          <p:nvPr>
            <p:ph type="tbl" sz="quarter" idx="11"/>
          </p:nvPr>
        </p:nvSpPr>
        <p:spPr>
          <a:xfrm>
            <a:off x="373063" y="3274287"/>
            <a:ext cx="11447462" cy="2949939"/>
          </a:xfrm>
          <a:prstGeom prst="rect">
            <a:avLst/>
          </a:prstGeom>
        </p:spPr>
        <p:txBody>
          <a:bodyPr>
            <a:noAutofit/>
          </a:bodyPr>
          <a:lstStyle>
            <a:lvl1pPr>
              <a:lnSpc>
                <a:spcPct val="110000"/>
              </a:lnSpc>
              <a:defRPr>
                <a:latin typeface="Roboto Condensed Light" panose="02000000000000000000" pitchFamily="2" charset="0"/>
                <a:ea typeface="Roboto Condensed Light" panose="02000000000000000000" pitchFamily="2" charset="0"/>
              </a:defRPr>
            </a:lvl1pPr>
          </a:lstStyle>
          <a:p>
            <a:endParaRPr lang="en-US" dirty="0"/>
          </a:p>
        </p:txBody>
      </p:sp>
      <p:sp>
        <p:nvSpPr>
          <p:cNvPr id="20" name="Text Placeholder 19">
            <a:extLst>
              <a:ext uri="{FF2B5EF4-FFF2-40B4-BE49-F238E27FC236}">
                <a16:creationId xmlns:a16="http://schemas.microsoft.com/office/drawing/2014/main" id="{4782DCFE-ADE5-3844-AFE5-4BA068CE7F23}"/>
              </a:ext>
            </a:extLst>
          </p:cNvPr>
          <p:cNvSpPr>
            <a:spLocks noGrp="1"/>
          </p:cNvSpPr>
          <p:nvPr>
            <p:ph type="body" sz="quarter" idx="12" hasCustomPrompt="1"/>
          </p:nvPr>
        </p:nvSpPr>
        <p:spPr>
          <a:xfrm>
            <a:off x="7189016" y="718229"/>
            <a:ext cx="3559175" cy="339468"/>
          </a:xfrm>
          <a:prstGeom prst="rect">
            <a:avLst/>
          </a:prstGeom>
        </p:spPr>
        <p:txBody>
          <a:bodyPr lIns="0">
            <a:noAutofit/>
          </a:bodyPr>
          <a:lstStyle>
            <a:lvl1pPr marL="0" indent="0">
              <a:lnSpc>
                <a:spcPct val="110000"/>
              </a:lnSpc>
              <a:buNone/>
              <a:defRPr sz="1400">
                <a:solidFill>
                  <a:srgbClr val="000000"/>
                </a:solidFill>
                <a:latin typeface="Exo" panose="020B0604020202020204" charset="0"/>
                <a:ea typeface="Roboto Condensed Light" panose="02000000000000000000" pitchFamily="2" charset="0"/>
              </a:defRPr>
            </a:lvl1pPr>
            <a:lvl2pPr>
              <a:defRPr>
                <a:latin typeface="Roboto Condensed Light" panose="02000000000000000000" pitchFamily="2" charset="0"/>
                <a:ea typeface="Roboto Condensed Light" panose="02000000000000000000" pitchFamily="2" charset="0"/>
              </a:defRPr>
            </a:lvl2pPr>
            <a:lvl3pPr>
              <a:defRPr>
                <a:latin typeface="Roboto Condensed Light" panose="02000000000000000000" pitchFamily="2" charset="0"/>
                <a:ea typeface="Roboto Condensed Light" panose="02000000000000000000" pitchFamily="2" charset="0"/>
              </a:defRPr>
            </a:lvl3pPr>
            <a:lvl4pPr>
              <a:defRPr>
                <a:latin typeface="Roboto Condensed Light" panose="02000000000000000000" pitchFamily="2" charset="0"/>
                <a:ea typeface="Roboto Condensed Light" panose="02000000000000000000" pitchFamily="2" charset="0"/>
              </a:defRPr>
            </a:lvl4pPr>
            <a:lvl5pPr>
              <a:defRPr>
                <a:latin typeface="Roboto Condensed Light" panose="02000000000000000000" pitchFamily="2" charset="0"/>
                <a:ea typeface="Roboto Condensed Light" panose="02000000000000000000" pitchFamily="2" charset="0"/>
              </a:defRPr>
            </a:lvl5pPr>
          </a:lstStyle>
          <a:p>
            <a:pPr lvl="0"/>
            <a:r>
              <a:rPr lang="en-US" sz="1600" dirty="0"/>
              <a:t>As the project nears completion:</a:t>
            </a:r>
            <a:endParaRPr lang="en-US" dirty="0"/>
          </a:p>
        </p:txBody>
      </p:sp>
      <p:sp>
        <p:nvSpPr>
          <p:cNvPr id="25" name="Text Placeholder 4">
            <a:extLst>
              <a:ext uri="{FF2B5EF4-FFF2-40B4-BE49-F238E27FC236}">
                <a16:creationId xmlns:a16="http://schemas.microsoft.com/office/drawing/2014/main" id="{4F63F1AB-A833-D948-BE31-90BABA3914CD}"/>
              </a:ext>
            </a:extLst>
          </p:cNvPr>
          <p:cNvSpPr>
            <a:spLocks noGrp="1"/>
          </p:cNvSpPr>
          <p:nvPr>
            <p:ph type="body" sz="quarter" idx="13" hasCustomPrompt="1"/>
          </p:nvPr>
        </p:nvSpPr>
        <p:spPr>
          <a:xfrm>
            <a:off x="7189016" y="1105437"/>
            <a:ext cx="4295259" cy="2165643"/>
          </a:xfrm>
          <a:prstGeom prst="rect">
            <a:avLst/>
          </a:prstGeom>
        </p:spPr>
        <p:txBody>
          <a:bodyPr lIns="0">
            <a:noAutofit/>
          </a:bodyPr>
          <a:lstStyle>
            <a:lvl1pPr marL="342900" indent="-342900">
              <a:lnSpc>
                <a:spcPct val="110000"/>
              </a:lnSpc>
              <a:buClr>
                <a:srgbClr val="2576B7"/>
              </a:buClr>
              <a:buSzPct val="100000"/>
              <a:buFont typeface="+mj-lt"/>
              <a:buAutoNum type="arabicPeriod"/>
              <a:defRPr sz="1400" b="0" i="0">
                <a:solidFill>
                  <a:srgbClr val="000000"/>
                </a:solidFill>
                <a:latin typeface="Roboto Condensed Light" panose="02000000000000000000" pitchFamily="2" charset="0"/>
                <a:ea typeface="Roboto Condensed Light" panose="02000000000000000000" pitchFamily="2" charset="0"/>
              </a:defRPr>
            </a:lvl1pPr>
          </a:lstStyle>
          <a:p>
            <a:pPr lvl="0"/>
            <a:r>
              <a:rPr lang="en-US" b="0" i="0">
                <a:latin typeface="Roboto Condensed Light" panose="02000000000000000000" pitchFamily="2" charset="0"/>
                <a:ea typeface="Roboto Condensed Light" panose="02000000000000000000" pitchFamily="2" charset="0"/>
              </a:rPr>
              <a:t>The number of tickets should decrease.</a:t>
            </a:r>
          </a:p>
          <a:p>
            <a:pPr lvl="0"/>
            <a:r>
              <a:rPr lang="en-US" b="0" i="0">
                <a:latin typeface="Roboto Condensed Light" panose="02000000000000000000" pitchFamily="2" charset="0"/>
                <a:ea typeface="Roboto Condensed Light" panose="02000000000000000000" pitchFamily="2" charset="0"/>
              </a:rPr>
              <a:t>Percentage of calls resolved at first contact and at Tier 1 should increase.</a:t>
            </a:r>
          </a:p>
          <a:p>
            <a:pPr lvl="0"/>
            <a:r>
              <a:rPr lang="en-US" b="0" i="0">
                <a:latin typeface="Roboto Condensed Light" panose="02000000000000000000" pitchFamily="2" charset="0"/>
                <a:ea typeface="Roboto Condensed Light" panose="02000000000000000000" pitchFamily="2" charset="0"/>
              </a:rPr>
              <a:t>Average time to resolve and escalate an incident should decrease.</a:t>
            </a:r>
          </a:p>
        </p:txBody>
      </p:sp>
    </p:spTree>
    <p:extLst>
      <p:ext uri="{BB962C8B-B14F-4D97-AF65-F5344CB8AC3E}">
        <p14:creationId xmlns:p14="http://schemas.microsoft.com/office/powerpoint/2010/main" val="3367595563"/>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nsight Breakdown">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F654C735-FD88-7044-AFDF-38F27B3DBF4F}"/>
              </a:ext>
            </a:extLst>
          </p:cNvPr>
          <p:cNvSpPr>
            <a:spLocks noGrp="1"/>
          </p:cNvSpPr>
          <p:nvPr>
            <p:ph type="body" sz="quarter" idx="11" hasCustomPrompt="1"/>
          </p:nvPr>
        </p:nvSpPr>
        <p:spPr>
          <a:xfrm>
            <a:off x="354106" y="1561998"/>
            <a:ext cx="3696155" cy="1292818"/>
          </a:xfrm>
          <a:prstGeom prst="rect">
            <a:avLst/>
          </a:prstGeom>
          <a:solidFill>
            <a:schemeClr val="bg1"/>
          </a:solidFill>
          <a:effectLst>
            <a:outerShdw blurRad="254000" sx="102000" sy="102000" algn="ctr" rotWithShape="0">
              <a:prstClr val="black">
                <a:alpha val="25000"/>
              </a:prstClr>
            </a:outerShdw>
          </a:effectLst>
        </p:spPr>
        <p:txBody>
          <a:bodyPr wrap="square" lIns="180000" tIns="612000" rIns="180000" bIns="180000">
            <a:noAutofit/>
          </a:bodyPr>
          <a:lstStyle>
            <a:lvl1pPr marL="0" indent="0">
              <a:lnSpc>
                <a:spcPct val="110000"/>
              </a:lnSpc>
              <a:buNone/>
              <a:defRPr sz="1400" b="0" i="0">
                <a:solidFill>
                  <a:srgbClr val="000000"/>
                </a:solidFill>
                <a:latin typeface="Roboto Condensed Light" panose="02000000000000000000" pitchFamily="2" charset="0"/>
                <a:ea typeface="Roboto Condensed Light" panose="02000000000000000000" pitchFamily="2" charset="0"/>
              </a:defRPr>
            </a:lvl1pPr>
            <a:lvl2pPr>
              <a:defRPr sz="1600" b="0" i="0">
                <a:latin typeface="Roboto Condensed Light" panose="02000000000000000000" pitchFamily="2" charset="0"/>
                <a:ea typeface="Roboto Condensed Light" panose="02000000000000000000" pitchFamily="2" charset="0"/>
              </a:defRPr>
            </a:lvl2pPr>
            <a:lvl3pPr>
              <a:defRPr sz="1600" b="0" i="0">
                <a:latin typeface="Roboto Condensed Light" panose="02000000000000000000" pitchFamily="2" charset="0"/>
                <a:ea typeface="Roboto Condensed Light" panose="02000000000000000000" pitchFamily="2" charset="0"/>
              </a:defRPr>
            </a:lvl3pPr>
            <a:lvl4pPr>
              <a:defRPr sz="1600" b="0" i="0">
                <a:latin typeface="Roboto Condensed Light" panose="02000000000000000000" pitchFamily="2" charset="0"/>
                <a:ea typeface="Roboto Condensed Light" panose="02000000000000000000" pitchFamily="2" charset="0"/>
              </a:defRPr>
            </a:lvl4pPr>
            <a:lvl5pPr>
              <a:defRPr sz="1600" b="0" i="0">
                <a:latin typeface="Roboto Condensed Light" panose="02000000000000000000" pitchFamily="2" charset="0"/>
                <a:ea typeface="Roboto Condensed Light" panose="02000000000000000000" pitchFamily="2" charset="0"/>
              </a:defRPr>
            </a:lvl5pPr>
          </a:lstStyle>
          <a:p>
            <a:pPr lvl="0"/>
            <a:r>
              <a:rPr lang="en-US" dirty="0"/>
              <a:t>I throw myself down among the tall grass by the trickling steam.</a:t>
            </a:r>
          </a:p>
        </p:txBody>
      </p:sp>
      <p:sp>
        <p:nvSpPr>
          <p:cNvPr id="10" name="Title 9">
            <a:extLst>
              <a:ext uri="{FF2B5EF4-FFF2-40B4-BE49-F238E27FC236}">
                <a16:creationId xmlns:a16="http://schemas.microsoft.com/office/drawing/2014/main" id="{8047F413-7CC3-9041-B985-1939336F2C65}"/>
              </a:ext>
            </a:extLst>
          </p:cNvPr>
          <p:cNvSpPr>
            <a:spLocks noGrp="1"/>
          </p:cNvSpPr>
          <p:nvPr>
            <p:ph type="title" hasCustomPrompt="1"/>
          </p:nvPr>
        </p:nvSpPr>
        <p:spPr>
          <a:xfrm>
            <a:off x="354106" y="530021"/>
            <a:ext cx="5146582" cy="570117"/>
          </a:xfrm>
        </p:spPr>
        <p:txBody>
          <a:bodyPr>
            <a:noAutofit/>
          </a:bodyPr>
          <a:lstStyle>
            <a:lvl1pPr>
              <a:defRPr b="0" i="0">
                <a:solidFill>
                  <a:srgbClr val="2576B7"/>
                </a:solidFill>
              </a:defRPr>
            </a:lvl1pPr>
          </a:lstStyle>
          <a:p>
            <a:r>
              <a:rPr lang="en-US"/>
              <a:t>Insight Breakdown</a:t>
            </a:r>
          </a:p>
        </p:txBody>
      </p:sp>
      <p:sp>
        <p:nvSpPr>
          <p:cNvPr id="21" name="object 16">
            <a:extLst>
              <a:ext uri="{FF2B5EF4-FFF2-40B4-BE49-F238E27FC236}">
                <a16:creationId xmlns:a16="http://schemas.microsoft.com/office/drawing/2014/main" id="{D04A7FA4-1F63-4045-89C0-A25EC0589AD3}"/>
              </a:ext>
            </a:extLst>
          </p:cNvPr>
          <p:cNvSpPr/>
          <p:nvPr userDrawn="1"/>
        </p:nvSpPr>
        <p:spPr>
          <a:xfrm>
            <a:off x="354106" y="1514461"/>
            <a:ext cx="3700877" cy="54000"/>
          </a:xfrm>
          <a:custGeom>
            <a:avLst/>
            <a:gdLst/>
            <a:ahLst/>
            <a:cxnLst/>
            <a:rect l="l" t="t" r="r" b="b"/>
            <a:pathLst>
              <a:path w="6284595" h="20955">
                <a:moveTo>
                  <a:pt x="0" y="20941"/>
                </a:moveTo>
                <a:lnTo>
                  <a:pt x="6284279" y="20941"/>
                </a:lnTo>
                <a:lnTo>
                  <a:pt x="6284279" y="0"/>
                </a:lnTo>
                <a:lnTo>
                  <a:pt x="0" y="0"/>
                </a:lnTo>
                <a:lnTo>
                  <a:pt x="0" y="20941"/>
                </a:lnTo>
                <a:close/>
              </a:path>
            </a:pathLst>
          </a:custGeom>
          <a:solidFill>
            <a:srgbClr val="0076B7"/>
          </a:solidFill>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
        <p:nvSpPr>
          <p:cNvPr id="24" name="Text Placeholder 23">
            <a:extLst>
              <a:ext uri="{FF2B5EF4-FFF2-40B4-BE49-F238E27FC236}">
                <a16:creationId xmlns:a16="http://schemas.microsoft.com/office/drawing/2014/main" id="{A65B8B33-0F77-6C46-B190-E0EB622E48D4}"/>
              </a:ext>
            </a:extLst>
          </p:cNvPr>
          <p:cNvSpPr>
            <a:spLocks noGrp="1"/>
          </p:cNvSpPr>
          <p:nvPr>
            <p:ph type="body" sz="quarter" idx="10" hasCustomPrompt="1"/>
          </p:nvPr>
        </p:nvSpPr>
        <p:spPr>
          <a:xfrm>
            <a:off x="354106" y="1760226"/>
            <a:ext cx="3696155" cy="379405"/>
          </a:xfrm>
          <a:prstGeom prst="rect">
            <a:avLst/>
          </a:prstGeom>
          <a:solidFill>
            <a:schemeClr val="bg1"/>
          </a:solidFill>
        </p:spPr>
        <p:txBody>
          <a:bodyPr lIns="180000" rIns="180000">
            <a:noAutofit/>
          </a:bodyPr>
          <a:lstStyle>
            <a:lvl1pPr marL="0" indent="0">
              <a:lnSpc>
                <a:spcPct val="110000"/>
              </a:lnSpc>
              <a:buNone/>
              <a:defRPr sz="2000" b="1" i="0">
                <a:solidFill>
                  <a:schemeClr val="accent1"/>
                </a:solidFill>
                <a:latin typeface="Montserrat SemiBold" pitchFamily="2" charset="77"/>
              </a:defRPr>
            </a:lvl1pPr>
            <a:lvl2pPr>
              <a:defRPr sz="1800" b="1" i="0">
                <a:solidFill>
                  <a:schemeClr val="accent1"/>
                </a:solidFill>
                <a:latin typeface="Montserrat SemiBold" pitchFamily="2" charset="77"/>
              </a:defRPr>
            </a:lvl2pPr>
            <a:lvl3pPr>
              <a:defRPr sz="1800" b="1" i="0">
                <a:solidFill>
                  <a:schemeClr val="accent1"/>
                </a:solidFill>
                <a:latin typeface="Montserrat SemiBold" pitchFamily="2" charset="77"/>
              </a:defRPr>
            </a:lvl3pPr>
            <a:lvl4pPr>
              <a:defRPr sz="1800" b="1" i="0">
                <a:solidFill>
                  <a:schemeClr val="accent1"/>
                </a:solidFill>
                <a:latin typeface="Montserrat SemiBold" pitchFamily="2" charset="77"/>
              </a:defRPr>
            </a:lvl4pPr>
            <a:lvl5pPr>
              <a:defRPr sz="1800" b="1" i="0">
                <a:solidFill>
                  <a:schemeClr val="accent1"/>
                </a:solidFill>
                <a:latin typeface="Montserrat SemiBold" pitchFamily="2" charset="77"/>
              </a:defRPr>
            </a:lvl5pPr>
          </a:lstStyle>
          <a:p>
            <a:pPr lvl="0"/>
            <a:r>
              <a:rPr lang="en-US"/>
              <a:t>Insight 1</a:t>
            </a:r>
          </a:p>
        </p:txBody>
      </p:sp>
      <p:sp>
        <p:nvSpPr>
          <p:cNvPr id="28" name="Text Placeholder 26">
            <a:extLst>
              <a:ext uri="{FF2B5EF4-FFF2-40B4-BE49-F238E27FC236}">
                <a16:creationId xmlns:a16="http://schemas.microsoft.com/office/drawing/2014/main" id="{7C3E8B87-3295-C145-8AD0-F82DD56BEEBA}"/>
              </a:ext>
            </a:extLst>
          </p:cNvPr>
          <p:cNvSpPr>
            <a:spLocks noGrp="1"/>
          </p:cNvSpPr>
          <p:nvPr>
            <p:ph type="body" sz="quarter" idx="12" hasCustomPrompt="1"/>
          </p:nvPr>
        </p:nvSpPr>
        <p:spPr>
          <a:xfrm>
            <a:off x="4274132" y="1561998"/>
            <a:ext cx="3696155" cy="1292818"/>
          </a:xfrm>
          <a:prstGeom prst="rect">
            <a:avLst/>
          </a:prstGeom>
          <a:solidFill>
            <a:schemeClr val="bg1"/>
          </a:solidFill>
          <a:effectLst>
            <a:outerShdw blurRad="254000" sx="102000" sy="102000" algn="ctr" rotWithShape="0">
              <a:prstClr val="black">
                <a:alpha val="25000"/>
              </a:prstClr>
            </a:outerShdw>
          </a:effectLst>
        </p:spPr>
        <p:txBody>
          <a:bodyPr wrap="square" lIns="180000" tIns="612000" rIns="180000" bIns="180000">
            <a:noAutofit/>
          </a:bodyPr>
          <a:lstStyle>
            <a:lvl1pPr marL="0" indent="0">
              <a:lnSpc>
                <a:spcPct val="110000"/>
              </a:lnSpc>
              <a:buNone/>
              <a:defRPr sz="1400" b="0" i="0">
                <a:solidFill>
                  <a:srgbClr val="000000"/>
                </a:solidFill>
                <a:latin typeface="Roboto Condensed Light" panose="02000000000000000000" pitchFamily="2" charset="0"/>
                <a:ea typeface="Roboto Condensed Light" panose="02000000000000000000" pitchFamily="2" charset="0"/>
              </a:defRPr>
            </a:lvl1pPr>
            <a:lvl2pPr>
              <a:defRPr sz="1600" b="0" i="0">
                <a:latin typeface="Roboto Condensed Light" panose="02000000000000000000" pitchFamily="2" charset="0"/>
                <a:ea typeface="Roboto Condensed Light" panose="02000000000000000000" pitchFamily="2" charset="0"/>
              </a:defRPr>
            </a:lvl2pPr>
            <a:lvl3pPr>
              <a:defRPr sz="1600" b="0" i="0">
                <a:latin typeface="Roboto Condensed Light" panose="02000000000000000000" pitchFamily="2" charset="0"/>
                <a:ea typeface="Roboto Condensed Light" panose="02000000000000000000" pitchFamily="2" charset="0"/>
              </a:defRPr>
            </a:lvl3pPr>
            <a:lvl4pPr>
              <a:defRPr sz="1600" b="0" i="0">
                <a:latin typeface="Roboto Condensed Light" panose="02000000000000000000" pitchFamily="2" charset="0"/>
                <a:ea typeface="Roboto Condensed Light" panose="02000000000000000000" pitchFamily="2" charset="0"/>
              </a:defRPr>
            </a:lvl4pPr>
            <a:lvl5pPr>
              <a:defRPr sz="1600" b="0" i="0">
                <a:latin typeface="Roboto Condensed Light" panose="02000000000000000000" pitchFamily="2" charset="0"/>
                <a:ea typeface="Roboto Condensed Light" panose="02000000000000000000" pitchFamily="2" charset="0"/>
              </a:defRPr>
            </a:lvl5pPr>
          </a:lstStyle>
          <a:p>
            <a:pPr lvl="0"/>
            <a:r>
              <a:rPr lang="en-US" dirty="0"/>
              <a:t>I throw myself down among the tall grass by the trickling steam.</a:t>
            </a:r>
          </a:p>
        </p:txBody>
      </p:sp>
      <p:sp>
        <p:nvSpPr>
          <p:cNvPr id="30" name="Text Placeholder 23">
            <a:extLst>
              <a:ext uri="{FF2B5EF4-FFF2-40B4-BE49-F238E27FC236}">
                <a16:creationId xmlns:a16="http://schemas.microsoft.com/office/drawing/2014/main" id="{9743512F-3223-8E49-BB0C-4A8840D17C23}"/>
              </a:ext>
            </a:extLst>
          </p:cNvPr>
          <p:cNvSpPr>
            <a:spLocks noGrp="1"/>
          </p:cNvSpPr>
          <p:nvPr>
            <p:ph type="body" sz="quarter" idx="13" hasCustomPrompt="1"/>
          </p:nvPr>
        </p:nvSpPr>
        <p:spPr>
          <a:xfrm>
            <a:off x="4274132" y="1760226"/>
            <a:ext cx="3696155" cy="379405"/>
          </a:xfrm>
          <a:prstGeom prst="rect">
            <a:avLst/>
          </a:prstGeom>
          <a:solidFill>
            <a:schemeClr val="bg1"/>
          </a:solidFill>
        </p:spPr>
        <p:txBody>
          <a:bodyPr lIns="180000" rIns="180000">
            <a:noAutofit/>
          </a:bodyPr>
          <a:lstStyle>
            <a:lvl1pPr marL="0" indent="0">
              <a:lnSpc>
                <a:spcPct val="110000"/>
              </a:lnSpc>
              <a:buNone/>
              <a:defRPr sz="2000" b="1" i="0">
                <a:solidFill>
                  <a:schemeClr val="accent1"/>
                </a:solidFill>
                <a:latin typeface="Montserrat SemiBold" pitchFamily="2" charset="77"/>
              </a:defRPr>
            </a:lvl1pPr>
            <a:lvl2pPr>
              <a:defRPr sz="1800" b="1" i="0">
                <a:solidFill>
                  <a:schemeClr val="accent1"/>
                </a:solidFill>
                <a:latin typeface="Montserrat SemiBold" pitchFamily="2" charset="77"/>
              </a:defRPr>
            </a:lvl2pPr>
            <a:lvl3pPr>
              <a:defRPr sz="1800" b="1" i="0">
                <a:solidFill>
                  <a:schemeClr val="accent1"/>
                </a:solidFill>
                <a:latin typeface="Montserrat SemiBold" pitchFamily="2" charset="77"/>
              </a:defRPr>
            </a:lvl3pPr>
            <a:lvl4pPr>
              <a:defRPr sz="1800" b="1" i="0">
                <a:solidFill>
                  <a:schemeClr val="accent1"/>
                </a:solidFill>
                <a:latin typeface="Montserrat SemiBold" pitchFamily="2" charset="77"/>
              </a:defRPr>
            </a:lvl4pPr>
            <a:lvl5pPr>
              <a:defRPr sz="1800" b="1" i="0">
                <a:solidFill>
                  <a:schemeClr val="accent1"/>
                </a:solidFill>
                <a:latin typeface="Montserrat SemiBold" pitchFamily="2" charset="77"/>
              </a:defRPr>
            </a:lvl5pPr>
          </a:lstStyle>
          <a:p>
            <a:pPr lvl="0"/>
            <a:r>
              <a:rPr lang="en-US"/>
              <a:t>Insight 2</a:t>
            </a:r>
          </a:p>
        </p:txBody>
      </p:sp>
      <p:sp>
        <p:nvSpPr>
          <p:cNvPr id="31" name="Text Placeholder 26">
            <a:extLst>
              <a:ext uri="{FF2B5EF4-FFF2-40B4-BE49-F238E27FC236}">
                <a16:creationId xmlns:a16="http://schemas.microsoft.com/office/drawing/2014/main" id="{80D89366-ED52-A949-A16B-4146CDE0F6F2}"/>
              </a:ext>
            </a:extLst>
          </p:cNvPr>
          <p:cNvSpPr>
            <a:spLocks noGrp="1"/>
          </p:cNvSpPr>
          <p:nvPr>
            <p:ph type="body" sz="quarter" idx="14" hasCustomPrompt="1"/>
          </p:nvPr>
        </p:nvSpPr>
        <p:spPr>
          <a:xfrm>
            <a:off x="8194158" y="1561998"/>
            <a:ext cx="3696155" cy="1292818"/>
          </a:xfrm>
          <a:prstGeom prst="rect">
            <a:avLst/>
          </a:prstGeom>
          <a:solidFill>
            <a:schemeClr val="bg1"/>
          </a:solidFill>
          <a:effectLst>
            <a:outerShdw blurRad="254000" sx="102000" sy="102000" algn="ctr" rotWithShape="0">
              <a:prstClr val="black">
                <a:alpha val="25000"/>
              </a:prstClr>
            </a:outerShdw>
          </a:effectLst>
        </p:spPr>
        <p:txBody>
          <a:bodyPr wrap="square" lIns="180000" tIns="612000" rIns="180000" bIns="180000">
            <a:noAutofit/>
          </a:bodyPr>
          <a:lstStyle>
            <a:lvl1pPr marL="0" indent="0">
              <a:lnSpc>
                <a:spcPct val="110000"/>
              </a:lnSpc>
              <a:buNone/>
              <a:defRPr sz="1400" b="0" i="0">
                <a:solidFill>
                  <a:srgbClr val="000000"/>
                </a:solidFill>
                <a:latin typeface="Roboto Condensed Light" panose="02000000000000000000" pitchFamily="2" charset="0"/>
                <a:ea typeface="Roboto Condensed Light" panose="02000000000000000000" pitchFamily="2" charset="0"/>
              </a:defRPr>
            </a:lvl1pPr>
            <a:lvl2pPr>
              <a:defRPr sz="1600" b="0" i="0">
                <a:latin typeface="Roboto Condensed Light" panose="02000000000000000000" pitchFamily="2" charset="0"/>
                <a:ea typeface="Roboto Condensed Light" panose="02000000000000000000" pitchFamily="2" charset="0"/>
              </a:defRPr>
            </a:lvl2pPr>
            <a:lvl3pPr>
              <a:defRPr sz="1600" b="0" i="0">
                <a:latin typeface="Roboto Condensed Light" panose="02000000000000000000" pitchFamily="2" charset="0"/>
                <a:ea typeface="Roboto Condensed Light" panose="02000000000000000000" pitchFamily="2" charset="0"/>
              </a:defRPr>
            </a:lvl3pPr>
            <a:lvl4pPr>
              <a:defRPr sz="1600" b="0" i="0">
                <a:latin typeface="Roboto Condensed Light" panose="02000000000000000000" pitchFamily="2" charset="0"/>
                <a:ea typeface="Roboto Condensed Light" panose="02000000000000000000" pitchFamily="2" charset="0"/>
              </a:defRPr>
            </a:lvl4pPr>
            <a:lvl5pPr>
              <a:defRPr sz="1600" b="0" i="0">
                <a:latin typeface="Roboto Condensed Light" panose="02000000000000000000" pitchFamily="2" charset="0"/>
                <a:ea typeface="Roboto Condensed Light" panose="02000000000000000000" pitchFamily="2" charset="0"/>
              </a:defRPr>
            </a:lvl5pPr>
          </a:lstStyle>
          <a:p>
            <a:pPr lvl="0"/>
            <a:r>
              <a:rPr lang="en-US" dirty="0"/>
              <a:t>I throw myself down among the tall grass by the trickling steam.</a:t>
            </a:r>
          </a:p>
        </p:txBody>
      </p:sp>
      <p:sp>
        <p:nvSpPr>
          <p:cNvPr id="33" name="Text Placeholder 23">
            <a:extLst>
              <a:ext uri="{FF2B5EF4-FFF2-40B4-BE49-F238E27FC236}">
                <a16:creationId xmlns:a16="http://schemas.microsoft.com/office/drawing/2014/main" id="{E6236606-0F02-C14B-9674-361BBE98B74C}"/>
              </a:ext>
            </a:extLst>
          </p:cNvPr>
          <p:cNvSpPr>
            <a:spLocks noGrp="1"/>
          </p:cNvSpPr>
          <p:nvPr>
            <p:ph type="body" sz="quarter" idx="15" hasCustomPrompt="1"/>
          </p:nvPr>
        </p:nvSpPr>
        <p:spPr>
          <a:xfrm>
            <a:off x="8194158" y="1760226"/>
            <a:ext cx="3696155" cy="379405"/>
          </a:xfrm>
          <a:prstGeom prst="rect">
            <a:avLst/>
          </a:prstGeom>
          <a:solidFill>
            <a:schemeClr val="bg1"/>
          </a:solidFill>
        </p:spPr>
        <p:txBody>
          <a:bodyPr lIns="180000" rIns="180000">
            <a:noAutofit/>
          </a:bodyPr>
          <a:lstStyle>
            <a:lvl1pPr marL="0" indent="0">
              <a:lnSpc>
                <a:spcPct val="110000"/>
              </a:lnSpc>
              <a:buNone/>
              <a:defRPr sz="2000" b="1" i="0">
                <a:solidFill>
                  <a:schemeClr val="accent1"/>
                </a:solidFill>
                <a:latin typeface="Montserrat SemiBold" pitchFamily="2" charset="77"/>
              </a:defRPr>
            </a:lvl1pPr>
            <a:lvl2pPr>
              <a:defRPr sz="1800" b="1" i="0">
                <a:solidFill>
                  <a:schemeClr val="accent1"/>
                </a:solidFill>
                <a:latin typeface="Montserrat SemiBold" pitchFamily="2" charset="77"/>
              </a:defRPr>
            </a:lvl2pPr>
            <a:lvl3pPr>
              <a:defRPr sz="1800" b="1" i="0">
                <a:solidFill>
                  <a:schemeClr val="accent1"/>
                </a:solidFill>
                <a:latin typeface="Montserrat SemiBold" pitchFamily="2" charset="77"/>
              </a:defRPr>
            </a:lvl3pPr>
            <a:lvl4pPr>
              <a:defRPr sz="1800" b="1" i="0">
                <a:solidFill>
                  <a:schemeClr val="accent1"/>
                </a:solidFill>
                <a:latin typeface="Montserrat SemiBold" pitchFamily="2" charset="77"/>
              </a:defRPr>
            </a:lvl4pPr>
            <a:lvl5pPr>
              <a:defRPr sz="1800" b="1" i="0">
                <a:solidFill>
                  <a:schemeClr val="accent1"/>
                </a:solidFill>
                <a:latin typeface="Montserrat SemiBold" pitchFamily="2" charset="77"/>
              </a:defRPr>
            </a:lvl5pPr>
          </a:lstStyle>
          <a:p>
            <a:pPr lvl="0"/>
            <a:r>
              <a:rPr lang="en-US"/>
              <a:t>Insight 3</a:t>
            </a:r>
          </a:p>
        </p:txBody>
      </p:sp>
      <p:sp>
        <p:nvSpPr>
          <p:cNvPr id="34" name="object 16">
            <a:extLst>
              <a:ext uri="{FF2B5EF4-FFF2-40B4-BE49-F238E27FC236}">
                <a16:creationId xmlns:a16="http://schemas.microsoft.com/office/drawing/2014/main" id="{5C72A593-5B47-6640-87D0-7DC19FF0C12E}"/>
              </a:ext>
            </a:extLst>
          </p:cNvPr>
          <p:cNvSpPr/>
          <p:nvPr userDrawn="1"/>
        </p:nvSpPr>
        <p:spPr>
          <a:xfrm>
            <a:off x="4272711" y="1514461"/>
            <a:ext cx="3700877" cy="54000"/>
          </a:xfrm>
          <a:custGeom>
            <a:avLst/>
            <a:gdLst/>
            <a:ahLst/>
            <a:cxnLst/>
            <a:rect l="l" t="t" r="r" b="b"/>
            <a:pathLst>
              <a:path w="6284595" h="20955">
                <a:moveTo>
                  <a:pt x="0" y="20941"/>
                </a:moveTo>
                <a:lnTo>
                  <a:pt x="6284279" y="20941"/>
                </a:lnTo>
                <a:lnTo>
                  <a:pt x="6284279" y="0"/>
                </a:lnTo>
                <a:lnTo>
                  <a:pt x="0" y="0"/>
                </a:lnTo>
                <a:lnTo>
                  <a:pt x="0" y="20941"/>
                </a:lnTo>
                <a:close/>
              </a:path>
            </a:pathLst>
          </a:custGeom>
          <a:solidFill>
            <a:srgbClr val="0076B7"/>
          </a:solidFill>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
        <p:nvSpPr>
          <p:cNvPr id="35" name="object 16">
            <a:extLst>
              <a:ext uri="{FF2B5EF4-FFF2-40B4-BE49-F238E27FC236}">
                <a16:creationId xmlns:a16="http://schemas.microsoft.com/office/drawing/2014/main" id="{BD3F10A2-41C4-BB46-A5B1-57481F194818}"/>
              </a:ext>
            </a:extLst>
          </p:cNvPr>
          <p:cNvSpPr/>
          <p:nvPr userDrawn="1"/>
        </p:nvSpPr>
        <p:spPr>
          <a:xfrm>
            <a:off x="8194397" y="1514461"/>
            <a:ext cx="3700877" cy="54000"/>
          </a:xfrm>
          <a:custGeom>
            <a:avLst/>
            <a:gdLst/>
            <a:ahLst/>
            <a:cxnLst/>
            <a:rect l="l" t="t" r="r" b="b"/>
            <a:pathLst>
              <a:path w="6284595" h="20955">
                <a:moveTo>
                  <a:pt x="0" y="20941"/>
                </a:moveTo>
                <a:lnTo>
                  <a:pt x="6284279" y="20941"/>
                </a:lnTo>
                <a:lnTo>
                  <a:pt x="6284279" y="0"/>
                </a:lnTo>
                <a:lnTo>
                  <a:pt x="0" y="0"/>
                </a:lnTo>
                <a:lnTo>
                  <a:pt x="0" y="20941"/>
                </a:lnTo>
                <a:close/>
              </a:path>
            </a:pathLst>
          </a:custGeom>
          <a:solidFill>
            <a:srgbClr val="0076B7"/>
          </a:solidFill>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Tree>
    <p:extLst>
      <p:ext uri="{BB962C8B-B14F-4D97-AF65-F5344CB8AC3E}">
        <p14:creationId xmlns:p14="http://schemas.microsoft.com/office/powerpoint/2010/main" val="39349658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ummary of Accomplishmen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2B14535-AFB4-DB4C-ADB9-BBB42A2A64ED}"/>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79000"/>
                    </a14:imgEffect>
                  </a14:imgLayer>
                </a14:imgProps>
              </a:ext>
              <a:ext uri="{28A0092B-C50C-407E-A947-70E740481C1C}">
                <a14:useLocalDpi xmlns:a14="http://schemas.microsoft.com/office/drawing/2010/main"/>
              </a:ext>
            </a:extLst>
          </a:blip>
          <a:srcRect l="39629" r="31547" b="28119"/>
          <a:stretch/>
        </p:blipFill>
        <p:spPr>
          <a:xfrm>
            <a:off x="8148638" y="-1"/>
            <a:ext cx="4044950" cy="6873276"/>
          </a:xfrm>
          <a:prstGeom prst="rect">
            <a:avLst/>
          </a:prstGeom>
        </p:spPr>
      </p:pic>
      <p:sp>
        <p:nvSpPr>
          <p:cNvPr id="18" name="Rectangle 17">
            <a:extLst>
              <a:ext uri="{FF2B5EF4-FFF2-40B4-BE49-F238E27FC236}">
                <a16:creationId xmlns:a16="http://schemas.microsoft.com/office/drawing/2014/main" id="{75343A8B-D3CE-D643-83E5-369C20113AA8}"/>
              </a:ext>
            </a:extLst>
          </p:cNvPr>
          <p:cNvSpPr/>
          <p:nvPr userDrawn="1"/>
        </p:nvSpPr>
        <p:spPr>
          <a:xfrm>
            <a:off x="8148638" y="0"/>
            <a:ext cx="4044949" cy="6858000"/>
          </a:xfrm>
          <a:prstGeom prst="rect">
            <a:avLst/>
          </a:prstGeom>
          <a:gradFill>
            <a:gsLst>
              <a:gs pos="19000">
                <a:srgbClr val="2576B7">
                  <a:alpha val="29000"/>
                </a:srgbClr>
              </a:gs>
              <a:gs pos="99000">
                <a:schemeClr val="accent1">
                  <a:lumMod val="60000"/>
                  <a:lumOff val="40000"/>
                  <a:alpha val="98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14" name="Text Placeholder 13">
            <a:extLst>
              <a:ext uri="{FF2B5EF4-FFF2-40B4-BE49-F238E27FC236}">
                <a16:creationId xmlns:a16="http://schemas.microsoft.com/office/drawing/2014/main" id="{B3A129CD-E31F-6C4B-AE63-A4E96E7F66D2}"/>
              </a:ext>
            </a:extLst>
          </p:cNvPr>
          <p:cNvSpPr>
            <a:spLocks noGrp="1"/>
          </p:cNvSpPr>
          <p:nvPr>
            <p:ph type="body" sz="quarter" idx="10" hasCustomPrompt="1"/>
          </p:nvPr>
        </p:nvSpPr>
        <p:spPr>
          <a:xfrm>
            <a:off x="374493" y="1827340"/>
            <a:ext cx="5319668" cy="377825"/>
          </a:xfrm>
          <a:prstGeom prst="rect">
            <a:avLst/>
          </a:prstGeom>
        </p:spPr>
        <p:txBody>
          <a:bodyPr lIns="0">
            <a:noAutofit/>
          </a:bodyPr>
          <a:lstStyle>
            <a:lvl1pPr marL="0" indent="0">
              <a:lnSpc>
                <a:spcPct val="110000"/>
              </a:lnSpc>
              <a:buNone/>
              <a:defRPr sz="2000" b="1" i="0" u="none">
                <a:solidFill>
                  <a:schemeClr val="accent1"/>
                </a:solidFill>
                <a:latin typeface="Montserrat SemiBold" pitchFamily="2" charset="77"/>
              </a:defRPr>
            </a:lvl1pPr>
            <a:lvl2pPr>
              <a:defRPr sz="2000" b="1" i="0">
                <a:solidFill>
                  <a:schemeClr val="accent1"/>
                </a:solidFill>
                <a:latin typeface="Montserrat SemiBold" pitchFamily="2" charset="77"/>
              </a:defRPr>
            </a:lvl2pPr>
            <a:lvl3pPr>
              <a:defRPr sz="2000" b="1" i="0">
                <a:solidFill>
                  <a:schemeClr val="accent1"/>
                </a:solidFill>
                <a:latin typeface="Montserrat SemiBold" pitchFamily="2" charset="77"/>
              </a:defRPr>
            </a:lvl3pPr>
            <a:lvl4pPr>
              <a:defRPr sz="2000" b="1" i="0">
                <a:solidFill>
                  <a:schemeClr val="accent1"/>
                </a:solidFill>
                <a:latin typeface="Montserrat SemiBold" pitchFamily="2" charset="77"/>
              </a:defRPr>
            </a:lvl4pPr>
            <a:lvl5pPr>
              <a:defRPr sz="2000" b="1" i="0">
                <a:solidFill>
                  <a:schemeClr val="accent1"/>
                </a:solidFill>
                <a:latin typeface="Montserrat SemiBold" pitchFamily="2" charset="77"/>
              </a:defRPr>
            </a:lvl5pPr>
          </a:lstStyle>
          <a:p>
            <a:pPr lvl="0"/>
            <a:r>
              <a:rPr lang="en-US"/>
              <a:t>Problem Solved</a:t>
            </a:r>
          </a:p>
        </p:txBody>
      </p:sp>
      <p:sp>
        <p:nvSpPr>
          <p:cNvPr id="11" name="TextBox 10">
            <a:extLst>
              <a:ext uri="{FF2B5EF4-FFF2-40B4-BE49-F238E27FC236}">
                <a16:creationId xmlns:a16="http://schemas.microsoft.com/office/drawing/2014/main" id="{1FAADCBA-255E-B849-A84F-D25B3C02195D}"/>
              </a:ext>
            </a:extLst>
          </p:cNvPr>
          <p:cNvSpPr txBox="1"/>
          <p:nvPr userDrawn="1"/>
        </p:nvSpPr>
        <p:spPr>
          <a:xfrm>
            <a:off x="8460606" y="739094"/>
            <a:ext cx="3128212" cy="1668992"/>
          </a:xfrm>
          <a:prstGeom prst="rect">
            <a:avLst/>
          </a:prstGeom>
        </p:spPr>
        <p:txBody>
          <a:bodyPr vert="horz" wrap="square" lIns="0" tIns="6931" rIns="0" bIns="0" rtlCol="0">
            <a:noAutofit/>
          </a:bodyPr>
          <a:lstStyle/>
          <a:p>
            <a:pPr rtl="0">
              <a:lnSpc>
                <a:spcPct val="110000"/>
              </a:lnSpc>
              <a:buSzPts val="2800"/>
              <a:buFont typeface="Arial" panose="020B0604020202020204" pitchFamily="34" charset="0"/>
              <a:buNone/>
            </a:pPr>
            <a:r>
              <a:rPr lang="en-US" sz="2000" b="1" i="0" u="none" strike="noStrike" kern="1200" baseline="0" dirty="0">
                <a:solidFill>
                  <a:schemeClr val="bg1"/>
                </a:solidFill>
                <a:latin typeface="Montserrat SemiBold" pitchFamily="2" charset="77"/>
              </a:rPr>
              <a:t>If you would like additional support, have our analysts guide you through other phases as part of an Info-Tech workshop.</a:t>
            </a:r>
          </a:p>
        </p:txBody>
      </p:sp>
      <p:sp>
        <p:nvSpPr>
          <p:cNvPr id="15" name="TextBox 14">
            <a:extLst>
              <a:ext uri="{FF2B5EF4-FFF2-40B4-BE49-F238E27FC236}">
                <a16:creationId xmlns:a16="http://schemas.microsoft.com/office/drawing/2014/main" id="{845C2704-E323-6E41-84B8-A3709A2F6FB3}"/>
              </a:ext>
            </a:extLst>
          </p:cNvPr>
          <p:cNvSpPr txBox="1"/>
          <p:nvPr userDrawn="1"/>
        </p:nvSpPr>
        <p:spPr>
          <a:xfrm>
            <a:off x="8441356" y="2914403"/>
            <a:ext cx="3628724" cy="1481761"/>
          </a:xfrm>
          <a:prstGeom prst="rect">
            <a:avLst/>
          </a:prstGeom>
        </p:spPr>
        <p:txBody>
          <a:bodyPr vert="horz" wrap="square" lIns="0" tIns="6931" rIns="0" bIns="0" rtlCol="0">
            <a:noAutofit/>
          </a:bodyPr>
          <a:lstStyle/>
          <a:p>
            <a:pPr marL="7701" marR="242975" lvl="0" indent="0" algn="l" defTabSz="554492" rtl="0" eaLnBrk="1" fontAlgn="auto" latinLnBrk="0" hangingPunct="1">
              <a:lnSpc>
                <a:spcPct val="110000"/>
              </a:lnSpc>
              <a:spcBef>
                <a:spcPts val="1000"/>
              </a:spcBef>
              <a:spcAft>
                <a:spcPts val="0"/>
              </a:spcAft>
              <a:buClrTx/>
              <a:buSzTx/>
              <a:buFontTx/>
              <a:buNone/>
              <a:tabLst/>
              <a:defRPr/>
            </a:pPr>
            <a:r>
              <a:rPr lang="en-US" sz="1600" dirty="0">
                <a:solidFill>
                  <a:schemeClr val="bg1"/>
                </a:solidFill>
                <a:latin typeface="Exo" panose="02000503000000000000" pitchFamily="2" charset="77"/>
              </a:rPr>
              <a:t>Contact your account representative for more information.</a:t>
            </a:r>
          </a:p>
          <a:p>
            <a:pPr marL="7701" marR="242975" lvl="0" indent="0" algn="l" defTabSz="554492" rtl="0" eaLnBrk="1" fontAlgn="auto" latinLnBrk="0" hangingPunct="1">
              <a:lnSpc>
                <a:spcPct val="110000"/>
              </a:lnSpc>
              <a:spcBef>
                <a:spcPts val="1000"/>
              </a:spcBef>
              <a:spcAft>
                <a:spcPts val="0"/>
              </a:spcAft>
              <a:buClrTx/>
              <a:buSzTx/>
              <a:buFontTx/>
              <a:buNone/>
              <a:tabLst/>
              <a:defRPr/>
            </a:pPr>
            <a:r>
              <a:rPr lang="en-US" sz="1600" dirty="0">
                <a:solidFill>
                  <a:schemeClr val="bg1"/>
                </a:solidFill>
                <a:latin typeface="Exo" panose="02000503000000000000" pitchFamily="2" charset="77"/>
              </a:rPr>
              <a:t>workshops@infotech.com  </a:t>
            </a:r>
            <a:br>
              <a:rPr lang="en-US" sz="1600" dirty="0">
                <a:solidFill>
                  <a:schemeClr val="bg1"/>
                </a:solidFill>
                <a:latin typeface="Exo" panose="02000503000000000000" pitchFamily="2" charset="77"/>
              </a:rPr>
            </a:br>
            <a:r>
              <a:rPr lang="en-US" sz="1600" dirty="0">
                <a:solidFill>
                  <a:schemeClr val="bg1"/>
                </a:solidFill>
                <a:latin typeface="Exo" panose="02000503000000000000" pitchFamily="2" charset="77"/>
              </a:rPr>
              <a:t>1-888-670-8889</a:t>
            </a:r>
          </a:p>
          <a:p>
            <a:pPr marL="7701" marR="242975" lvl="0" indent="0" algn="l" defTabSz="554492" rtl="0" eaLnBrk="1" fontAlgn="auto" latinLnBrk="0" hangingPunct="1">
              <a:lnSpc>
                <a:spcPct val="110000"/>
              </a:lnSpc>
              <a:spcBef>
                <a:spcPts val="1000"/>
              </a:spcBef>
              <a:spcAft>
                <a:spcPts val="0"/>
              </a:spcAft>
              <a:buClrTx/>
              <a:buSzTx/>
              <a:buFontTx/>
              <a:buNone/>
              <a:tabLst/>
              <a:defRPr/>
            </a:pPr>
            <a:endParaRPr lang="en-US" sz="1600" dirty="0">
              <a:solidFill>
                <a:schemeClr val="bg1"/>
              </a:solidFill>
              <a:latin typeface="Exo" panose="02000503000000000000" pitchFamily="2" charset="77"/>
            </a:endParaRPr>
          </a:p>
        </p:txBody>
      </p:sp>
      <p:sp>
        <p:nvSpPr>
          <p:cNvPr id="19" name="TextBox 18">
            <a:extLst>
              <a:ext uri="{FF2B5EF4-FFF2-40B4-BE49-F238E27FC236}">
                <a16:creationId xmlns:a16="http://schemas.microsoft.com/office/drawing/2014/main" id="{E6640ACC-131C-E349-9AAB-91F1BC775CA0}"/>
              </a:ext>
            </a:extLst>
          </p:cNvPr>
          <p:cNvSpPr txBox="1"/>
          <p:nvPr userDrawn="1"/>
        </p:nvSpPr>
        <p:spPr>
          <a:xfrm>
            <a:off x="336885" y="544781"/>
            <a:ext cx="5698155" cy="1032921"/>
          </a:xfrm>
          <a:prstGeom prst="rect">
            <a:avLst/>
          </a:prstGeom>
        </p:spPr>
        <p:txBody>
          <a:bodyPr vert="horz" wrap="square" lIns="0" tIns="6931" rIns="0" bIns="0" rtlCol="0">
            <a:noAutofit/>
          </a:bodyPr>
          <a:lstStyle/>
          <a:p>
            <a:pPr marL="7701" marR="242975" algn="l">
              <a:lnSpc>
                <a:spcPct val="90000"/>
              </a:lnSpc>
              <a:spcBef>
                <a:spcPts val="55"/>
              </a:spcBef>
            </a:pPr>
            <a:r>
              <a:rPr lang="en-US" sz="4000" b="1" i="0" dirty="0">
                <a:solidFill>
                  <a:srgbClr val="4A4A4A"/>
                </a:solidFill>
                <a:latin typeface="Montserrat SemiBold" pitchFamily="2" charset="77"/>
              </a:rPr>
              <a:t>Summary of Accomplishment</a:t>
            </a:r>
            <a:endParaRPr lang="en-US" sz="4000" b="1" i="0" spc="-30" dirty="0">
              <a:solidFill>
                <a:srgbClr val="4A4A4A"/>
              </a:solidFill>
              <a:latin typeface="Montserrat SemiBold" pitchFamily="2" charset="77"/>
              <a:cs typeface="Arial Narrow"/>
            </a:endParaRPr>
          </a:p>
        </p:txBody>
      </p:sp>
      <p:sp>
        <p:nvSpPr>
          <p:cNvPr id="10" name="TextBox 9">
            <a:extLst>
              <a:ext uri="{FF2B5EF4-FFF2-40B4-BE49-F238E27FC236}">
                <a16:creationId xmlns:a16="http://schemas.microsoft.com/office/drawing/2014/main" id="{79D91D97-00C2-684C-8E8B-1CA8A8AB29F2}"/>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3" name="Text Placeholder 4">
            <a:extLst>
              <a:ext uri="{FF2B5EF4-FFF2-40B4-BE49-F238E27FC236}">
                <a16:creationId xmlns:a16="http://schemas.microsoft.com/office/drawing/2014/main" id="{3A86E219-348B-4147-B8CE-5C090235D034}"/>
              </a:ext>
            </a:extLst>
          </p:cNvPr>
          <p:cNvSpPr>
            <a:spLocks noGrp="1"/>
          </p:cNvSpPr>
          <p:nvPr>
            <p:ph type="body" sz="quarter" idx="33"/>
          </p:nvPr>
        </p:nvSpPr>
        <p:spPr>
          <a:xfrm>
            <a:off x="371476" y="2306297"/>
            <a:ext cx="5689600" cy="3839322"/>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61357972"/>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Various Levels of Support">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04D20383-3FCC-7C4F-B1C5-B9D644F808E1}"/>
              </a:ext>
            </a:extLst>
          </p:cNvPr>
          <p:cNvSpPr txBox="1"/>
          <p:nvPr userDrawn="1"/>
        </p:nvSpPr>
        <p:spPr>
          <a:xfrm>
            <a:off x="351314" y="5561419"/>
            <a:ext cx="11572240" cy="283998"/>
          </a:xfrm>
          <a:prstGeom prst="rect">
            <a:avLst/>
          </a:prstGeom>
        </p:spPr>
        <p:txBody>
          <a:bodyPr vert="horz" wrap="square" lIns="0" tIns="6931" rIns="0" bIns="0" rtlCol="0">
            <a:spAutoFit/>
          </a:bodyPr>
          <a:lstStyle/>
          <a:p>
            <a:pPr marL="7701" marR="242975" lvl="0" indent="0" algn="ctr" defTabSz="554492" rtl="0" eaLnBrk="1" fontAlgn="auto" latinLnBrk="0" hangingPunct="1">
              <a:lnSpc>
                <a:spcPct val="90000"/>
              </a:lnSpc>
              <a:spcBef>
                <a:spcPts val="1000"/>
              </a:spcBef>
              <a:spcAft>
                <a:spcPts val="0"/>
              </a:spcAft>
              <a:buClrTx/>
              <a:buSzTx/>
              <a:buFontTx/>
              <a:buNone/>
              <a:tabLst/>
              <a:defRPr/>
            </a:pPr>
            <a:r>
              <a:rPr lang="en-US" sz="2000" b="1" i="0" dirty="0">
                <a:solidFill>
                  <a:srgbClr val="2576B7"/>
                </a:solidFill>
                <a:latin typeface="Montserrat SemiBold" pitchFamily="2" charset="77"/>
              </a:rPr>
              <a:t>Diagnostics and consistent frameworks are used throughout all four options.</a:t>
            </a:r>
          </a:p>
        </p:txBody>
      </p:sp>
      <p:sp>
        <p:nvSpPr>
          <p:cNvPr id="26" name="Oval 25">
            <a:extLst>
              <a:ext uri="{FF2B5EF4-FFF2-40B4-BE49-F238E27FC236}">
                <a16:creationId xmlns:a16="http://schemas.microsoft.com/office/drawing/2014/main" id="{9E98C6B9-9801-2049-89AF-F94E0519AED1}"/>
              </a:ext>
            </a:extLst>
          </p:cNvPr>
          <p:cNvSpPr/>
          <p:nvPr userDrawn="1"/>
        </p:nvSpPr>
        <p:spPr>
          <a:xfrm>
            <a:off x="640080" y="2235200"/>
            <a:ext cx="2834640" cy="2834640"/>
          </a:xfrm>
          <a:prstGeom prst="ellipse">
            <a:avLst/>
          </a:prstGeom>
          <a:solidFill>
            <a:srgbClr val="2576B7">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48C5C57C-EF5C-A14F-8C7D-2C892950EE5D}"/>
              </a:ext>
            </a:extLst>
          </p:cNvPr>
          <p:cNvSpPr txBox="1"/>
          <p:nvPr userDrawn="1"/>
        </p:nvSpPr>
        <p:spPr>
          <a:xfrm>
            <a:off x="746493" y="3021264"/>
            <a:ext cx="2621815" cy="283998"/>
          </a:xfrm>
          <a:prstGeom prst="rect">
            <a:avLst/>
          </a:prstGeom>
        </p:spPr>
        <p:txBody>
          <a:bodyPr vert="horz" wrap="square" lIns="0" tIns="6931" rIns="0" bIns="0" rtlCol="0">
            <a:spAutoFit/>
          </a:bodyPr>
          <a:lstStyle/>
          <a:p>
            <a:pPr algn="ctr" rtl="0">
              <a:lnSpc>
                <a:spcPct val="90000"/>
              </a:lnSpc>
              <a:buSzPts val="2800"/>
              <a:buFont typeface="Arial" panose="020B0604020202020204" pitchFamily="34" charset="0"/>
              <a:buNone/>
            </a:pPr>
            <a:r>
              <a:rPr lang="en-US" sz="2000" b="1" i="0" u="none" strike="noStrike" kern="1200" baseline="0" dirty="0">
                <a:solidFill>
                  <a:schemeClr val="bg1"/>
                </a:solidFill>
                <a:latin typeface="Montserrat SemiBold" pitchFamily="2" charset="77"/>
              </a:rPr>
              <a:t>DIY Toolkit</a:t>
            </a:r>
          </a:p>
        </p:txBody>
      </p:sp>
      <p:sp>
        <p:nvSpPr>
          <p:cNvPr id="28" name="TextBox 27">
            <a:extLst>
              <a:ext uri="{FF2B5EF4-FFF2-40B4-BE49-F238E27FC236}">
                <a16:creationId xmlns:a16="http://schemas.microsoft.com/office/drawing/2014/main" id="{822836B6-57C7-3145-A73C-5DECF33CF9CF}"/>
              </a:ext>
            </a:extLst>
          </p:cNvPr>
          <p:cNvSpPr txBox="1"/>
          <p:nvPr userDrawn="1"/>
        </p:nvSpPr>
        <p:spPr>
          <a:xfrm>
            <a:off x="1031240" y="3439160"/>
            <a:ext cx="2052320" cy="1009837"/>
          </a:xfrm>
          <a:prstGeom prst="rect">
            <a:avLst/>
          </a:prstGeom>
        </p:spPr>
        <p:txBody>
          <a:bodyPr vert="horz" wrap="square" lIns="0" tIns="6931" rIns="0" bIns="0" rtlCol="0">
            <a:spAutoFit/>
          </a:bodyPr>
          <a:lstStyle/>
          <a:p>
            <a:pPr algn="ctr">
              <a:lnSpc>
                <a:spcPct val="110000"/>
              </a:lnSpc>
            </a:pPr>
            <a:r>
              <a:rPr lang="en-CA" sz="1200" b="0" i="0" kern="1200" dirty="0">
                <a:solidFill>
                  <a:schemeClr val="bg1"/>
                </a:solidFill>
                <a:effectLst/>
                <a:latin typeface="Roboto Condensed Light" panose="02000000000000000000" pitchFamily="2" charset="0"/>
                <a:ea typeface="Roboto Condensed Light" panose="02000000000000000000" pitchFamily="2" charset="0"/>
                <a:cs typeface="+mn-cs"/>
              </a:rPr>
              <a:t>“Our team has already made this critical project a priority, and we have the time and capability, but some guidance along the way would be helpful.” </a:t>
            </a:r>
          </a:p>
        </p:txBody>
      </p:sp>
      <p:sp>
        <p:nvSpPr>
          <p:cNvPr id="29" name="Oval 28">
            <a:extLst>
              <a:ext uri="{FF2B5EF4-FFF2-40B4-BE49-F238E27FC236}">
                <a16:creationId xmlns:a16="http://schemas.microsoft.com/office/drawing/2014/main" id="{5F7934EF-7D77-8E47-B92E-DB566035F413}"/>
              </a:ext>
            </a:extLst>
          </p:cNvPr>
          <p:cNvSpPr/>
          <p:nvPr userDrawn="1"/>
        </p:nvSpPr>
        <p:spPr>
          <a:xfrm>
            <a:off x="3312425" y="2235200"/>
            <a:ext cx="2834640" cy="2834640"/>
          </a:xfrm>
          <a:prstGeom prst="ellipse">
            <a:avLst/>
          </a:prstGeom>
          <a:solidFill>
            <a:srgbClr val="2576B7">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a:extLst>
              <a:ext uri="{FF2B5EF4-FFF2-40B4-BE49-F238E27FC236}">
                <a16:creationId xmlns:a16="http://schemas.microsoft.com/office/drawing/2014/main" id="{2687958E-F387-1B47-A1A1-7456666D95C1}"/>
              </a:ext>
            </a:extLst>
          </p:cNvPr>
          <p:cNvSpPr txBox="1"/>
          <p:nvPr userDrawn="1"/>
        </p:nvSpPr>
        <p:spPr>
          <a:xfrm>
            <a:off x="3409207" y="2746944"/>
            <a:ext cx="2621815" cy="560996"/>
          </a:xfrm>
          <a:prstGeom prst="rect">
            <a:avLst/>
          </a:prstGeom>
        </p:spPr>
        <p:txBody>
          <a:bodyPr vert="horz" wrap="square" lIns="0" tIns="6931" rIns="0" bIns="0" rtlCol="0">
            <a:spAutoFit/>
          </a:bodyPr>
          <a:lstStyle/>
          <a:p>
            <a:pPr algn="ctr" rtl="0">
              <a:lnSpc>
                <a:spcPct val="90000"/>
              </a:lnSpc>
              <a:buSzPts val="2800"/>
              <a:buFont typeface="Arial" panose="020B0604020202020204" pitchFamily="34" charset="0"/>
              <a:buNone/>
            </a:pPr>
            <a:r>
              <a:rPr lang="en-US" sz="2000" b="1" i="0" u="none" strike="noStrike" kern="1200" baseline="0" dirty="0">
                <a:solidFill>
                  <a:schemeClr val="bg1"/>
                </a:solidFill>
                <a:latin typeface="Montserrat SemiBold" pitchFamily="2" charset="77"/>
              </a:rPr>
              <a:t>Guided Implementation</a:t>
            </a:r>
          </a:p>
        </p:txBody>
      </p:sp>
      <p:sp>
        <p:nvSpPr>
          <p:cNvPr id="31" name="TextBox 30">
            <a:extLst>
              <a:ext uri="{FF2B5EF4-FFF2-40B4-BE49-F238E27FC236}">
                <a16:creationId xmlns:a16="http://schemas.microsoft.com/office/drawing/2014/main" id="{39C0FAF0-D25D-C846-9AB6-57D70838B891}"/>
              </a:ext>
            </a:extLst>
          </p:cNvPr>
          <p:cNvSpPr txBox="1"/>
          <p:nvPr userDrawn="1"/>
        </p:nvSpPr>
        <p:spPr>
          <a:xfrm>
            <a:off x="3693954" y="3439160"/>
            <a:ext cx="2052320" cy="1212970"/>
          </a:xfrm>
          <a:prstGeom prst="rect">
            <a:avLst/>
          </a:prstGeom>
        </p:spPr>
        <p:txBody>
          <a:bodyPr vert="horz" wrap="square" lIns="0" tIns="6931" rIns="0" bIns="0" rtlCol="0">
            <a:spAutoFit/>
          </a:bodyPr>
          <a:lstStyle/>
          <a:p>
            <a:pPr algn="ctr">
              <a:lnSpc>
                <a:spcPct val="110000"/>
              </a:lnSpc>
            </a:pPr>
            <a:r>
              <a:rPr lang="en-CA" sz="1200" b="0" i="0" kern="1200" dirty="0">
                <a:solidFill>
                  <a:schemeClr val="bg1"/>
                </a:solidFill>
                <a:effectLst/>
                <a:latin typeface="Roboto Condensed Light" panose="02000000000000000000" pitchFamily="2" charset="0"/>
                <a:ea typeface="Roboto Condensed Light" panose="02000000000000000000" pitchFamily="2" charset="0"/>
                <a:cs typeface="+mn-cs"/>
              </a:rPr>
              <a:t>“Our team knows that we need to fix a process, but we need assistance to determine where to focus. Some check-ins along the way would help keep us on track.”</a:t>
            </a:r>
          </a:p>
          <a:p>
            <a:pPr algn="ctr">
              <a:lnSpc>
                <a:spcPct val="110000"/>
              </a:lnSpc>
            </a:pPr>
            <a:endParaRPr lang="en-CA" sz="1200" b="0" i="0" kern="1200" dirty="0">
              <a:solidFill>
                <a:schemeClr val="bg1"/>
              </a:solidFill>
              <a:effectLst/>
              <a:latin typeface="Roboto Condensed Light" panose="02000000000000000000" pitchFamily="2" charset="0"/>
              <a:ea typeface="Roboto Condensed Light" panose="02000000000000000000" pitchFamily="2" charset="0"/>
              <a:cs typeface="+mn-cs"/>
            </a:endParaRPr>
          </a:p>
        </p:txBody>
      </p:sp>
      <p:sp>
        <p:nvSpPr>
          <p:cNvPr id="32" name="Oval 31">
            <a:extLst>
              <a:ext uri="{FF2B5EF4-FFF2-40B4-BE49-F238E27FC236}">
                <a16:creationId xmlns:a16="http://schemas.microsoft.com/office/drawing/2014/main" id="{2ACC858F-1D39-2B41-949E-070EB0C0418C}"/>
              </a:ext>
            </a:extLst>
          </p:cNvPr>
          <p:cNvSpPr/>
          <p:nvPr userDrawn="1"/>
        </p:nvSpPr>
        <p:spPr>
          <a:xfrm>
            <a:off x="5984770" y="2235200"/>
            <a:ext cx="2834640" cy="2834640"/>
          </a:xfrm>
          <a:prstGeom prst="ellipse">
            <a:avLst/>
          </a:prstGeom>
          <a:solidFill>
            <a:srgbClr val="2576B7">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7248CF82-0839-1B42-90C6-2565B8E19DAA}"/>
              </a:ext>
            </a:extLst>
          </p:cNvPr>
          <p:cNvSpPr txBox="1"/>
          <p:nvPr userDrawn="1"/>
        </p:nvSpPr>
        <p:spPr>
          <a:xfrm>
            <a:off x="6111767" y="3021264"/>
            <a:ext cx="2621815" cy="283998"/>
          </a:xfrm>
          <a:prstGeom prst="rect">
            <a:avLst/>
          </a:prstGeom>
        </p:spPr>
        <p:txBody>
          <a:bodyPr vert="horz" wrap="square" lIns="0" tIns="6931" rIns="0" bIns="0" rtlCol="0">
            <a:spAutoFit/>
          </a:bodyPr>
          <a:lstStyle/>
          <a:p>
            <a:pPr algn="ctr" rtl="0">
              <a:lnSpc>
                <a:spcPct val="90000"/>
              </a:lnSpc>
              <a:buSzPts val="2800"/>
              <a:buFont typeface="Arial" panose="020B0604020202020204" pitchFamily="34" charset="0"/>
              <a:buNone/>
            </a:pPr>
            <a:r>
              <a:rPr lang="en-US" sz="2000" b="1" i="0" u="none" strike="noStrike" kern="1200" baseline="0" dirty="0">
                <a:solidFill>
                  <a:schemeClr val="bg1"/>
                </a:solidFill>
                <a:latin typeface="Montserrat SemiBold" pitchFamily="2" charset="77"/>
              </a:rPr>
              <a:t>Workshop</a:t>
            </a:r>
          </a:p>
        </p:txBody>
      </p:sp>
      <p:sp>
        <p:nvSpPr>
          <p:cNvPr id="34" name="TextBox 33">
            <a:extLst>
              <a:ext uri="{FF2B5EF4-FFF2-40B4-BE49-F238E27FC236}">
                <a16:creationId xmlns:a16="http://schemas.microsoft.com/office/drawing/2014/main" id="{FFE019FE-4785-EB46-B01D-CB07AB2C430F}"/>
              </a:ext>
            </a:extLst>
          </p:cNvPr>
          <p:cNvSpPr txBox="1"/>
          <p:nvPr userDrawn="1"/>
        </p:nvSpPr>
        <p:spPr>
          <a:xfrm>
            <a:off x="6416834" y="3439160"/>
            <a:ext cx="1944846" cy="1212970"/>
          </a:xfrm>
          <a:prstGeom prst="rect">
            <a:avLst/>
          </a:prstGeom>
        </p:spPr>
        <p:txBody>
          <a:bodyPr vert="horz" wrap="square" lIns="0" tIns="6931" rIns="0" bIns="0" rtlCol="0">
            <a:spAutoFit/>
          </a:bodyPr>
          <a:lstStyle/>
          <a:p>
            <a:pPr algn="ctr">
              <a:lnSpc>
                <a:spcPct val="110000"/>
              </a:lnSpc>
            </a:pPr>
            <a:r>
              <a:rPr lang="en-CA" sz="1200" b="0" i="0" kern="1200" dirty="0">
                <a:solidFill>
                  <a:schemeClr val="bg1"/>
                </a:solidFill>
                <a:effectLst/>
                <a:latin typeface="Roboto Condensed Light" panose="02000000000000000000" pitchFamily="2" charset="0"/>
                <a:ea typeface="Roboto Condensed Light" panose="02000000000000000000" pitchFamily="2" charset="0"/>
                <a:cs typeface="+mn-cs"/>
              </a:rPr>
              <a:t>“We need to hit the ground running and get this project kicked off immediately. Our team has the ability to take this over once we get a framework and strategy in place.”</a:t>
            </a:r>
          </a:p>
        </p:txBody>
      </p:sp>
      <p:sp>
        <p:nvSpPr>
          <p:cNvPr id="36" name="Oval 35">
            <a:extLst>
              <a:ext uri="{FF2B5EF4-FFF2-40B4-BE49-F238E27FC236}">
                <a16:creationId xmlns:a16="http://schemas.microsoft.com/office/drawing/2014/main" id="{4613E971-548E-644E-AC62-5E7A3EB2413E}"/>
              </a:ext>
            </a:extLst>
          </p:cNvPr>
          <p:cNvSpPr/>
          <p:nvPr userDrawn="1"/>
        </p:nvSpPr>
        <p:spPr>
          <a:xfrm>
            <a:off x="8657114" y="2235200"/>
            <a:ext cx="2834640" cy="2834640"/>
          </a:xfrm>
          <a:prstGeom prst="ellipse">
            <a:avLst/>
          </a:prstGeom>
          <a:solidFill>
            <a:srgbClr val="2576B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a:extLst>
              <a:ext uri="{FF2B5EF4-FFF2-40B4-BE49-F238E27FC236}">
                <a16:creationId xmlns:a16="http://schemas.microsoft.com/office/drawing/2014/main" id="{4CDDF159-01E9-D844-865D-6938B43C7FC3}"/>
              </a:ext>
            </a:extLst>
          </p:cNvPr>
          <p:cNvSpPr txBox="1"/>
          <p:nvPr userDrawn="1"/>
        </p:nvSpPr>
        <p:spPr>
          <a:xfrm>
            <a:off x="8773687" y="3021264"/>
            <a:ext cx="2621815" cy="283998"/>
          </a:xfrm>
          <a:prstGeom prst="rect">
            <a:avLst/>
          </a:prstGeom>
        </p:spPr>
        <p:txBody>
          <a:bodyPr vert="horz" wrap="square" lIns="0" tIns="6931" rIns="0" bIns="0" rtlCol="0">
            <a:spAutoFit/>
          </a:bodyPr>
          <a:lstStyle/>
          <a:p>
            <a:pPr algn="ctr" rtl="0">
              <a:lnSpc>
                <a:spcPct val="90000"/>
              </a:lnSpc>
              <a:buSzPts val="2800"/>
              <a:buFont typeface="Arial" panose="020B0604020202020204" pitchFamily="34" charset="0"/>
              <a:buNone/>
            </a:pPr>
            <a:r>
              <a:rPr lang="en-US" sz="2000" b="1" i="0" u="none" strike="noStrike" kern="1200" baseline="0" dirty="0">
                <a:solidFill>
                  <a:schemeClr val="bg1"/>
                </a:solidFill>
                <a:latin typeface="Montserrat SemiBold" pitchFamily="2" charset="77"/>
              </a:rPr>
              <a:t>Consulting</a:t>
            </a:r>
          </a:p>
        </p:txBody>
      </p:sp>
      <p:sp>
        <p:nvSpPr>
          <p:cNvPr id="38" name="TextBox 37">
            <a:extLst>
              <a:ext uri="{FF2B5EF4-FFF2-40B4-BE49-F238E27FC236}">
                <a16:creationId xmlns:a16="http://schemas.microsoft.com/office/drawing/2014/main" id="{2A598409-5DD3-E046-B8A2-B2ECEB9E82DB}"/>
              </a:ext>
            </a:extLst>
          </p:cNvPr>
          <p:cNvSpPr txBox="1"/>
          <p:nvPr userDrawn="1"/>
        </p:nvSpPr>
        <p:spPr>
          <a:xfrm>
            <a:off x="9058434" y="3439160"/>
            <a:ext cx="2052320" cy="1009837"/>
          </a:xfrm>
          <a:prstGeom prst="rect">
            <a:avLst/>
          </a:prstGeom>
        </p:spPr>
        <p:txBody>
          <a:bodyPr vert="horz" wrap="square" lIns="0" tIns="6931" rIns="0" bIns="0" rtlCol="0">
            <a:spAutoFit/>
          </a:bodyPr>
          <a:lstStyle/>
          <a:p>
            <a:pPr algn="ctr">
              <a:lnSpc>
                <a:spcPct val="110000"/>
              </a:lnSpc>
            </a:pPr>
            <a:r>
              <a:rPr lang="en-CA" sz="1200" b="0" i="0" kern="1200" dirty="0">
                <a:solidFill>
                  <a:schemeClr val="bg1"/>
                </a:solidFill>
                <a:effectLst/>
                <a:latin typeface="Roboto Condensed Light" panose="02000000000000000000" pitchFamily="2" charset="0"/>
                <a:ea typeface="Roboto Condensed Light" panose="02000000000000000000" pitchFamily="2" charset="0"/>
                <a:cs typeface="+mn-cs"/>
              </a:rPr>
              <a:t>“Our team does not have the time or the knowledge to take this project on. We need assistance through the entirety of this project.”</a:t>
            </a:r>
          </a:p>
          <a:p>
            <a:pPr algn="ctr">
              <a:lnSpc>
                <a:spcPct val="110000"/>
              </a:lnSpc>
            </a:pPr>
            <a:endParaRPr lang="en-CA" sz="1200" b="0" i="0" kern="1200" dirty="0">
              <a:solidFill>
                <a:schemeClr val="bg1"/>
              </a:solidFill>
              <a:effectLst/>
              <a:latin typeface="Roboto Condensed Light" panose="02000000000000000000" pitchFamily="2" charset="0"/>
              <a:ea typeface="Roboto Condensed Light" panose="02000000000000000000" pitchFamily="2" charset="0"/>
              <a:cs typeface="+mn-cs"/>
            </a:endParaRPr>
          </a:p>
        </p:txBody>
      </p:sp>
      <p:sp>
        <p:nvSpPr>
          <p:cNvPr id="39" name="TextBox 38">
            <a:extLst>
              <a:ext uri="{FF2B5EF4-FFF2-40B4-BE49-F238E27FC236}">
                <a16:creationId xmlns:a16="http://schemas.microsoft.com/office/drawing/2014/main" id="{B7A24B53-8F5A-EF4B-A9C9-8343BC4F4E5B}"/>
              </a:ext>
            </a:extLst>
          </p:cNvPr>
          <p:cNvSpPr txBox="1"/>
          <p:nvPr userDrawn="1"/>
        </p:nvSpPr>
        <p:spPr>
          <a:xfrm>
            <a:off x="336885" y="514801"/>
            <a:ext cx="8705515" cy="1032921"/>
          </a:xfrm>
          <a:prstGeom prst="rect">
            <a:avLst/>
          </a:prstGeom>
        </p:spPr>
        <p:txBody>
          <a:bodyPr vert="horz" wrap="square" lIns="0" tIns="6931" rIns="0" bIns="0" rtlCol="0">
            <a:noAutofit/>
          </a:bodyPr>
          <a:lstStyle/>
          <a:p>
            <a:pPr marL="7701" marR="242975" algn="l">
              <a:lnSpc>
                <a:spcPct val="90000"/>
              </a:lnSpc>
              <a:spcBef>
                <a:spcPts val="55"/>
              </a:spcBef>
            </a:pPr>
            <a:r>
              <a:rPr lang="en-US" sz="4000" b="1" i="0" dirty="0">
                <a:solidFill>
                  <a:srgbClr val="4A4A4A"/>
                </a:solidFill>
                <a:latin typeface="Montserrat SemiBold" pitchFamily="2" charset="77"/>
              </a:rPr>
              <a:t>Info-Tech offers various levels of support to best suit your needs</a:t>
            </a:r>
            <a:endParaRPr lang="en-US" sz="4000" b="1" i="0" spc="-30" dirty="0">
              <a:solidFill>
                <a:srgbClr val="4A4A4A"/>
              </a:solidFill>
              <a:latin typeface="Montserrat SemiBold" pitchFamily="2" charset="77"/>
              <a:cs typeface="Arial Narrow"/>
            </a:endParaRPr>
          </a:p>
        </p:txBody>
      </p:sp>
    </p:spTree>
    <p:extLst>
      <p:ext uri="{BB962C8B-B14F-4D97-AF65-F5344CB8AC3E}">
        <p14:creationId xmlns:p14="http://schemas.microsoft.com/office/powerpoint/2010/main" val="3792006705"/>
      </p:ext>
    </p:extLst>
  </p:cSld>
  <p:clrMapOvr>
    <a:masterClrMapping/>
  </p:clrMapOvr>
  <p:extLst>
    <p:ext uri="{DCECCB84-F9BA-43D5-87BE-67443E8EF086}">
      <p15:sldGuideLst xmlns:p15="http://schemas.microsoft.com/office/powerpoint/2012/main">
        <p15:guide id="1" orient="horz" pos="1865" userDrawn="1">
          <p15:clr>
            <a:srgbClr val="FBAE40"/>
          </p15:clr>
        </p15:guide>
        <p15:guide id="2" orient="horz" pos="1979" userDrawn="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roject Step Summary">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09A2786-ECFC-144B-AE26-54D79588906A}"/>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79000"/>
                    </a14:imgEffect>
                  </a14:imgLayer>
                </a14:imgProps>
              </a:ext>
              <a:ext uri="{28A0092B-C50C-407E-A947-70E740481C1C}">
                <a14:useLocalDpi xmlns:a14="http://schemas.microsoft.com/office/drawing/2010/main"/>
              </a:ext>
            </a:extLst>
          </a:blip>
          <a:srcRect l="39629" r="31547" b="28119"/>
          <a:stretch/>
        </p:blipFill>
        <p:spPr>
          <a:xfrm>
            <a:off x="8148638" y="-1"/>
            <a:ext cx="4044950" cy="6873276"/>
          </a:xfrm>
          <a:prstGeom prst="rect">
            <a:avLst/>
          </a:prstGeom>
        </p:spPr>
      </p:pic>
      <p:sp>
        <p:nvSpPr>
          <p:cNvPr id="14" name="Rectangle 13">
            <a:extLst>
              <a:ext uri="{FF2B5EF4-FFF2-40B4-BE49-F238E27FC236}">
                <a16:creationId xmlns:a16="http://schemas.microsoft.com/office/drawing/2014/main" id="{332DBE19-10F2-5346-BAC1-53F174E84D7E}"/>
              </a:ext>
            </a:extLst>
          </p:cNvPr>
          <p:cNvSpPr/>
          <p:nvPr userDrawn="1"/>
        </p:nvSpPr>
        <p:spPr>
          <a:xfrm>
            <a:off x="8148638" y="0"/>
            <a:ext cx="4044949" cy="6858000"/>
          </a:xfrm>
          <a:prstGeom prst="rect">
            <a:avLst/>
          </a:prstGeom>
          <a:gradFill>
            <a:gsLst>
              <a:gs pos="19000">
                <a:srgbClr val="2576B7">
                  <a:alpha val="29000"/>
                </a:srgbClr>
              </a:gs>
              <a:gs pos="99000">
                <a:schemeClr val="accent1">
                  <a:lumMod val="60000"/>
                  <a:lumOff val="40000"/>
                  <a:alpha val="98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2" name="Title 1">
            <a:extLst>
              <a:ext uri="{FF2B5EF4-FFF2-40B4-BE49-F238E27FC236}">
                <a16:creationId xmlns:a16="http://schemas.microsoft.com/office/drawing/2014/main" id="{B88A6C45-179D-D346-9D3E-74C32F8AA777}"/>
              </a:ext>
            </a:extLst>
          </p:cNvPr>
          <p:cNvSpPr>
            <a:spLocks noGrp="1"/>
          </p:cNvSpPr>
          <p:nvPr>
            <p:ph type="title" hasCustomPrompt="1"/>
          </p:nvPr>
        </p:nvSpPr>
        <p:spPr>
          <a:xfrm>
            <a:off x="354107" y="530021"/>
            <a:ext cx="5706968" cy="1130188"/>
          </a:xfrm>
        </p:spPr>
        <p:txBody>
          <a:bodyPr>
            <a:noAutofit/>
          </a:bodyPr>
          <a:lstStyle>
            <a:lvl1pPr>
              <a:lnSpc>
                <a:spcPct val="90000"/>
              </a:lnSpc>
              <a:defRPr/>
            </a:lvl1pPr>
          </a:lstStyle>
          <a:p>
            <a:r>
              <a:rPr lang="en-US"/>
              <a:t>Project Step </a:t>
            </a:r>
            <a:br>
              <a:rPr lang="en-US"/>
            </a:br>
            <a:r>
              <a:rPr lang="en-US"/>
              <a:t>Summary</a:t>
            </a:r>
          </a:p>
        </p:txBody>
      </p:sp>
      <p:sp>
        <p:nvSpPr>
          <p:cNvPr id="5" name="Text Placeholder 4">
            <a:extLst>
              <a:ext uri="{FF2B5EF4-FFF2-40B4-BE49-F238E27FC236}">
                <a16:creationId xmlns:a16="http://schemas.microsoft.com/office/drawing/2014/main" id="{86E5F82B-DCED-8B4F-88A2-8A928648A8FF}"/>
              </a:ext>
            </a:extLst>
          </p:cNvPr>
          <p:cNvSpPr>
            <a:spLocks noGrp="1"/>
          </p:cNvSpPr>
          <p:nvPr>
            <p:ph type="body" sz="quarter" idx="11" hasCustomPrompt="1"/>
          </p:nvPr>
        </p:nvSpPr>
        <p:spPr>
          <a:xfrm>
            <a:off x="371475" y="2261454"/>
            <a:ext cx="6661150" cy="2906712"/>
          </a:xfrm>
          <a:prstGeom prst="rect">
            <a:avLst/>
          </a:prstGeom>
        </p:spPr>
        <p:txBody>
          <a:bodyPr lIns="0">
            <a:noAutofit/>
          </a:bodyPr>
          <a:lstStyle>
            <a:lvl1pPr marL="342900" indent="-342900">
              <a:lnSpc>
                <a:spcPct val="110000"/>
              </a:lnSpc>
              <a:buClr>
                <a:srgbClr val="2576B7"/>
              </a:buClr>
              <a:buSzPct val="100000"/>
              <a:buFont typeface="+mj-lt"/>
              <a:buAutoNum type="arabicPeriod"/>
              <a:defRPr sz="1600" b="0" i="0">
                <a:solidFill>
                  <a:srgbClr val="000000"/>
                </a:solidFill>
                <a:latin typeface="Roboto Condensed Light" panose="02000000000000000000" pitchFamily="2" charset="0"/>
                <a:ea typeface="Roboto Condensed Light" panose="02000000000000000000" pitchFamily="2" charset="0"/>
              </a:defRPr>
            </a:lvl1pPr>
          </a:lstStyle>
          <a:p>
            <a:pPr lvl="0"/>
            <a:r>
              <a:rPr lang="en-US" b="0" i="0" dirty="0">
                <a:latin typeface="Roboto Condensed Light" panose="02000000000000000000" pitchFamily="2" charset="0"/>
                <a:ea typeface="Roboto Condensed Light" panose="02000000000000000000" pitchFamily="2" charset="0"/>
              </a:rPr>
              <a:t>Set your goals – what do you want to achieve in your PCI project?</a:t>
            </a:r>
          </a:p>
          <a:p>
            <a:pPr lvl="0"/>
            <a:r>
              <a:rPr lang="en-US" b="0" i="0" dirty="0">
                <a:latin typeface="Roboto Condensed Light" panose="02000000000000000000" pitchFamily="2" charset="0"/>
                <a:ea typeface="Roboto Condensed Light" panose="02000000000000000000" pitchFamily="2" charset="0"/>
              </a:rPr>
              <a:t>Evaluate your current organization’s posture in relation to PCI.</a:t>
            </a:r>
          </a:p>
          <a:p>
            <a:pPr lvl="0"/>
            <a:r>
              <a:rPr lang="en-US" b="0" i="0" dirty="0">
                <a:latin typeface="Roboto Condensed Light" panose="02000000000000000000" pitchFamily="2" charset="0"/>
                <a:ea typeface="Roboto Condensed Light" panose="02000000000000000000" pitchFamily="2" charset="0"/>
              </a:rPr>
              <a:t>Map PCI’s 12 core requirements to your PCI practices.</a:t>
            </a:r>
          </a:p>
          <a:p>
            <a:pPr lvl="0"/>
            <a:r>
              <a:rPr lang="en-US" b="0" i="0" dirty="0">
                <a:latin typeface="Roboto Condensed Light" panose="02000000000000000000" pitchFamily="2" charset="0"/>
                <a:ea typeface="Roboto Condensed Light" panose="02000000000000000000" pitchFamily="2" charset="0"/>
              </a:rPr>
              <a:t>Perform a gap analysis.</a:t>
            </a:r>
          </a:p>
          <a:p>
            <a:pPr lvl="0"/>
            <a:r>
              <a:rPr lang="en-US" b="0" i="0" dirty="0">
                <a:latin typeface="Roboto Condensed Light" panose="02000000000000000000" pitchFamily="2" charset="0"/>
                <a:ea typeface="Roboto Condensed Light" panose="02000000000000000000" pitchFamily="2" charset="0"/>
              </a:rPr>
              <a:t>Complete gap prioritization.</a:t>
            </a:r>
          </a:p>
          <a:p>
            <a:pPr lvl="0"/>
            <a:r>
              <a:rPr lang="en-US" b="0" i="0" dirty="0">
                <a:latin typeface="Roboto Condensed Light" panose="02000000000000000000" pitchFamily="2" charset="0"/>
                <a:ea typeface="Roboto Condensed Light" panose="02000000000000000000" pitchFamily="2" charset="0"/>
              </a:rPr>
              <a:t>Identify PCI Simplification Strategy.</a:t>
            </a:r>
          </a:p>
          <a:p>
            <a:pPr lvl="0"/>
            <a:r>
              <a:rPr lang="en-US" b="0" i="0" dirty="0">
                <a:latin typeface="Roboto Condensed Light" panose="02000000000000000000" pitchFamily="2" charset="0"/>
                <a:ea typeface="Roboto Condensed Light" panose="02000000000000000000" pitchFamily="2" charset="0"/>
              </a:rPr>
              <a:t>Develop a PCI Simplification Launch Plan.</a:t>
            </a:r>
            <a:endParaRPr lang="en-US" dirty="0"/>
          </a:p>
        </p:txBody>
      </p:sp>
      <p:sp>
        <p:nvSpPr>
          <p:cNvPr id="16" name="Text Placeholder 11">
            <a:extLst>
              <a:ext uri="{FF2B5EF4-FFF2-40B4-BE49-F238E27FC236}">
                <a16:creationId xmlns:a16="http://schemas.microsoft.com/office/drawing/2014/main" id="{85DDFA7D-F891-5541-AA0E-D25B89A7FB95}"/>
              </a:ext>
            </a:extLst>
          </p:cNvPr>
          <p:cNvSpPr>
            <a:spLocks noGrp="1"/>
          </p:cNvSpPr>
          <p:nvPr>
            <p:ph type="body" sz="quarter" idx="35"/>
          </p:nvPr>
        </p:nvSpPr>
        <p:spPr>
          <a:xfrm>
            <a:off x="381817" y="1914619"/>
            <a:ext cx="5547929" cy="346835"/>
          </a:xfrm>
          <a:prstGeom prst="rect">
            <a:avLst/>
          </a:prstGeom>
        </p:spPr>
        <p:txBody>
          <a:bodyPr lIns="0" tIns="0" rIns="0" bIns="0">
            <a:noAutofit/>
          </a:bodyPr>
          <a:lstStyle>
            <a:lvl1pPr marL="0" indent="0">
              <a:lnSpc>
                <a:spcPct val="110000"/>
              </a:lnSpc>
              <a:buNone/>
              <a:defRPr sz="2000" b="1" i="0" spc="0">
                <a:solidFill>
                  <a:srgbClr val="2576B7"/>
                </a:solidFill>
                <a:latin typeface="Montserrat SemiBold"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Box 7">
            <a:extLst>
              <a:ext uri="{FF2B5EF4-FFF2-40B4-BE49-F238E27FC236}">
                <a16:creationId xmlns:a16="http://schemas.microsoft.com/office/drawing/2014/main" id="{07C742F6-0374-194A-A48E-6874C2EC5AE2}"/>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1542984876"/>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dditional Suppor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AFDF7C4F-1942-A845-B557-F88B7A27320F}"/>
              </a:ext>
            </a:extLst>
          </p:cNvPr>
          <p:cNvSpPr>
            <a:spLocks noGrp="1"/>
          </p:cNvSpPr>
          <p:nvPr>
            <p:ph type="pic" sz="quarter" idx="11"/>
          </p:nvPr>
        </p:nvSpPr>
        <p:spPr>
          <a:xfrm>
            <a:off x="6061075" y="3282771"/>
            <a:ext cx="2660650" cy="1039813"/>
          </a:xfrm>
          <a:prstGeom prst="rect">
            <a:avLst/>
          </a:prstGeom>
        </p:spPr>
        <p:txBody>
          <a:bodyPr>
            <a:noAutofit/>
          </a:bodyPr>
          <a:lstStyle>
            <a:lvl1pPr>
              <a:lnSpc>
                <a:spcPct val="110000"/>
              </a:lnSpc>
              <a:defRPr sz="1800" b="1" i="0">
                <a:latin typeface="Montserrat SemiBold" pitchFamily="2" charset="77"/>
              </a:defRPr>
            </a:lvl1pPr>
          </a:lstStyle>
          <a:p>
            <a:endParaRPr lang="en-US" dirty="0"/>
          </a:p>
        </p:txBody>
      </p:sp>
      <p:sp>
        <p:nvSpPr>
          <p:cNvPr id="9" name="object 7">
            <a:extLst>
              <a:ext uri="{FF2B5EF4-FFF2-40B4-BE49-F238E27FC236}">
                <a16:creationId xmlns:a16="http://schemas.microsoft.com/office/drawing/2014/main" id="{84D0A54C-032B-734B-AB0B-44B5BEA685CC}"/>
              </a:ext>
            </a:extLst>
          </p:cNvPr>
          <p:cNvSpPr/>
          <p:nvPr userDrawn="1"/>
        </p:nvSpPr>
        <p:spPr>
          <a:xfrm>
            <a:off x="-8709" y="3310826"/>
            <a:ext cx="54000" cy="1224000"/>
          </a:xfrm>
          <a:custGeom>
            <a:avLst/>
            <a:gdLst/>
            <a:ahLst/>
            <a:cxnLst/>
            <a:rect l="l" t="t" r="r" b="b"/>
            <a:pathLst>
              <a:path w="104775" h="2171065">
                <a:moveTo>
                  <a:pt x="0" y="2170782"/>
                </a:moveTo>
                <a:lnTo>
                  <a:pt x="104708" y="2170782"/>
                </a:lnTo>
                <a:lnTo>
                  <a:pt x="104708" y="0"/>
                </a:lnTo>
                <a:lnTo>
                  <a:pt x="0" y="0"/>
                </a:lnTo>
                <a:lnTo>
                  <a:pt x="0" y="2170782"/>
                </a:lnTo>
                <a:close/>
              </a:path>
            </a:pathLst>
          </a:custGeom>
          <a:solidFill>
            <a:srgbClr val="0076B7"/>
          </a:solidFill>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
        <p:nvSpPr>
          <p:cNvPr id="18" name="Picture Placeholder 16">
            <a:extLst>
              <a:ext uri="{FF2B5EF4-FFF2-40B4-BE49-F238E27FC236}">
                <a16:creationId xmlns:a16="http://schemas.microsoft.com/office/drawing/2014/main" id="{5DB72151-D5F9-F64A-A051-C8EBC82549B2}"/>
              </a:ext>
            </a:extLst>
          </p:cNvPr>
          <p:cNvSpPr>
            <a:spLocks noGrp="1"/>
          </p:cNvSpPr>
          <p:nvPr>
            <p:ph type="pic" sz="quarter" idx="12"/>
          </p:nvPr>
        </p:nvSpPr>
        <p:spPr>
          <a:xfrm>
            <a:off x="9131227" y="3282771"/>
            <a:ext cx="2660650" cy="1039813"/>
          </a:xfrm>
          <a:prstGeom prst="rect">
            <a:avLst/>
          </a:prstGeom>
        </p:spPr>
        <p:txBody>
          <a:bodyPr>
            <a:noAutofit/>
          </a:bodyPr>
          <a:lstStyle>
            <a:lvl1pPr>
              <a:lnSpc>
                <a:spcPct val="110000"/>
              </a:lnSpc>
              <a:defRPr sz="1800" b="1" i="0">
                <a:latin typeface="Montserrat SemiBold" pitchFamily="2" charset="77"/>
              </a:defRPr>
            </a:lvl1pPr>
          </a:lstStyle>
          <a:p>
            <a:endParaRPr lang="en-US" dirty="0"/>
          </a:p>
        </p:txBody>
      </p:sp>
      <p:sp>
        <p:nvSpPr>
          <p:cNvPr id="20" name="Picture Placeholder 19">
            <a:extLst>
              <a:ext uri="{FF2B5EF4-FFF2-40B4-BE49-F238E27FC236}">
                <a16:creationId xmlns:a16="http://schemas.microsoft.com/office/drawing/2014/main" id="{077EFE0D-4219-394E-9FD0-38C929E33BA2}"/>
              </a:ext>
            </a:extLst>
          </p:cNvPr>
          <p:cNvSpPr>
            <a:spLocks noGrp="1"/>
          </p:cNvSpPr>
          <p:nvPr>
            <p:ph type="pic" sz="quarter" idx="13"/>
          </p:nvPr>
        </p:nvSpPr>
        <p:spPr>
          <a:xfrm>
            <a:off x="6066872" y="541857"/>
            <a:ext cx="1026078" cy="984147"/>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a:lnSpc>
                <a:spcPct val="110000"/>
              </a:lnSpc>
              <a:defRPr sz="1200" b="1" i="0">
                <a:latin typeface="Montserrat SemiBold" pitchFamily="2" charset="77"/>
              </a:defRPr>
            </a:lvl1pPr>
          </a:lstStyle>
          <a:p>
            <a:endParaRPr lang="en-US" dirty="0"/>
          </a:p>
        </p:txBody>
      </p:sp>
      <p:sp>
        <p:nvSpPr>
          <p:cNvPr id="27" name="Text Placeholder 26">
            <a:extLst>
              <a:ext uri="{FF2B5EF4-FFF2-40B4-BE49-F238E27FC236}">
                <a16:creationId xmlns:a16="http://schemas.microsoft.com/office/drawing/2014/main" id="{5EBCF6F3-8C74-8448-B393-09691B01DD72}"/>
              </a:ext>
            </a:extLst>
          </p:cNvPr>
          <p:cNvSpPr>
            <a:spLocks noGrp="1"/>
          </p:cNvSpPr>
          <p:nvPr>
            <p:ph type="body" sz="quarter" idx="14" hasCustomPrompt="1"/>
          </p:nvPr>
        </p:nvSpPr>
        <p:spPr>
          <a:xfrm>
            <a:off x="6052596" y="4561399"/>
            <a:ext cx="2669129" cy="292307"/>
          </a:xfrm>
          <a:prstGeom prst="rect">
            <a:avLst/>
          </a:prstGeom>
        </p:spPr>
        <p:txBody>
          <a:bodyPr lIns="0" tIns="0" rIns="0" bIns="0">
            <a:noAutofit/>
          </a:bodyPr>
          <a:lstStyle>
            <a:lvl1pPr marL="0" indent="0">
              <a:lnSpc>
                <a:spcPct val="110000"/>
              </a:lnSpc>
              <a:buNone/>
              <a:defRPr sz="1600" b="1" i="0">
                <a:solidFill>
                  <a:srgbClr val="2576B7"/>
                </a:solidFill>
                <a:latin typeface="Montserrat SemiBold" panose="020B0604020202020204" charset="0"/>
              </a:defRPr>
            </a:lvl1pPr>
            <a:lvl2pPr>
              <a:defRPr sz="1600" b="1" i="0">
                <a:latin typeface="Montserrat SemiBold" pitchFamily="2" charset="77"/>
              </a:defRPr>
            </a:lvl2pPr>
            <a:lvl3pPr>
              <a:defRPr sz="1600" b="1" i="0">
                <a:latin typeface="Montserrat SemiBold" pitchFamily="2" charset="77"/>
              </a:defRPr>
            </a:lvl3pPr>
            <a:lvl4pPr>
              <a:defRPr sz="1600" b="1" i="0">
                <a:latin typeface="Montserrat SemiBold" pitchFamily="2" charset="77"/>
              </a:defRPr>
            </a:lvl4pPr>
            <a:lvl5pPr>
              <a:defRPr sz="1600" b="1" i="0">
                <a:latin typeface="Montserrat SemiBold" pitchFamily="2" charset="77"/>
              </a:defRPr>
            </a:lvl5pPr>
          </a:lstStyle>
          <a:p>
            <a:pPr lvl="0"/>
            <a:r>
              <a:rPr lang="en-US"/>
              <a:t>Name of Activity</a:t>
            </a:r>
          </a:p>
        </p:txBody>
      </p:sp>
      <p:sp>
        <p:nvSpPr>
          <p:cNvPr id="29" name="Text Placeholder 26">
            <a:extLst>
              <a:ext uri="{FF2B5EF4-FFF2-40B4-BE49-F238E27FC236}">
                <a16:creationId xmlns:a16="http://schemas.microsoft.com/office/drawing/2014/main" id="{2AB9A0CE-721B-C049-A1F0-90286778FBFA}"/>
              </a:ext>
            </a:extLst>
          </p:cNvPr>
          <p:cNvSpPr>
            <a:spLocks noGrp="1"/>
          </p:cNvSpPr>
          <p:nvPr>
            <p:ph type="body" sz="quarter" idx="16" hasCustomPrompt="1"/>
          </p:nvPr>
        </p:nvSpPr>
        <p:spPr>
          <a:xfrm>
            <a:off x="9121775" y="4561399"/>
            <a:ext cx="2669129" cy="292307"/>
          </a:xfrm>
          <a:prstGeom prst="rect">
            <a:avLst/>
          </a:prstGeom>
        </p:spPr>
        <p:txBody>
          <a:bodyPr lIns="0" tIns="0" rIns="0" bIns="0">
            <a:noAutofit/>
          </a:bodyPr>
          <a:lstStyle>
            <a:lvl1pPr marL="0" indent="0">
              <a:lnSpc>
                <a:spcPct val="110000"/>
              </a:lnSpc>
              <a:buNone/>
              <a:defRPr sz="1600" b="1" i="0">
                <a:solidFill>
                  <a:srgbClr val="2576B7"/>
                </a:solidFill>
                <a:latin typeface="Montserrat SemiBold" panose="020B0604020202020204" charset="0"/>
              </a:defRPr>
            </a:lvl1pPr>
            <a:lvl2pPr>
              <a:defRPr sz="1600" b="1" i="0">
                <a:latin typeface="Montserrat SemiBold" pitchFamily="2" charset="77"/>
              </a:defRPr>
            </a:lvl2pPr>
            <a:lvl3pPr>
              <a:defRPr sz="1600" b="1" i="0">
                <a:latin typeface="Montserrat SemiBold" pitchFamily="2" charset="77"/>
              </a:defRPr>
            </a:lvl3pPr>
            <a:lvl4pPr>
              <a:defRPr sz="1600" b="1" i="0">
                <a:latin typeface="Montserrat SemiBold" pitchFamily="2" charset="77"/>
              </a:defRPr>
            </a:lvl4pPr>
            <a:lvl5pPr>
              <a:defRPr sz="1600" b="1" i="0">
                <a:latin typeface="Montserrat SemiBold" pitchFamily="2" charset="77"/>
              </a:defRPr>
            </a:lvl5pPr>
          </a:lstStyle>
          <a:p>
            <a:pPr lvl="0"/>
            <a:r>
              <a:rPr lang="en-US"/>
              <a:t>Name of Activity</a:t>
            </a:r>
          </a:p>
        </p:txBody>
      </p:sp>
      <p:sp>
        <p:nvSpPr>
          <p:cNvPr id="24" name="Text Placeholder 11">
            <a:extLst>
              <a:ext uri="{FF2B5EF4-FFF2-40B4-BE49-F238E27FC236}">
                <a16:creationId xmlns:a16="http://schemas.microsoft.com/office/drawing/2014/main" id="{85DDFA7D-F891-5541-AA0E-D25B89A7FB95}"/>
              </a:ext>
            </a:extLst>
          </p:cNvPr>
          <p:cNvSpPr>
            <a:spLocks noGrp="1"/>
          </p:cNvSpPr>
          <p:nvPr>
            <p:ph type="body" sz="quarter" idx="35"/>
          </p:nvPr>
        </p:nvSpPr>
        <p:spPr>
          <a:xfrm>
            <a:off x="6061075" y="2497122"/>
            <a:ext cx="5832475" cy="661714"/>
          </a:xfrm>
          <a:prstGeom prst="rect">
            <a:avLst/>
          </a:prstGeom>
        </p:spPr>
        <p:txBody>
          <a:bodyPr lIns="0" tIns="0" rIns="0" bIns="0">
            <a:noAutofit/>
          </a:bodyPr>
          <a:lstStyle>
            <a:lvl1pPr marL="0" indent="0">
              <a:lnSpc>
                <a:spcPct val="110000"/>
              </a:lnSpc>
              <a:buNone/>
              <a:defRPr sz="1600" b="0" i="0" spc="0">
                <a:solidFill>
                  <a:srgbClr val="2576B7"/>
                </a:solidFill>
                <a:latin typeface="Exo"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5" name="Text Placeholder 11">
            <a:extLst>
              <a:ext uri="{FF2B5EF4-FFF2-40B4-BE49-F238E27FC236}">
                <a16:creationId xmlns:a16="http://schemas.microsoft.com/office/drawing/2014/main" id="{85DDFA7D-F891-5541-AA0E-D25B89A7FB95}"/>
              </a:ext>
            </a:extLst>
          </p:cNvPr>
          <p:cNvSpPr>
            <a:spLocks noGrp="1"/>
          </p:cNvSpPr>
          <p:nvPr>
            <p:ph type="body" sz="quarter" idx="36" hasCustomPrompt="1"/>
          </p:nvPr>
        </p:nvSpPr>
        <p:spPr>
          <a:xfrm>
            <a:off x="7336972" y="778330"/>
            <a:ext cx="2960914" cy="1028700"/>
          </a:xfrm>
          <a:prstGeom prst="rect">
            <a:avLst/>
          </a:prstGeom>
        </p:spPr>
        <p:txBody>
          <a:bodyPr lIns="0" tIns="0" rIns="0" bIns="0">
            <a:noAutofit/>
          </a:bodyPr>
          <a:lstStyle>
            <a:lvl1pPr marL="0" indent="0">
              <a:lnSpc>
                <a:spcPct val="110000"/>
              </a:lnSpc>
              <a:spcBef>
                <a:spcPts val="0"/>
              </a:spcBef>
              <a:buNone/>
              <a:defRPr sz="1200" b="0" i="0" spc="0">
                <a:solidFill>
                  <a:srgbClr val="2576B7"/>
                </a:solidFill>
                <a:latin typeface="Montserrat"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Contact your account representative for more information.</a:t>
            </a:r>
            <a:br>
              <a:rPr lang="en-US"/>
            </a:br>
            <a:r>
              <a:rPr lang="en-US" err="1"/>
              <a:t>workshops@infotech.com</a:t>
            </a:r>
            <a:r>
              <a:rPr lang="en-US"/>
              <a:t>   </a:t>
            </a:r>
            <a:br>
              <a:rPr lang="en-US"/>
            </a:br>
            <a:r>
              <a:rPr lang="en-US"/>
              <a:t>1-888-670-8889</a:t>
            </a:r>
          </a:p>
          <a:p>
            <a:pPr lvl="0"/>
            <a:endParaRPr lang="en-US"/>
          </a:p>
        </p:txBody>
      </p:sp>
      <p:sp>
        <p:nvSpPr>
          <p:cNvPr id="31" name="Text Placeholder 14">
            <a:extLst>
              <a:ext uri="{FF2B5EF4-FFF2-40B4-BE49-F238E27FC236}">
                <a16:creationId xmlns:a16="http://schemas.microsoft.com/office/drawing/2014/main" id="{D7149EE9-D7CB-2245-A969-E3DC476D8DF6}"/>
              </a:ext>
            </a:extLst>
          </p:cNvPr>
          <p:cNvSpPr>
            <a:spLocks noGrp="1"/>
          </p:cNvSpPr>
          <p:nvPr>
            <p:ph type="body" sz="quarter" idx="38"/>
          </p:nvPr>
        </p:nvSpPr>
        <p:spPr>
          <a:xfrm>
            <a:off x="6061075" y="4884772"/>
            <a:ext cx="2916238" cy="1371497"/>
          </a:xfrm>
          <a:prstGeom prst="rect">
            <a:avLst/>
          </a:prstGeom>
        </p:spPr>
        <p:txBody>
          <a:bodyPr lIns="0" tIns="0" rIns="0" bIns="0" numCol="1" spcCol="360000">
            <a:noAutofit/>
          </a:bodyPr>
          <a:lstStyle>
            <a:lvl1pPr marL="0" indent="0">
              <a:lnSpc>
                <a:spcPct val="110000"/>
              </a:lnSpc>
              <a:buNone/>
              <a:defRPr sz="1400" b="0" i="0">
                <a:solidFill>
                  <a:srgbClr val="000000"/>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4">
            <a:extLst>
              <a:ext uri="{FF2B5EF4-FFF2-40B4-BE49-F238E27FC236}">
                <a16:creationId xmlns:a16="http://schemas.microsoft.com/office/drawing/2014/main" id="{D7149EE9-D7CB-2245-A969-E3DC476D8DF6}"/>
              </a:ext>
            </a:extLst>
          </p:cNvPr>
          <p:cNvSpPr>
            <a:spLocks noGrp="1"/>
          </p:cNvSpPr>
          <p:nvPr>
            <p:ph type="body" sz="quarter" idx="39"/>
          </p:nvPr>
        </p:nvSpPr>
        <p:spPr>
          <a:xfrm>
            <a:off x="9131227" y="4884772"/>
            <a:ext cx="2762323" cy="1371497"/>
          </a:xfrm>
          <a:prstGeom prst="rect">
            <a:avLst/>
          </a:prstGeom>
        </p:spPr>
        <p:txBody>
          <a:bodyPr lIns="0" tIns="0" rIns="0" bIns="0" numCol="1" spcCol="360000">
            <a:noAutofit/>
          </a:bodyPr>
          <a:lstStyle>
            <a:lvl1pPr marL="0" indent="0">
              <a:lnSpc>
                <a:spcPct val="110000"/>
              </a:lnSpc>
              <a:buNone/>
              <a:defRPr sz="1400" b="0" i="0">
                <a:solidFill>
                  <a:srgbClr val="000000"/>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3" name="Text Placeholder 14">
            <a:extLst>
              <a:ext uri="{FF2B5EF4-FFF2-40B4-BE49-F238E27FC236}">
                <a16:creationId xmlns:a16="http://schemas.microsoft.com/office/drawing/2014/main" id="{D7149EE9-D7CB-2245-A969-E3DC476D8DF6}"/>
              </a:ext>
            </a:extLst>
          </p:cNvPr>
          <p:cNvSpPr>
            <a:spLocks noGrp="1"/>
          </p:cNvSpPr>
          <p:nvPr>
            <p:ph type="body" sz="quarter" idx="40"/>
          </p:nvPr>
        </p:nvSpPr>
        <p:spPr>
          <a:xfrm>
            <a:off x="354106" y="3310826"/>
            <a:ext cx="4733832" cy="1801477"/>
          </a:xfrm>
          <a:prstGeom prst="rect">
            <a:avLst/>
          </a:prstGeom>
        </p:spPr>
        <p:txBody>
          <a:bodyPr lIns="0" tIns="0" rIns="0" bIns="0" numCol="1" spcCol="360000">
            <a:noAutofit/>
          </a:bodyPr>
          <a:lstStyle>
            <a:lvl1pPr marL="0" indent="0">
              <a:lnSpc>
                <a:spcPct val="110000"/>
              </a:lnSpc>
              <a:buNone/>
              <a:defRPr sz="1400" b="0" i="0">
                <a:solidFill>
                  <a:srgbClr val="000000"/>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Box 18">
            <a:extLst>
              <a:ext uri="{FF2B5EF4-FFF2-40B4-BE49-F238E27FC236}">
                <a16:creationId xmlns:a16="http://schemas.microsoft.com/office/drawing/2014/main" id="{1A52D467-0F26-DA4A-97AF-2CD0DAFEB6E1}"/>
              </a:ext>
            </a:extLst>
          </p:cNvPr>
          <p:cNvSpPr txBox="1"/>
          <p:nvPr userDrawn="1"/>
        </p:nvSpPr>
        <p:spPr>
          <a:xfrm>
            <a:off x="336885" y="514801"/>
            <a:ext cx="7580199" cy="541209"/>
          </a:xfrm>
          <a:prstGeom prst="rect">
            <a:avLst/>
          </a:prstGeom>
        </p:spPr>
        <p:txBody>
          <a:bodyPr vert="horz" wrap="square" lIns="0" tIns="6931" rIns="0" bIns="0" rtlCol="0">
            <a:noAutofit/>
          </a:bodyPr>
          <a:lstStyle/>
          <a:p>
            <a:pPr marL="7701" marR="242975" algn="l">
              <a:lnSpc>
                <a:spcPct val="90000"/>
              </a:lnSpc>
              <a:spcBef>
                <a:spcPts val="55"/>
              </a:spcBef>
            </a:pPr>
            <a:r>
              <a:rPr lang="en-US" sz="4000" b="1" i="0" dirty="0">
                <a:solidFill>
                  <a:srgbClr val="4A4A4A"/>
                </a:solidFill>
                <a:latin typeface="Montserrat SemiBold" pitchFamily="2" charset="77"/>
              </a:rPr>
              <a:t>Additional Support</a:t>
            </a:r>
            <a:endParaRPr lang="en-US" sz="4000" b="1" i="0" spc="-30" dirty="0">
              <a:solidFill>
                <a:srgbClr val="4A4A4A"/>
              </a:solidFill>
              <a:latin typeface="Montserrat SemiBold" pitchFamily="2" charset="77"/>
              <a:cs typeface="Arial Narrow"/>
            </a:endParaRPr>
          </a:p>
        </p:txBody>
      </p:sp>
      <p:sp>
        <p:nvSpPr>
          <p:cNvPr id="21" name="TextBox 20">
            <a:extLst>
              <a:ext uri="{FF2B5EF4-FFF2-40B4-BE49-F238E27FC236}">
                <a16:creationId xmlns:a16="http://schemas.microsoft.com/office/drawing/2014/main" id="{A36A0B17-8F6F-A645-8BB5-4B6254632B2D}"/>
              </a:ext>
            </a:extLst>
          </p:cNvPr>
          <p:cNvSpPr txBox="1"/>
          <p:nvPr userDrawn="1"/>
        </p:nvSpPr>
        <p:spPr>
          <a:xfrm>
            <a:off x="362227" y="1163682"/>
            <a:ext cx="4059302" cy="1481761"/>
          </a:xfrm>
          <a:prstGeom prst="rect">
            <a:avLst/>
          </a:prstGeom>
        </p:spPr>
        <p:txBody>
          <a:bodyPr vert="horz" wrap="square" lIns="0" tIns="6931" rIns="0" bIns="0" rtlCol="0">
            <a:noAutofit/>
          </a:bodyPr>
          <a:lstStyle/>
          <a:p>
            <a:pPr marL="7701" marR="242975" lvl="0" indent="0" algn="l" defTabSz="554492" rtl="0" eaLnBrk="1" fontAlgn="auto" latinLnBrk="0" hangingPunct="1">
              <a:lnSpc>
                <a:spcPct val="110000"/>
              </a:lnSpc>
              <a:spcBef>
                <a:spcPts val="1000"/>
              </a:spcBef>
              <a:spcAft>
                <a:spcPts val="0"/>
              </a:spcAft>
              <a:buClrTx/>
              <a:buSzTx/>
              <a:buFontTx/>
              <a:buNone/>
              <a:tabLst/>
              <a:defRPr/>
            </a:pPr>
            <a:r>
              <a:rPr lang="en-US" sz="1600" dirty="0">
                <a:solidFill>
                  <a:srgbClr val="000000"/>
                </a:solidFill>
                <a:latin typeface="Exo" panose="02000503000000000000" pitchFamily="2" charset="77"/>
              </a:rPr>
              <a:t>If you would like additional support, have our analysts guide you through other phases as part of an Info-Tech workshop.</a:t>
            </a:r>
          </a:p>
          <a:p>
            <a:pPr marL="7701" marR="242975" lvl="0" indent="0" algn="l" defTabSz="554492" rtl="0" eaLnBrk="1" fontAlgn="auto" latinLnBrk="0" hangingPunct="1">
              <a:lnSpc>
                <a:spcPct val="110000"/>
              </a:lnSpc>
              <a:spcBef>
                <a:spcPts val="1000"/>
              </a:spcBef>
              <a:spcAft>
                <a:spcPts val="0"/>
              </a:spcAft>
              <a:buClrTx/>
              <a:buSzTx/>
              <a:buFontTx/>
              <a:buNone/>
              <a:tabLst/>
              <a:defRPr/>
            </a:pPr>
            <a:endParaRPr lang="en-US" sz="1600" dirty="0">
              <a:solidFill>
                <a:srgbClr val="000000"/>
              </a:solidFill>
              <a:latin typeface="Exo" panose="02000503000000000000" pitchFamily="2" charset="77"/>
            </a:endParaRPr>
          </a:p>
          <a:p>
            <a:pPr marL="7701" marR="242975" lvl="0" indent="0" algn="l" defTabSz="554492" rtl="0" eaLnBrk="1" fontAlgn="auto" latinLnBrk="0" hangingPunct="1">
              <a:lnSpc>
                <a:spcPct val="110000"/>
              </a:lnSpc>
              <a:spcBef>
                <a:spcPts val="1000"/>
              </a:spcBef>
              <a:spcAft>
                <a:spcPts val="0"/>
              </a:spcAft>
              <a:buClrTx/>
              <a:buSzTx/>
              <a:buFontTx/>
              <a:buNone/>
              <a:tabLst/>
              <a:defRPr/>
            </a:pPr>
            <a:endParaRPr lang="en-US" sz="1600" dirty="0">
              <a:solidFill>
                <a:srgbClr val="000000"/>
              </a:solidFill>
              <a:latin typeface="Exo" panose="02000503000000000000" pitchFamily="2" charset="77"/>
            </a:endParaRPr>
          </a:p>
          <a:p>
            <a:pPr marL="7701" marR="242975" lvl="0" indent="0" algn="l" defTabSz="554492" rtl="0" eaLnBrk="1" fontAlgn="auto" latinLnBrk="0" hangingPunct="1">
              <a:lnSpc>
                <a:spcPct val="110000"/>
              </a:lnSpc>
              <a:spcBef>
                <a:spcPts val="1000"/>
              </a:spcBef>
              <a:spcAft>
                <a:spcPts val="0"/>
              </a:spcAft>
              <a:buClrTx/>
              <a:buSzTx/>
              <a:buFontTx/>
              <a:buNone/>
              <a:tabLst/>
              <a:defRPr/>
            </a:pPr>
            <a:endParaRPr lang="en-US" sz="1600" dirty="0">
              <a:solidFill>
                <a:srgbClr val="000000"/>
              </a:solidFill>
              <a:latin typeface="Exo" panose="02000503000000000000" pitchFamily="2" charset="77"/>
            </a:endParaRPr>
          </a:p>
        </p:txBody>
      </p:sp>
    </p:spTree>
    <p:extLst>
      <p:ext uri="{BB962C8B-B14F-4D97-AF65-F5344CB8AC3E}">
        <p14:creationId xmlns:p14="http://schemas.microsoft.com/office/powerpoint/2010/main" val="3272561956"/>
      </p:ext>
    </p:extLst>
  </p:cSld>
  <p:clrMapOvr>
    <a:masterClrMapping/>
  </p:clrMapOvr>
  <p:extLst>
    <p:ext uri="{DCECCB84-F9BA-43D5-87BE-67443E8EF086}">
      <p15:sldGuideLst xmlns:p15="http://schemas.microsoft.com/office/powerpoint/2012/main">
        <p15:guide id="1" orient="horz" pos="845" userDrawn="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Research Contributors and Experts B">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9260A85E-D49A-B64A-B4F7-90C6CF1430F1}"/>
              </a:ext>
            </a:extLst>
          </p:cNvPr>
          <p:cNvSpPr/>
          <p:nvPr userDrawn="1"/>
        </p:nvSpPr>
        <p:spPr>
          <a:xfrm>
            <a:off x="1707594" y="2457276"/>
            <a:ext cx="4242631" cy="312427"/>
          </a:xfrm>
          <a:custGeom>
            <a:avLst/>
            <a:gdLst/>
            <a:ahLst/>
            <a:cxnLst/>
            <a:rect l="l" t="t" r="r" b="b"/>
            <a:pathLst>
              <a:path w="15601950">
                <a:moveTo>
                  <a:pt x="0" y="0"/>
                </a:moveTo>
                <a:lnTo>
                  <a:pt x="15601619" y="0"/>
                </a:lnTo>
              </a:path>
            </a:pathLst>
          </a:custGeom>
          <a:ln w="20941">
            <a:solidFill>
              <a:srgbClr val="0076B7"/>
            </a:solidFill>
          </a:ln>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
        <p:nvSpPr>
          <p:cNvPr id="9" name="Text Placeholder 8">
            <a:extLst>
              <a:ext uri="{FF2B5EF4-FFF2-40B4-BE49-F238E27FC236}">
                <a16:creationId xmlns:a16="http://schemas.microsoft.com/office/drawing/2014/main" id="{0A7A87E3-6D99-8946-A365-05075C72EA60}"/>
              </a:ext>
            </a:extLst>
          </p:cNvPr>
          <p:cNvSpPr>
            <a:spLocks noGrp="1"/>
          </p:cNvSpPr>
          <p:nvPr>
            <p:ph type="body" sz="quarter" idx="11" hasCustomPrompt="1"/>
          </p:nvPr>
        </p:nvSpPr>
        <p:spPr>
          <a:xfrm>
            <a:off x="1715620" y="1669609"/>
            <a:ext cx="3849687" cy="264974"/>
          </a:xfrm>
          <a:prstGeom prst="rect">
            <a:avLst/>
          </a:prstGeom>
        </p:spPr>
        <p:txBody>
          <a:bodyPr lIns="0" tIns="0" rIns="0" bIns="0">
            <a:noAutofit/>
          </a:bodyPr>
          <a:lstStyle>
            <a:lvl1pPr marL="0" indent="0">
              <a:lnSpc>
                <a:spcPct val="110000"/>
              </a:lnSpc>
              <a:buNone/>
              <a:defRPr sz="1400" b="1" i="0">
                <a:solidFill>
                  <a:srgbClr val="2576B7"/>
                </a:solidFill>
                <a:latin typeface="Montserrat SemiBold" pitchFamily="2" charset="77"/>
              </a:defRPr>
            </a:lvl1pPr>
            <a:lvl2pPr>
              <a:defRPr sz="1500" b="1" i="0">
                <a:latin typeface="Montserrat SemiBold" pitchFamily="2" charset="77"/>
              </a:defRPr>
            </a:lvl2pPr>
            <a:lvl3pPr>
              <a:defRPr sz="1500" b="1" i="0">
                <a:latin typeface="Montserrat SemiBold" pitchFamily="2" charset="77"/>
              </a:defRPr>
            </a:lvl3pPr>
            <a:lvl4pPr>
              <a:defRPr sz="1500" b="1" i="0">
                <a:latin typeface="Montserrat SemiBold" pitchFamily="2" charset="77"/>
              </a:defRPr>
            </a:lvl4pPr>
            <a:lvl5pPr>
              <a:defRPr sz="1500" b="1" i="0">
                <a:latin typeface="Montserrat SemiBold" pitchFamily="2" charset="77"/>
              </a:defRPr>
            </a:lvl5pPr>
          </a:lstStyle>
          <a:p>
            <a:pPr lvl="0"/>
            <a:r>
              <a:rPr lang="en-US"/>
              <a:t>Paul </a:t>
            </a:r>
            <a:r>
              <a:rPr lang="en-US" err="1"/>
              <a:t>Willson</a:t>
            </a:r>
            <a:r>
              <a:rPr lang="en-US"/>
              <a:t> </a:t>
            </a:r>
          </a:p>
        </p:txBody>
      </p:sp>
      <p:sp>
        <p:nvSpPr>
          <p:cNvPr id="10" name="Text Placeholder 8">
            <a:extLst>
              <a:ext uri="{FF2B5EF4-FFF2-40B4-BE49-F238E27FC236}">
                <a16:creationId xmlns:a16="http://schemas.microsoft.com/office/drawing/2014/main" id="{20CC50DE-8543-1446-90E6-8AEF1CF32DC8}"/>
              </a:ext>
            </a:extLst>
          </p:cNvPr>
          <p:cNvSpPr>
            <a:spLocks noGrp="1"/>
          </p:cNvSpPr>
          <p:nvPr>
            <p:ph type="body" sz="quarter" idx="12" hasCustomPrompt="1"/>
          </p:nvPr>
        </p:nvSpPr>
        <p:spPr>
          <a:xfrm>
            <a:off x="1715620" y="1921449"/>
            <a:ext cx="3849687" cy="438571"/>
          </a:xfrm>
          <a:prstGeom prst="rect">
            <a:avLst/>
          </a:prstGeom>
        </p:spPr>
        <p:txBody>
          <a:bodyPr lIns="0" tIns="0" rIns="0" bIns="0">
            <a:noAutofit/>
          </a:bodyPr>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i="0">
                <a:solidFill>
                  <a:srgbClr val="000000"/>
                </a:solidFill>
                <a:latin typeface="Exo" pitchFamily="2" charset="77"/>
              </a:defRPr>
            </a:lvl1pPr>
            <a:lvl2pPr>
              <a:defRPr sz="1500" b="1" i="0">
                <a:latin typeface="Montserrat SemiBold" pitchFamily="2" charset="77"/>
              </a:defRPr>
            </a:lvl2pPr>
            <a:lvl3pPr>
              <a:defRPr sz="1500" b="1" i="0">
                <a:latin typeface="Montserrat SemiBold" pitchFamily="2" charset="77"/>
              </a:defRPr>
            </a:lvl3pPr>
            <a:lvl4pPr>
              <a:defRPr sz="1500" b="1" i="0">
                <a:latin typeface="Montserrat SemiBold" pitchFamily="2" charset="77"/>
              </a:defRPr>
            </a:lvl4pPr>
            <a:lvl5pPr>
              <a:defRPr sz="1500" b="1" i="0">
                <a:latin typeface="Montserrat SemiBold" pitchFamily="2" charset="77"/>
              </a:defRPr>
            </a:lvl5pPr>
          </a:lstStyle>
          <a:p>
            <a:pPr lvl="0"/>
            <a:r>
              <a:rPr lang="en-US"/>
              <a:t>Senior Demographer</a:t>
            </a:r>
            <a:br>
              <a:rPr lang="en-US"/>
            </a:br>
            <a:r>
              <a:rPr lang="en-US"/>
              <a:t>Info-Tech Research Group</a:t>
            </a:r>
          </a:p>
        </p:txBody>
      </p:sp>
      <p:sp>
        <p:nvSpPr>
          <p:cNvPr id="16" name="Picture Placeholder 15">
            <a:extLst>
              <a:ext uri="{FF2B5EF4-FFF2-40B4-BE49-F238E27FC236}">
                <a16:creationId xmlns:a16="http://schemas.microsoft.com/office/drawing/2014/main" id="{4AEE503A-ADB0-3C49-91AB-D3E44B6DC58A}"/>
              </a:ext>
            </a:extLst>
          </p:cNvPr>
          <p:cNvSpPr>
            <a:spLocks noGrp="1"/>
          </p:cNvSpPr>
          <p:nvPr>
            <p:ph type="pic" sz="quarter" idx="16"/>
          </p:nvPr>
        </p:nvSpPr>
        <p:spPr>
          <a:xfrm>
            <a:off x="354106" y="1670231"/>
            <a:ext cx="1210818" cy="121081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a:lnSpc>
                <a:spcPct val="110000"/>
              </a:lnSpc>
              <a:defRPr sz="1600" b="1" i="0">
                <a:latin typeface="Montserrat SemiBold" pitchFamily="2" charset="77"/>
              </a:defRPr>
            </a:lvl1pPr>
          </a:lstStyle>
          <a:p>
            <a:endParaRPr lang="en-US" dirty="0"/>
          </a:p>
        </p:txBody>
      </p:sp>
      <p:sp>
        <p:nvSpPr>
          <p:cNvPr id="12" name="object 5">
            <a:extLst>
              <a:ext uri="{FF2B5EF4-FFF2-40B4-BE49-F238E27FC236}">
                <a16:creationId xmlns:a16="http://schemas.microsoft.com/office/drawing/2014/main" id="{AD174F76-9714-0046-8434-6A3B94BD9179}"/>
              </a:ext>
            </a:extLst>
          </p:cNvPr>
          <p:cNvSpPr/>
          <p:nvPr userDrawn="1"/>
        </p:nvSpPr>
        <p:spPr>
          <a:xfrm>
            <a:off x="7559828" y="2457276"/>
            <a:ext cx="4234076" cy="312427"/>
          </a:xfrm>
          <a:custGeom>
            <a:avLst/>
            <a:gdLst/>
            <a:ahLst/>
            <a:cxnLst/>
            <a:rect l="l" t="t" r="r" b="b"/>
            <a:pathLst>
              <a:path w="15601950">
                <a:moveTo>
                  <a:pt x="0" y="0"/>
                </a:moveTo>
                <a:lnTo>
                  <a:pt x="15601619" y="0"/>
                </a:lnTo>
              </a:path>
            </a:pathLst>
          </a:custGeom>
          <a:ln w="20941">
            <a:solidFill>
              <a:srgbClr val="0076B7"/>
            </a:solidFill>
          </a:ln>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
        <p:nvSpPr>
          <p:cNvPr id="15" name="Text Placeholder 8">
            <a:extLst>
              <a:ext uri="{FF2B5EF4-FFF2-40B4-BE49-F238E27FC236}">
                <a16:creationId xmlns:a16="http://schemas.microsoft.com/office/drawing/2014/main" id="{9A018879-2AAE-DD4D-BED8-A9EBF65B3327}"/>
              </a:ext>
            </a:extLst>
          </p:cNvPr>
          <p:cNvSpPr>
            <a:spLocks noGrp="1"/>
          </p:cNvSpPr>
          <p:nvPr>
            <p:ph type="body" sz="quarter" idx="17" hasCustomPrompt="1"/>
          </p:nvPr>
        </p:nvSpPr>
        <p:spPr>
          <a:xfrm>
            <a:off x="7564252" y="1669609"/>
            <a:ext cx="3849687" cy="264974"/>
          </a:xfrm>
          <a:prstGeom prst="rect">
            <a:avLst/>
          </a:prstGeom>
        </p:spPr>
        <p:txBody>
          <a:bodyPr lIns="0" tIns="0" rIns="0" bIns="0">
            <a:noAutofit/>
          </a:bodyPr>
          <a:lstStyle>
            <a:lvl1pPr marL="0" indent="0">
              <a:lnSpc>
                <a:spcPct val="110000"/>
              </a:lnSpc>
              <a:buNone/>
              <a:defRPr sz="1400" b="1" i="0">
                <a:solidFill>
                  <a:srgbClr val="2576B7"/>
                </a:solidFill>
                <a:latin typeface="Montserrat SemiBold" pitchFamily="2" charset="77"/>
              </a:defRPr>
            </a:lvl1pPr>
            <a:lvl2pPr>
              <a:defRPr sz="1500" b="1" i="0">
                <a:latin typeface="Montserrat SemiBold" pitchFamily="2" charset="77"/>
              </a:defRPr>
            </a:lvl2pPr>
            <a:lvl3pPr>
              <a:defRPr sz="1500" b="1" i="0">
                <a:latin typeface="Montserrat SemiBold" pitchFamily="2" charset="77"/>
              </a:defRPr>
            </a:lvl3pPr>
            <a:lvl4pPr>
              <a:defRPr sz="1500" b="1" i="0">
                <a:latin typeface="Montserrat SemiBold" pitchFamily="2" charset="77"/>
              </a:defRPr>
            </a:lvl4pPr>
            <a:lvl5pPr>
              <a:defRPr sz="1500" b="1" i="0">
                <a:latin typeface="Montserrat SemiBold" pitchFamily="2" charset="77"/>
              </a:defRPr>
            </a:lvl5pPr>
          </a:lstStyle>
          <a:p>
            <a:pPr lvl="0"/>
            <a:r>
              <a:rPr lang="en-US"/>
              <a:t>Paul </a:t>
            </a:r>
            <a:r>
              <a:rPr lang="en-US" err="1"/>
              <a:t>Willson</a:t>
            </a:r>
            <a:r>
              <a:rPr lang="en-US"/>
              <a:t> </a:t>
            </a:r>
          </a:p>
        </p:txBody>
      </p:sp>
      <p:sp>
        <p:nvSpPr>
          <p:cNvPr id="17" name="Text Placeholder 8">
            <a:extLst>
              <a:ext uri="{FF2B5EF4-FFF2-40B4-BE49-F238E27FC236}">
                <a16:creationId xmlns:a16="http://schemas.microsoft.com/office/drawing/2014/main" id="{BA22E391-D54A-C649-8259-B59C6D235D8E}"/>
              </a:ext>
            </a:extLst>
          </p:cNvPr>
          <p:cNvSpPr>
            <a:spLocks noGrp="1"/>
          </p:cNvSpPr>
          <p:nvPr>
            <p:ph type="body" sz="quarter" idx="18" hasCustomPrompt="1"/>
          </p:nvPr>
        </p:nvSpPr>
        <p:spPr>
          <a:xfrm>
            <a:off x="7564252" y="1921450"/>
            <a:ext cx="3849687" cy="455988"/>
          </a:xfrm>
          <a:prstGeom prst="rect">
            <a:avLst/>
          </a:prstGeom>
        </p:spPr>
        <p:txBody>
          <a:bodyPr lIns="0" tIns="0" rIns="0" bIns="0">
            <a:noAutofit/>
          </a:bodyPr>
          <a:lstStyle>
            <a:lvl1pPr marL="0" indent="0">
              <a:lnSpc>
                <a:spcPct val="110000"/>
              </a:lnSpc>
              <a:spcBef>
                <a:spcPts val="0"/>
              </a:spcBef>
              <a:buNone/>
              <a:defRPr sz="1200" b="0" i="0">
                <a:solidFill>
                  <a:srgbClr val="000000"/>
                </a:solidFill>
                <a:latin typeface="Exo" pitchFamily="2" charset="77"/>
              </a:defRPr>
            </a:lvl1pPr>
            <a:lvl2pPr>
              <a:defRPr sz="1500" b="1" i="0">
                <a:latin typeface="Montserrat SemiBold" pitchFamily="2" charset="77"/>
              </a:defRPr>
            </a:lvl2pPr>
            <a:lvl3pPr>
              <a:defRPr sz="1500" b="1" i="0">
                <a:latin typeface="Montserrat SemiBold" pitchFamily="2" charset="77"/>
              </a:defRPr>
            </a:lvl3pPr>
            <a:lvl4pPr>
              <a:defRPr sz="1500" b="1" i="0">
                <a:latin typeface="Montserrat SemiBold" pitchFamily="2" charset="77"/>
              </a:defRPr>
            </a:lvl4pPr>
            <a:lvl5pPr>
              <a:defRPr sz="1500" b="1" i="0">
                <a:latin typeface="Montserrat SemiBold" pitchFamily="2" charset="77"/>
              </a:defRPr>
            </a:lvl5pPr>
          </a:lstStyle>
          <a:p>
            <a:pPr lvl="0"/>
            <a:r>
              <a:rPr lang="en-US"/>
              <a:t>Senior Demographer</a:t>
            </a:r>
            <a:br>
              <a:rPr lang="en-US"/>
            </a:br>
            <a:r>
              <a:rPr lang="en-US"/>
              <a:t>Info-Tech Research Group</a:t>
            </a:r>
          </a:p>
        </p:txBody>
      </p:sp>
      <p:sp>
        <p:nvSpPr>
          <p:cNvPr id="20" name="Picture Placeholder 15">
            <a:extLst>
              <a:ext uri="{FF2B5EF4-FFF2-40B4-BE49-F238E27FC236}">
                <a16:creationId xmlns:a16="http://schemas.microsoft.com/office/drawing/2014/main" id="{B376A439-0F38-1245-AC0A-D61918E1F362}"/>
              </a:ext>
            </a:extLst>
          </p:cNvPr>
          <p:cNvSpPr>
            <a:spLocks noGrp="1"/>
          </p:cNvSpPr>
          <p:nvPr>
            <p:ph type="pic" sz="quarter" idx="21"/>
          </p:nvPr>
        </p:nvSpPr>
        <p:spPr>
          <a:xfrm>
            <a:off x="6199714" y="1670231"/>
            <a:ext cx="1210818" cy="121081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a:lnSpc>
                <a:spcPct val="110000"/>
              </a:lnSpc>
              <a:defRPr sz="1600" b="1" i="0">
                <a:latin typeface="Montserrat SemiBold" pitchFamily="2" charset="77"/>
              </a:defRPr>
            </a:lvl1pPr>
          </a:lstStyle>
          <a:p>
            <a:endParaRPr lang="en-US" dirty="0"/>
          </a:p>
        </p:txBody>
      </p:sp>
      <p:sp>
        <p:nvSpPr>
          <p:cNvPr id="19" name="TextBox 18">
            <a:extLst>
              <a:ext uri="{FF2B5EF4-FFF2-40B4-BE49-F238E27FC236}">
                <a16:creationId xmlns:a16="http://schemas.microsoft.com/office/drawing/2014/main" id="{A6483C06-5D8D-1B47-B88B-5FEE88718A75}"/>
              </a:ext>
            </a:extLst>
          </p:cNvPr>
          <p:cNvSpPr txBox="1"/>
          <p:nvPr userDrawn="1"/>
        </p:nvSpPr>
        <p:spPr>
          <a:xfrm>
            <a:off x="336886" y="536067"/>
            <a:ext cx="11242306" cy="541209"/>
          </a:xfrm>
          <a:prstGeom prst="rect">
            <a:avLst/>
          </a:prstGeom>
        </p:spPr>
        <p:txBody>
          <a:bodyPr vert="horz" wrap="square" lIns="0" tIns="6931" rIns="0" bIns="0" rtlCol="0">
            <a:noAutofit/>
          </a:bodyPr>
          <a:lstStyle/>
          <a:p>
            <a:pPr marL="7701" marR="242975" algn="l">
              <a:lnSpc>
                <a:spcPct val="90000"/>
              </a:lnSpc>
              <a:spcBef>
                <a:spcPts val="55"/>
              </a:spcBef>
            </a:pPr>
            <a:r>
              <a:rPr lang="en-US" sz="4000" b="1" i="0" dirty="0">
                <a:solidFill>
                  <a:srgbClr val="4A4A4A"/>
                </a:solidFill>
                <a:latin typeface="Montserrat SemiBold" pitchFamily="2" charset="77"/>
              </a:rPr>
              <a:t>Research Contributors and Experts</a:t>
            </a:r>
            <a:endParaRPr lang="en-US" sz="4000" b="1" i="0" spc="-30" dirty="0">
              <a:solidFill>
                <a:srgbClr val="4A4A4A"/>
              </a:solidFill>
              <a:latin typeface="Montserrat SemiBold" pitchFamily="2" charset="77"/>
              <a:cs typeface="Arial Narrow"/>
            </a:endParaRPr>
          </a:p>
        </p:txBody>
      </p:sp>
      <p:sp>
        <p:nvSpPr>
          <p:cNvPr id="13" name="Text Placeholder 4">
            <a:extLst>
              <a:ext uri="{FF2B5EF4-FFF2-40B4-BE49-F238E27FC236}">
                <a16:creationId xmlns:a16="http://schemas.microsoft.com/office/drawing/2014/main" id="{BEEA8162-DD20-8A4F-A217-8DF5CF442F3D}"/>
              </a:ext>
            </a:extLst>
          </p:cNvPr>
          <p:cNvSpPr>
            <a:spLocks noGrp="1"/>
          </p:cNvSpPr>
          <p:nvPr>
            <p:ph type="body" sz="quarter" idx="33"/>
          </p:nvPr>
        </p:nvSpPr>
        <p:spPr>
          <a:xfrm>
            <a:off x="1714242" y="2614641"/>
            <a:ext cx="4346833" cy="3424652"/>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4">
            <a:extLst>
              <a:ext uri="{FF2B5EF4-FFF2-40B4-BE49-F238E27FC236}">
                <a16:creationId xmlns:a16="http://schemas.microsoft.com/office/drawing/2014/main" id="{22AA1EFD-B430-5B4D-AF9A-DB8AAC4C9735}"/>
              </a:ext>
            </a:extLst>
          </p:cNvPr>
          <p:cNvSpPr>
            <a:spLocks noGrp="1"/>
          </p:cNvSpPr>
          <p:nvPr>
            <p:ph type="body" sz="quarter" idx="34"/>
          </p:nvPr>
        </p:nvSpPr>
        <p:spPr>
          <a:xfrm>
            <a:off x="7544594" y="2614641"/>
            <a:ext cx="4346833" cy="3424652"/>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6270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Research Contributors and Experts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EDF3A-D7BD-4347-93CE-2595601EC355}"/>
              </a:ext>
            </a:extLst>
          </p:cNvPr>
          <p:cNvSpPr>
            <a:spLocks noGrp="1"/>
          </p:cNvSpPr>
          <p:nvPr>
            <p:ph type="title" hasCustomPrompt="1"/>
          </p:nvPr>
        </p:nvSpPr>
        <p:spPr>
          <a:xfrm>
            <a:off x="354106" y="530021"/>
            <a:ext cx="6713321" cy="1130188"/>
          </a:xfrm>
        </p:spPr>
        <p:txBody>
          <a:bodyPr>
            <a:noAutofit/>
          </a:bodyPr>
          <a:lstStyle>
            <a:lvl1pPr>
              <a:lnSpc>
                <a:spcPct val="90000"/>
              </a:lnSpc>
              <a:defRPr/>
            </a:lvl1pPr>
          </a:lstStyle>
          <a:p>
            <a:r>
              <a:rPr lang="en-US" dirty="0"/>
              <a:t>Research Contributors and Experts</a:t>
            </a:r>
          </a:p>
        </p:txBody>
      </p:sp>
      <p:sp>
        <p:nvSpPr>
          <p:cNvPr id="7" name="object 5">
            <a:extLst>
              <a:ext uri="{FF2B5EF4-FFF2-40B4-BE49-F238E27FC236}">
                <a16:creationId xmlns:a16="http://schemas.microsoft.com/office/drawing/2014/main" id="{9260A85E-D49A-B64A-B4F7-90C6CF1430F1}"/>
              </a:ext>
            </a:extLst>
          </p:cNvPr>
          <p:cNvSpPr/>
          <p:nvPr userDrawn="1"/>
        </p:nvSpPr>
        <p:spPr>
          <a:xfrm>
            <a:off x="2324430" y="2457277"/>
            <a:ext cx="9576000" cy="0"/>
          </a:xfrm>
          <a:custGeom>
            <a:avLst/>
            <a:gdLst/>
            <a:ahLst/>
            <a:cxnLst/>
            <a:rect l="l" t="t" r="r" b="b"/>
            <a:pathLst>
              <a:path w="15601950">
                <a:moveTo>
                  <a:pt x="0" y="0"/>
                </a:moveTo>
                <a:lnTo>
                  <a:pt x="15601619" y="0"/>
                </a:lnTo>
              </a:path>
            </a:pathLst>
          </a:custGeom>
          <a:ln w="20941">
            <a:solidFill>
              <a:srgbClr val="0076B7"/>
            </a:solidFill>
          </a:ln>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
        <p:nvSpPr>
          <p:cNvPr id="9" name="Text Placeholder 8">
            <a:extLst>
              <a:ext uri="{FF2B5EF4-FFF2-40B4-BE49-F238E27FC236}">
                <a16:creationId xmlns:a16="http://schemas.microsoft.com/office/drawing/2014/main" id="{0A7A87E3-6D99-8946-A365-05075C72EA60}"/>
              </a:ext>
            </a:extLst>
          </p:cNvPr>
          <p:cNvSpPr>
            <a:spLocks noGrp="1"/>
          </p:cNvSpPr>
          <p:nvPr>
            <p:ph type="body" sz="quarter" idx="11" hasCustomPrompt="1"/>
          </p:nvPr>
        </p:nvSpPr>
        <p:spPr>
          <a:xfrm>
            <a:off x="2323663" y="1669609"/>
            <a:ext cx="3849687" cy="264974"/>
          </a:xfrm>
          <a:prstGeom prst="rect">
            <a:avLst/>
          </a:prstGeom>
        </p:spPr>
        <p:txBody>
          <a:bodyPr lIns="0" tIns="0" rIns="0" bIns="0">
            <a:noAutofit/>
          </a:bodyPr>
          <a:lstStyle>
            <a:lvl1pPr marL="0" indent="0">
              <a:lnSpc>
                <a:spcPct val="110000"/>
              </a:lnSpc>
              <a:buNone/>
              <a:defRPr sz="1400" b="1" i="0">
                <a:solidFill>
                  <a:srgbClr val="2576B7"/>
                </a:solidFill>
                <a:latin typeface="Montserrat SemiBold" pitchFamily="2" charset="77"/>
              </a:defRPr>
            </a:lvl1pPr>
            <a:lvl2pPr>
              <a:defRPr sz="1500" b="1" i="0">
                <a:latin typeface="Montserrat SemiBold" pitchFamily="2" charset="77"/>
              </a:defRPr>
            </a:lvl2pPr>
            <a:lvl3pPr>
              <a:defRPr sz="1500" b="1" i="0">
                <a:latin typeface="Montserrat SemiBold" pitchFamily="2" charset="77"/>
              </a:defRPr>
            </a:lvl3pPr>
            <a:lvl4pPr>
              <a:defRPr sz="1500" b="1" i="0">
                <a:latin typeface="Montserrat SemiBold" pitchFamily="2" charset="77"/>
              </a:defRPr>
            </a:lvl4pPr>
            <a:lvl5pPr>
              <a:defRPr sz="1500" b="1" i="0">
                <a:latin typeface="Montserrat SemiBold" pitchFamily="2" charset="77"/>
              </a:defRPr>
            </a:lvl5pPr>
          </a:lstStyle>
          <a:p>
            <a:pPr lvl="0"/>
            <a:r>
              <a:rPr lang="en-US"/>
              <a:t>Paul </a:t>
            </a:r>
            <a:r>
              <a:rPr lang="en-US" err="1"/>
              <a:t>Willson</a:t>
            </a:r>
            <a:r>
              <a:rPr lang="en-US"/>
              <a:t> </a:t>
            </a:r>
          </a:p>
        </p:txBody>
      </p:sp>
      <p:sp>
        <p:nvSpPr>
          <p:cNvPr id="16" name="Picture Placeholder 15">
            <a:extLst>
              <a:ext uri="{FF2B5EF4-FFF2-40B4-BE49-F238E27FC236}">
                <a16:creationId xmlns:a16="http://schemas.microsoft.com/office/drawing/2014/main" id="{4AEE503A-ADB0-3C49-91AB-D3E44B6DC58A}"/>
              </a:ext>
            </a:extLst>
          </p:cNvPr>
          <p:cNvSpPr>
            <a:spLocks noGrp="1"/>
          </p:cNvSpPr>
          <p:nvPr>
            <p:ph type="pic" sz="quarter" idx="16"/>
          </p:nvPr>
        </p:nvSpPr>
        <p:spPr>
          <a:xfrm>
            <a:off x="354106" y="1670231"/>
            <a:ext cx="1806482" cy="1806482"/>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a:lnSpc>
                <a:spcPct val="110000"/>
              </a:lnSpc>
              <a:defRPr sz="1800" b="1" i="0">
                <a:latin typeface="Montserrat SemiBold" pitchFamily="2" charset="77"/>
              </a:defRPr>
            </a:lvl1pPr>
          </a:lstStyle>
          <a:p>
            <a:endParaRPr lang="en-US" dirty="0"/>
          </a:p>
        </p:txBody>
      </p:sp>
      <p:sp>
        <p:nvSpPr>
          <p:cNvPr id="15" name="Text Placeholder 8">
            <a:extLst>
              <a:ext uri="{FF2B5EF4-FFF2-40B4-BE49-F238E27FC236}">
                <a16:creationId xmlns:a16="http://schemas.microsoft.com/office/drawing/2014/main" id="{32FA5BF0-482C-C048-BF1A-BF2D6BE55AF6}"/>
              </a:ext>
            </a:extLst>
          </p:cNvPr>
          <p:cNvSpPr>
            <a:spLocks noGrp="1"/>
          </p:cNvSpPr>
          <p:nvPr>
            <p:ph type="body" sz="quarter" idx="12" hasCustomPrompt="1"/>
          </p:nvPr>
        </p:nvSpPr>
        <p:spPr>
          <a:xfrm>
            <a:off x="2336006" y="1956285"/>
            <a:ext cx="3849687" cy="438571"/>
          </a:xfrm>
          <a:prstGeom prst="rect">
            <a:avLst/>
          </a:prstGeom>
        </p:spPr>
        <p:txBody>
          <a:bodyPr lIns="0" tIns="0" rIns="0" bIns="0">
            <a:noAutofit/>
          </a:bodyPr>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i="0">
                <a:solidFill>
                  <a:srgbClr val="000000"/>
                </a:solidFill>
                <a:latin typeface="Exo" pitchFamily="2" charset="77"/>
              </a:defRPr>
            </a:lvl1pPr>
            <a:lvl2pPr>
              <a:defRPr sz="1500" b="1" i="0">
                <a:latin typeface="Montserrat SemiBold" pitchFamily="2" charset="77"/>
              </a:defRPr>
            </a:lvl2pPr>
            <a:lvl3pPr>
              <a:defRPr sz="1500" b="1" i="0">
                <a:latin typeface="Montserrat SemiBold" pitchFamily="2" charset="77"/>
              </a:defRPr>
            </a:lvl3pPr>
            <a:lvl4pPr>
              <a:defRPr sz="1500" b="1" i="0">
                <a:latin typeface="Montserrat SemiBold" pitchFamily="2" charset="77"/>
              </a:defRPr>
            </a:lvl4pPr>
            <a:lvl5pPr>
              <a:defRPr sz="1500" b="1" i="0">
                <a:latin typeface="Montserrat SemiBold" pitchFamily="2" charset="77"/>
              </a:defRPr>
            </a:lvl5pPr>
          </a:lstStyle>
          <a:p>
            <a:pPr lvl="0"/>
            <a:r>
              <a:rPr lang="en-US" dirty="0"/>
              <a:t>Senior Demographer</a:t>
            </a:r>
          </a:p>
          <a:p>
            <a:pPr lvl="0"/>
            <a:r>
              <a:rPr lang="en-US" dirty="0"/>
              <a:t>Info-Tech Research Group</a:t>
            </a:r>
          </a:p>
        </p:txBody>
      </p:sp>
      <p:sp>
        <p:nvSpPr>
          <p:cNvPr id="8" name="Text Placeholder 4">
            <a:extLst>
              <a:ext uri="{FF2B5EF4-FFF2-40B4-BE49-F238E27FC236}">
                <a16:creationId xmlns:a16="http://schemas.microsoft.com/office/drawing/2014/main" id="{C6B7AE9C-B978-B146-B05A-A85368127C31}"/>
              </a:ext>
            </a:extLst>
          </p:cNvPr>
          <p:cNvSpPr>
            <a:spLocks noGrp="1"/>
          </p:cNvSpPr>
          <p:nvPr>
            <p:ph type="body" sz="quarter" idx="33"/>
          </p:nvPr>
        </p:nvSpPr>
        <p:spPr>
          <a:xfrm>
            <a:off x="2316163" y="2561477"/>
            <a:ext cx="9577387" cy="3318327"/>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967186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Related Research A">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910DF08-7026-664D-B665-454241ABB911}"/>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79000"/>
                    </a14:imgEffect>
                  </a14:imgLayer>
                </a14:imgProps>
              </a:ext>
              <a:ext uri="{28A0092B-C50C-407E-A947-70E740481C1C}">
                <a14:useLocalDpi xmlns:a14="http://schemas.microsoft.com/office/drawing/2010/main"/>
              </a:ext>
            </a:extLst>
          </a:blip>
          <a:srcRect l="39120" r="37452" b="28119"/>
          <a:stretch/>
        </p:blipFill>
        <p:spPr>
          <a:xfrm>
            <a:off x="0" y="-1"/>
            <a:ext cx="3287713" cy="6873276"/>
          </a:xfrm>
          <a:prstGeom prst="rect">
            <a:avLst/>
          </a:prstGeom>
        </p:spPr>
      </p:pic>
      <p:sp>
        <p:nvSpPr>
          <p:cNvPr id="24" name="Rectangle 23">
            <a:extLst>
              <a:ext uri="{FF2B5EF4-FFF2-40B4-BE49-F238E27FC236}">
                <a16:creationId xmlns:a16="http://schemas.microsoft.com/office/drawing/2014/main" id="{617BD03E-54AB-3E4C-8B2B-01F4843F6E8D}"/>
              </a:ext>
            </a:extLst>
          </p:cNvPr>
          <p:cNvSpPr/>
          <p:nvPr userDrawn="1"/>
        </p:nvSpPr>
        <p:spPr>
          <a:xfrm>
            <a:off x="2" y="0"/>
            <a:ext cx="3287711" cy="6858000"/>
          </a:xfrm>
          <a:prstGeom prst="rect">
            <a:avLst/>
          </a:prstGeom>
          <a:gradFill>
            <a:gsLst>
              <a:gs pos="19000">
                <a:srgbClr val="2576B7">
                  <a:alpha val="11000"/>
                </a:srgbClr>
              </a:gs>
              <a:gs pos="99000">
                <a:schemeClr val="accent1">
                  <a:lumMod val="60000"/>
                  <a:lumOff val="40000"/>
                  <a:alpha val="5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32" name="Picture Placeholder 31">
            <a:extLst>
              <a:ext uri="{FF2B5EF4-FFF2-40B4-BE49-F238E27FC236}">
                <a16:creationId xmlns:a16="http://schemas.microsoft.com/office/drawing/2014/main" id="{06E425A5-C952-374F-8050-A2393321E7A8}"/>
              </a:ext>
            </a:extLst>
          </p:cNvPr>
          <p:cNvSpPr>
            <a:spLocks noGrp="1"/>
          </p:cNvSpPr>
          <p:nvPr>
            <p:ph type="pic" sz="quarter" idx="11"/>
          </p:nvPr>
        </p:nvSpPr>
        <p:spPr>
          <a:xfrm>
            <a:off x="3662363" y="574675"/>
            <a:ext cx="2660650" cy="1217613"/>
          </a:xfrm>
          <a:prstGeom prst="rect">
            <a:avLst/>
          </a:prstGeom>
        </p:spPr>
        <p:txBody>
          <a:bodyPr>
            <a:noAutofit/>
          </a:bodyPr>
          <a:lstStyle>
            <a:lvl1pPr>
              <a:lnSpc>
                <a:spcPct val="110000"/>
              </a:lnSpc>
              <a:defRPr sz="1800" b="1" i="0">
                <a:latin typeface="Montserrat SemiBold" pitchFamily="2" charset="77"/>
              </a:defRPr>
            </a:lvl1pPr>
          </a:lstStyle>
          <a:p>
            <a:endParaRPr lang="en-US" dirty="0"/>
          </a:p>
        </p:txBody>
      </p:sp>
      <p:sp>
        <p:nvSpPr>
          <p:cNvPr id="34" name="Picture Placeholder 31">
            <a:extLst>
              <a:ext uri="{FF2B5EF4-FFF2-40B4-BE49-F238E27FC236}">
                <a16:creationId xmlns:a16="http://schemas.microsoft.com/office/drawing/2014/main" id="{A16A3254-CD4F-E745-B5D3-9721CB4A246F}"/>
              </a:ext>
            </a:extLst>
          </p:cNvPr>
          <p:cNvSpPr>
            <a:spLocks noGrp="1"/>
          </p:cNvSpPr>
          <p:nvPr>
            <p:ph type="pic" sz="quarter" idx="12"/>
          </p:nvPr>
        </p:nvSpPr>
        <p:spPr>
          <a:xfrm>
            <a:off x="3662363" y="2341386"/>
            <a:ext cx="2660650" cy="1217613"/>
          </a:xfrm>
          <a:prstGeom prst="rect">
            <a:avLst/>
          </a:prstGeom>
        </p:spPr>
        <p:txBody>
          <a:bodyPr>
            <a:noAutofit/>
          </a:bodyPr>
          <a:lstStyle>
            <a:lvl1pPr>
              <a:lnSpc>
                <a:spcPct val="110000"/>
              </a:lnSpc>
              <a:defRPr sz="1800" b="1" i="0">
                <a:latin typeface="Montserrat SemiBold" pitchFamily="2" charset="77"/>
              </a:defRPr>
            </a:lvl1pPr>
          </a:lstStyle>
          <a:p>
            <a:endParaRPr lang="en-US" dirty="0"/>
          </a:p>
        </p:txBody>
      </p:sp>
      <p:sp>
        <p:nvSpPr>
          <p:cNvPr id="35" name="Picture Placeholder 31">
            <a:extLst>
              <a:ext uri="{FF2B5EF4-FFF2-40B4-BE49-F238E27FC236}">
                <a16:creationId xmlns:a16="http://schemas.microsoft.com/office/drawing/2014/main" id="{2BBE0ADF-1343-9540-96CB-1F8B7367207D}"/>
              </a:ext>
            </a:extLst>
          </p:cNvPr>
          <p:cNvSpPr>
            <a:spLocks noGrp="1"/>
          </p:cNvSpPr>
          <p:nvPr>
            <p:ph type="pic" sz="quarter" idx="13"/>
          </p:nvPr>
        </p:nvSpPr>
        <p:spPr>
          <a:xfrm>
            <a:off x="3662363" y="4158897"/>
            <a:ext cx="2660650" cy="1217613"/>
          </a:xfrm>
          <a:prstGeom prst="rect">
            <a:avLst/>
          </a:prstGeom>
        </p:spPr>
        <p:txBody>
          <a:bodyPr>
            <a:noAutofit/>
          </a:bodyPr>
          <a:lstStyle>
            <a:lvl1pPr>
              <a:lnSpc>
                <a:spcPct val="110000"/>
              </a:lnSpc>
              <a:defRPr sz="1800" b="1" i="0">
                <a:latin typeface="Montserrat SemiBold" pitchFamily="2" charset="77"/>
              </a:defRPr>
            </a:lvl1pPr>
          </a:lstStyle>
          <a:p>
            <a:endParaRPr lang="en-US" dirty="0"/>
          </a:p>
        </p:txBody>
      </p:sp>
      <p:sp>
        <p:nvSpPr>
          <p:cNvPr id="4" name="Text Placeholder 3">
            <a:extLst>
              <a:ext uri="{FF2B5EF4-FFF2-40B4-BE49-F238E27FC236}">
                <a16:creationId xmlns:a16="http://schemas.microsoft.com/office/drawing/2014/main" id="{060A9573-73C9-FD44-B7AF-0D9F9C006C8B}"/>
              </a:ext>
            </a:extLst>
          </p:cNvPr>
          <p:cNvSpPr>
            <a:spLocks noGrp="1"/>
          </p:cNvSpPr>
          <p:nvPr>
            <p:ph type="body" sz="quarter" idx="19" hasCustomPrompt="1"/>
          </p:nvPr>
        </p:nvSpPr>
        <p:spPr>
          <a:xfrm>
            <a:off x="6501813" y="522421"/>
            <a:ext cx="2973113" cy="467491"/>
          </a:xfrm>
          <a:prstGeom prst="rect">
            <a:avLst/>
          </a:prstGeom>
        </p:spPr>
        <p:txBody>
          <a:bodyPr lIns="0" tIns="0" rIns="0" bIns="0">
            <a:noAutofit/>
          </a:bodyPr>
          <a:lstStyle>
            <a:lvl1pPr marL="0" indent="0">
              <a:lnSpc>
                <a:spcPct val="110000"/>
              </a:lnSpc>
              <a:buNone/>
              <a:defRPr sz="1600" b="0" i="0">
                <a:solidFill>
                  <a:srgbClr val="2576B7"/>
                </a:solidFill>
                <a:latin typeface="Exo" panose="020B0604020202020204" charset="0"/>
              </a:defRPr>
            </a:lvl1pPr>
          </a:lstStyle>
          <a:p>
            <a:pPr lvl="0"/>
            <a:r>
              <a:rPr lang="en-US"/>
              <a:t>Observe the Evolution of Quantum Capability</a:t>
            </a:r>
          </a:p>
        </p:txBody>
      </p:sp>
      <p:sp>
        <p:nvSpPr>
          <p:cNvPr id="18" name="Text Placeholder 3">
            <a:extLst>
              <a:ext uri="{FF2B5EF4-FFF2-40B4-BE49-F238E27FC236}">
                <a16:creationId xmlns:a16="http://schemas.microsoft.com/office/drawing/2014/main" id="{DE4B797A-3634-5A48-B5BC-3ECDA11783E2}"/>
              </a:ext>
            </a:extLst>
          </p:cNvPr>
          <p:cNvSpPr>
            <a:spLocks noGrp="1"/>
          </p:cNvSpPr>
          <p:nvPr>
            <p:ph type="body" sz="quarter" idx="21" hasCustomPrompt="1"/>
          </p:nvPr>
        </p:nvSpPr>
        <p:spPr>
          <a:xfrm>
            <a:off x="6501813" y="2297433"/>
            <a:ext cx="2973113" cy="467491"/>
          </a:xfrm>
          <a:prstGeom prst="rect">
            <a:avLst/>
          </a:prstGeom>
        </p:spPr>
        <p:txBody>
          <a:bodyPr lIns="0" tIns="0" rIns="0" bIns="0">
            <a:noAutofit/>
          </a:bodyPr>
          <a:lstStyle>
            <a:lvl1pPr marL="0" indent="0">
              <a:lnSpc>
                <a:spcPct val="110000"/>
              </a:lnSpc>
              <a:buNone/>
              <a:defRPr sz="1600" b="0" i="0">
                <a:solidFill>
                  <a:srgbClr val="2576B7"/>
                </a:solidFill>
                <a:latin typeface="Exo" panose="020B0604020202020204" charset="0"/>
              </a:defRPr>
            </a:lvl1pPr>
          </a:lstStyle>
          <a:p>
            <a:pPr lvl="0"/>
            <a:r>
              <a:rPr lang="en-US"/>
              <a:t>Observe the Evolution of Quantum Capability</a:t>
            </a:r>
          </a:p>
        </p:txBody>
      </p:sp>
      <p:sp>
        <p:nvSpPr>
          <p:cNvPr id="20" name="Text Placeholder 3">
            <a:extLst>
              <a:ext uri="{FF2B5EF4-FFF2-40B4-BE49-F238E27FC236}">
                <a16:creationId xmlns:a16="http://schemas.microsoft.com/office/drawing/2014/main" id="{944478D2-E7F8-C243-AA66-3B1878B49256}"/>
              </a:ext>
            </a:extLst>
          </p:cNvPr>
          <p:cNvSpPr>
            <a:spLocks noGrp="1"/>
          </p:cNvSpPr>
          <p:nvPr>
            <p:ph type="body" sz="quarter" idx="23" hasCustomPrompt="1"/>
          </p:nvPr>
        </p:nvSpPr>
        <p:spPr>
          <a:xfrm>
            <a:off x="6501813" y="4099339"/>
            <a:ext cx="2973113" cy="467491"/>
          </a:xfrm>
          <a:prstGeom prst="rect">
            <a:avLst/>
          </a:prstGeom>
        </p:spPr>
        <p:txBody>
          <a:bodyPr lIns="0" tIns="0" rIns="0" bIns="0">
            <a:noAutofit/>
          </a:bodyPr>
          <a:lstStyle>
            <a:lvl1pPr marL="0" indent="0">
              <a:lnSpc>
                <a:spcPct val="110000"/>
              </a:lnSpc>
              <a:buNone/>
              <a:defRPr sz="1600" b="0" i="0">
                <a:solidFill>
                  <a:srgbClr val="2576B7"/>
                </a:solidFill>
                <a:latin typeface="Exo" panose="020B0604020202020204" charset="0"/>
              </a:defRPr>
            </a:lvl1pPr>
          </a:lstStyle>
          <a:p>
            <a:pPr lvl="0"/>
            <a:r>
              <a:rPr lang="en-US"/>
              <a:t>Observe the Evolution of Quantum Capability</a:t>
            </a:r>
          </a:p>
        </p:txBody>
      </p:sp>
      <p:sp>
        <p:nvSpPr>
          <p:cNvPr id="14" name="Title 1">
            <a:extLst>
              <a:ext uri="{FF2B5EF4-FFF2-40B4-BE49-F238E27FC236}">
                <a16:creationId xmlns:a16="http://schemas.microsoft.com/office/drawing/2014/main" id="{C42E7176-D606-0141-AE7A-6525F8273FB2}"/>
              </a:ext>
            </a:extLst>
          </p:cNvPr>
          <p:cNvSpPr>
            <a:spLocks noGrp="1"/>
          </p:cNvSpPr>
          <p:nvPr>
            <p:ph type="title" hasCustomPrompt="1"/>
          </p:nvPr>
        </p:nvSpPr>
        <p:spPr>
          <a:xfrm>
            <a:off x="354107" y="530020"/>
            <a:ext cx="2528793" cy="1655967"/>
          </a:xfrm>
        </p:spPr>
        <p:txBody>
          <a:bodyPr>
            <a:noAutofit/>
          </a:bodyPr>
          <a:lstStyle>
            <a:lvl1pPr>
              <a:defRPr>
                <a:solidFill>
                  <a:schemeClr val="bg1"/>
                </a:solidFill>
              </a:defRPr>
            </a:lvl1pPr>
          </a:lstStyle>
          <a:p>
            <a:r>
              <a:rPr lang="en-US"/>
              <a:t>Related Info-Tech</a:t>
            </a:r>
            <a:br>
              <a:rPr lang="en-US"/>
            </a:br>
            <a:r>
              <a:rPr lang="en-US"/>
              <a:t>Research</a:t>
            </a:r>
          </a:p>
        </p:txBody>
      </p:sp>
      <p:sp>
        <p:nvSpPr>
          <p:cNvPr id="19" name="Text Placeholder 4">
            <a:extLst>
              <a:ext uri="{FF2B5EF4-FFF2-40B4-BE49-F238E27FC236}">
                <a16:creationId xmlns:a16="http://schemas.microsoft.com/office/drawing/2014/main" id="{6DD138BE-D45D-9D4D-AF5B-E321D9F85B7D}"/>
              </a:ext>
            </a:extLst>
          </p:cNvPr>
          <p:cNvSpPr>
            <a:spLocks noGrp="1"/>
          </p:cNvSpPr>
          <p:nvPr>
            <p:ph type="body" sz="quarter" idx="33"/>
          </p:nvPr>
        </p:nvSpPr>
        <p:spPr>
          <a:xfrm>
            <a:off x="6495828" y="1083555"/>
            <a:ext cx="5397722" cy="989796"/>
          </a:xfrm>
          <a:prstGeom prst="rect">
            <a:avLst/>
          </a:prstGeom>
        </p:spPr>
        <p:txBody>
          <a:bodyPr lIns="0" tIns="0" rIns="0" bIns="0" numCol="1" spcCol="292608"/>
          <a:lstStyle>
            <a:lvl1pPr marL="179388" indent="-179388">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4">
            <a:extLst>
              <a:ext uri="{FF2B5EF4-FFF2-40B4-BE49-F238E27FC236}">
                <a16:creationId xmlns:a16="http://schemas.microsoft.com/office/drawing/2014/main" id="{5869B384-9C2F-F347-BAE3-5DCC96829BB3}"/>
              </a:ext>
            </a:extLst>
          </p:cNvPr>
          <p:cNvSpPr>
            <a:spLocks noGrp="1"/>
          </p:cNvSpPr>
          <p:nvPr>
            <p:ph type="body" sz="quarter" idx="34"/>
          </p:nvPr>
        </p:nvSpPr>
        <p:spPr>
          <a:xfrm>
            <a:off x="6495828" y="2842435"/>
            <a:ext cx="5397722" cy="989796"/>
          </a:xfrm>
          <a:prstGeom prst="rect">
            <a:avLst/>
          </a:prstGeom>
        </p:spPr>
        <p:txBody>
          <a:bodyPr lIns="0" tIns="0" rIns="0" bIns="0" numCol="1" spcCol="292608"/>
          <a:lstStyle>
            <a:lvl1pPr marL="179388" indent="-179388">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4">
            <a:extLst>
              <a:ext uri="{FF2B5EF4-FFF2-40B4-BE49-F238E27FC236}">
                <a16:creationId xmlns:a16="http://schemas.microsoft.com/office/drawing/2014/main" id="{C13E2497-852B-6C4D-9573-4A393AA2B2EF}"/>
              </a:ext>
            </a:extLst>
          </p:cNvPr>
          <p:cNvSpPr>
            <a:spLocks noGrp="1"/>
          </p:cNvSpPr>
          <p:nvPr>
            <p:ph type="body" sz="quarter" idx="35"/>
          </p:nvPr>
        </p:nvSpPr>
        <p:spPr>
          <a:xfrm>
            <a:off x="6495828" y="4660602"/>
            <a:ext cx="5397722" cy="989796"/>
          </a:xfrm>
          <a:prstGeom prst="rect">
            <a:avLst/>
          </a:prstGeom>
        </p:spPr>
        <p:txBody>
          <a:bodyPr lIns="0" tIns="0" rIns="0" bIns="0" numCol="1" spcCol="292608"/>
          <a:lstStyle>
            <a:lvl1pPr marL="179388" indent="-179388">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a:extLst>
              <a:ext uri="{FF2B5EF4-FFF2-40B4-BE49-F238E27FC236}">
                <a16:creationId xmlns:a16="http://schemas.microsoft.com/office/drawing/2014/main" id="{66C2654F-9C93-6344-819C-768695BC5C3E}"/>
              </a:ext>
            </a:extLst>
          </p:cNvPr>
          <p:cNvSpPr txBox="1"/>
          <p:nvPr userDrawn="1"/>
        </p:nvSpPr>
        <p:spPr>
          <a:xfrm>
            <a:off x="10911840" y="6410960"/>
            <a:ext cx="0" cy="0"/>
          </a:xfrm>
          <a:prstGeom prst="rect">
            <a:avLst/>
          </a:prstGeom>
        </p:spPr>
        <p:txBody>
          <a:bodyPr wrap="none" lIns="0" tIns="0" rIns="0" bIns="0" numCol="1" spcCol="360000" rtlCol="0">
            <a:noAutofit/>
          </a:bodyPr>
          <a:lstStyle/>
          <a:p>
            <a:pPr marL="179388" indent="-179388" algn="l">
              <a:lnSpc>
                <a:spcPct val="110000"/>
              </a:lnSpc>
              <a:buFont typeface="Arial" panose="020B0604020202020204" pitchFamily="34" charset="0"/>
              <a:buChar char="•"/>
              <a:tabLst/>
            </a:pPr>
            <a:endParaRPr lang="en-US" sz="1400" dirty="0">
              <a:solidFill>
                <a:schemeClr val="tx1">
                  <a:lumMod val="50000"/>
                </a:schemeClr>
              </a:solidFill>
              <a:latin typeface="Roboto Condensed Light" panose="02000000000000000000" pitchFamily="2" charset="0"/>
              <a:ea typeface="Roboto Condensed Light" panose="02000000000000000000" pitchFamily="2" charset="0"/>
            </a:endParaRPr>
          </a:p>
        </p:txBody>
      </p:sp>
      <p:sp>
        <p:nvSpPr>
          <p:cNvPr id="3" name="TextBox 2">
            <a:extLst>
              <a:ext uri="{FF2B5EF4-FFF2-40B4-BE49-F238E27FC236}">
                <a16:creationId xmlns:a16="http://schemas.microsoft.com/office/drawing/2014/main" id="{BBA02A3B-65E5-6B43-A0D5-3A83153EAC5B}"/>
              </a:ext>
            </a:extLst>
          </p:cNvPr>
          <p:cNvSpPr txBox="1"/>
          <p:nvPr userDrawn="1"/>
        </p:nvSpPr>
        <p:spPr>
          <a:xfrm>
            <a:off x="11501120" y="6512560"/>
            <a:ext cx="0" cy="0"/>
          </a:xfrm>
          <a:prstGeom prst="rect">
            <a:avLst/>
          </a:prstGeom>
        </p:spPr>
        <p:txBody>
          <a:bodyPr wrap="none" lIns="0" tIns="0" rIns="0" bIns="0" numCol="1" spcCol="360000" rtlCol="0">
            <a:noAutofit/>
          </a:bodyPr>
          <a:lstStyle/>
          <a:p>
            <a:pPr marL="179388" indent="-179388" algn="l">
              <a:lnSpc>
                <a:spcPct val="110000"/>
              </a:lnSpc>
              <a:buFont typeface="Arial" panose="020B0604020202020204" pitchFamily="34" charset="0"/>
              <a:buChar char="•"/>
              <a:tabLst/>
            </a:pPr>
            <a:endParaRPr lang="en-US" sz="1400" dirty="0">
              <a:solidFill>
                <a:schemeClr val="tx1">
                  <a:lumMod val="50000"/>
                </a:schemeClr>
              </a:solidFill>
              <a:latin typeface="Roboto Condensed Light" panose="02000000000000000000" pitchFamily="2" charset="0"/>
              <a:ea typeface="Roboto Condensed Light" panose="02000000000000000000" pitchFamily="2" charset="0"/>
            </a:endParaRPr>
          </a:p>
        </p:txBody>
      </p:sp>
    </p:spTree>
    <p:extLst>
      <p:ext uri="{BB962C8B-B14F-4D97-AF65-F5344CB8AC3E}">
        <p14:creationId xmlns:p14="http://schemas.microsoft.com/office/powerpoint/2010/main" val="332949107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Related Research B">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73BF8330-F21B-D442-AE37-1705C7870D32}"/>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79000"/>
                    </a14:imgEffect>
                  </a14:imgLayer>
                </a14:imgProps>
              </a:ext>
              <a:ext uri="{28A0092B-C50C-407E-A947-70E740481C1C}">
                <a14:useLocalDpi xmlns:a14="http://schemas.microsoft.com/office/drawing/2010/main"/>
              </a:ext>
            </a:extLst>
          </a:blip>
          <a:srcRect l="39120" r="37452" b="28119"/>
          <a:stretch/>
        </p:blipFill>
        <p:spPr>
          <a:xfrm>
            <a:off x="0" y="-1"/>
            <a:ext cx="3287713" cy="6873276"/>
          </a:xfrm>
          <a:prstGeom prst="rect">
            <a:avLst/>
          </a:prstGeom>
        </p:spPr>
      </p:pic>
      <p:sp>
        <p:nvSpPr>
          <p:cNvPr id="29" name="Rectangle 28">
            <a:extLst>
              <a:ext uri="{FF2B5EF4-FFF2-40B4-BE49-F238E27FC236}">
                <a16:creationId xmlns:a16="http://schemas.microsoft.com/office/drawing/2014/main" id="{9942D4EE-B043-184F-8E87-10B454B4B973}"/>
              </a:ext>
            </a:extLst>
          </p:cNvPr>
          <p:cNvSpPr/>
          <p:nvPr userDrawn="1"/>
        </p:nvSpPr>
        <p:spPr>
          <a:xfrm>
            <a:off x="2" y="0"/>
            <a:ext cx="3287711" cy="6858000"/>
          </a:xfrm>
          <a:prstGeom prst="rect">
            <a:avLst/>
          </a:prstGeom>
          <a:gradFill>
            <a:gsLst>
              <a:gs pos="19000">
                <a:srgbClr val="2576B7">
                  <a:alpha val="11000"/>
                </a:srgbClr>
              </a:gs>
              <a:gs pos="99000">
                <a:schemeClr val="accent1">
                  <a:lumMod val="60000"/>
                  <a:lumOff val="40000"/>
                  <a:alpha val="5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34" name="Picture Placeholder 31">
            <a:extLst>
              <a:ext uri="{FF2B5EF4-FFF2-40B4-BE49-F238E27FC236}">
                <a16:creationId xmlns:a16="http://schemas.microsoft.com/office/drawing/2014/main" id="{A16A3254-CD4F-E745-B5D3-9721CB4A246F}"/>
              </a:ext>
            </a:extLst>
          </p:cNvPr>
          <p:cNvSpPr>
            <a:spLocks noGrp="1"/>
          </p:cNvSpPr>
          <p:nvPr>
            <p:ph type="pic" sz="quarter" idx="12"/>
          </p:nvPr>
        </p:nvSpPr>
        <p:spPr>
          <a:xfrm>
            <a:off x="3663983" y="481675"/>
            <a:ext cx="2419409" cy="1217613"/>
          </a:xfrm>
          <a:prstGeom prst="rect">
            <a:avLst/>
          </a:prstGeom>
        </p:spPr>
        <p:txBody>
          <a:bodyPr>
            <a:noAutofit/>
          </a:bodyPr>
          <a:lstStyle>
            <a:lvl1pPr>
              <a:lnSpc>
                <a:spcPct val="110000"/>
              </a:lnSpc>
              <a:defRPr sz="1800" b="1" i="0">
                <a:latin typeface="Montserrat SemiBold" pitchFamily="2" charset="77"/>
              </a:defRPr>
            </a:lvl1pPr>
          </a:lstStyle>
          <a:p>
            <a:endParaRPr lang="en-US" dirty="0"/>
          </a:p>
        </p:txBody>
      </p:sp>
      <p:sp>
        <p:nvSpPr>
          <p:cNvPr id="14" name="Picture Placeholder 31">
            <a:extLst>
              <a:ext uri="{FF2B5EF4-FFF2-40B4-BE49-F238E27FC236}">
                <a16:creationId xmlns:a16="http://schemas.microsoft.com/office/drawing/2014/main" id="{9D81BA75-D3B6-FE4B-9E28-055DAEF016DA}"/>
              </a:ext>
            </a:extLst>
          </p:cNvPr>
          <p:cNvSpPr>
            <a:spLocks noGrp="1"/>
          </p:cNvSpPr>
          <p:nvPr>
            <p:ph type="pic" sz="quarter" idx="13"/>
          </p:nvPr>
        </p:nvSpPr>
        <p:spPr>
          <a:xfrm>
            <a:off x="6463627" y="481675"/>
            <a:ext cx="2419409" cy="1217613"/>
          </a:xfrm>
          <a:prstGeom prst="rect">
            <a:avLst/>
          </a:prstGeom>
        </p:spPr>
        <p:txBody>
          <a:bodyPr>
            <a:noAutofit/>
          </a:bodyPr>
          <a:lstStyle>
            <a:lvl1pPr>
              <a:lnSpc>
                <a:spcPct val="110000"/>
              </a:lnSpc>
              <a:defRPr sz="1800" b="1" i="0">
                <a:latin typeface="Montserrat SemiBold" pitchFamily="2" charset="77"/>
              </a:defRPr>
            </a:lvl1pPr>
          </a:lstStyle>
          <a:p>
            <a:endParaRPr lang="en-US" dirty="0"/>
          </a:p>
        </p:txBody>
      </p:sp>
      <p:sp>
        <p:nvSpPr>
          <p:cNvPr id="15" name="Picture Placeholder 31">
            <a:extLst>
              <a:ext uri="{FF2B5EF4-FFF2-40B4-BE49-F238E27FC236}">
                <a16:creationId xmlns:a16="http://schemas.microsoft.com/office/drawing/2014/main" id="{63BF6C5D-F071-0843-B2AB-0EEC00DDAA7E}"/>
              </a:ext>
            </a:extLst>
          </p:cNvPr>
          <p:cNvSpPr>
            <a:spLocks noGrp="1"/>
          </p:cNvSpPr>
          <p:nvPr>
            <p:ph type="pic" sz="quarter" idx="14"/>
          </p:nvPr>
        </p:nvSpPr>
        <p:spPr>
          <a:xfrm>
            <a:off x="9280205" y="481675"/>
            <a:ext cx="2419409" cy="1217613"/>
          </a:xfrm>
          <a:prstGeom prst="rect">
            <a:avLst/>
          </a:prstGeom>
        </p:spPr>
        <p:txBody>
          <a:bodyPr>
            <a:noAutofit/>
          </a:bodyPr>
          <a:lstStyle>
            <a:lvl1pPr>
              <a:lnSpc>
                <a:spcPct val="110000"/>
              </a:lnSpc>
              <a:defRPr sz="1800" b="1" i="0">
                <a:latin typeface="Montserrat SemiBold" pitchFamily="2" charset="77"/>
              </a:defRPr>
            </a:lvl1pPr>
          </a:lstStyle>
          <a:p>
            <a:endParaRPr lang="en-US" dirty="0"/>
          </a:p>
        </p:txBody>
      </p:sp>
      <p:sp>
        <p:nvSpPr>
          <p:cNvPr id="4" name="Text Placeholder 3">
            <a:extLst>
              <a:ext uri="{FF2B5EF4-FFF2-40B4-BE49-F238E27FC236}">
                <a16:creationId xmlns:a16="http://schemas.microsoft.com/office/drawing/2014/main" id="{35FEB7B1-6275-0248-A0C2-CFA4FE5E587C}"/>
              </a:ext>
            </a:extLst>
          </p:cNvPr>
          <p:cNvSpPr>
            <a:spLocks noGrp="1"/>
          </p:cNvSpPr>
          <p:nvPr>
            <p:ph type="body" sz="quarter" idx="15" hasCustomPrompt="1"/>
          </p:nvPr>
        </p:nvSpPr>
        <p:spPr>
          <a:xfrm>
            <a:off x="3661721" y="2852939"/>
            <a:ext cx="2435073" cy="446087"/>
          </a:xfrm>
          <a:prstGeom prst="rect">
            <a:avLst/>
          </a:prstGeom>
        </p:spPr>
        <p:txBody>
          <a:bodyPr lIns="0" tIns="0" rIns="0" bIns="0">
            <a:noAutofit/>
          </a:bodyPr>
          <a:lstStyle>
            <a:lvl1pPr marL="0" indent="0">
              <a:lnSpc>
                <a:spcPct val="110000"/>
              </a:lnSpc>
              <a:buNone/>
              <a:defRPr sz="1600" b="0" i="0">
                <a:solidFill>
                  <a:srgbClr val="2576B7"/>
                </a:solidFill>
                <a:latin typeface="Exo" panose="020B0604020202020204" charset="0"/>
              </a:defRPr>
            </a:lvl1pPr>
          </a:lstStyle>
          <a:p>
            <a:pPr lvl="0"/>
            <a:r>
              <a:rPr lang="en-US"/>
              <a:t>Observe the Evolution of Quantum Capability</a:t>
            </a:r>
          </a:p>
        </p:txBody>
      </p:sp>
      <p:sp>
        <p:nvSpPr>
          <p:cNvPr id="24" name="Text Placeholder 3">
            <a:extLst>
              <a:ext uri="{FF2B5EF4-FFF2-40B4-BE49-F238E27FC236}">
                <a16:creationId xmlns:a16="http://schemas.microsoft.com/office/drawing/2014/main" id="{108CB76C-02AD-EF41-B531-F5DB3CB2D699}"/>
              </a:ext>
            </a:extLst>
          </p:cNvPr>
          <p:cNvSpPr>
            <a:spLocks noGrp="1"/>
          </p:cNvSpPr>
          <p:nvPr>
            <p:ph type="body" sz="quarter" idx="19" hasCustomPrompt="1"/>
          </p:nvPr>
        </p:nvSpPr>
        <p:spPr>
          <a:xfrm>
            <a:off x="6476173" y="2852939"/>
            <a:ext cx="2435073" cy="446087"/>
          </a:xfrm>
          <a:prstGeom prst="rect">
            <a:avLst/>
          </a:prstGeom>
        </p:spPr>
        <p:txBody>
          <a:bodyPr lIns="0" tIns="0" rIns="0" bIns="0">
            <a:noAutofit/>
          </a:bodyPr>
          <a:lstStyle>
            <a:lvl1pPr marL="0" indent="0">
              <a:lnSpc>
                <a:spcPct val="110000"/>
              </a:lnSpc>
              <a:buNone/>
              <a:defRPr sz="1600" b="0" i="0">
                <a:solidFill>
                  <a:srgbClr val="2576B7"/>
                </a:solidFill>
                <a:latin typeface="Exo" panose="020B0604020202020204" charset="0"/>
              </a:defRPr>
            </a:lvl1pPr>
          </a:lstStyle>
          <a:p>
            <a:pPr lvl="0"/>
            <a:r>
              <a:rPr lang="en-US"/>
              <a:t>Observe the Evolution of Quantum Capability</a:t>
            </a:r>
          </a:p>
        </p:txBody>
      </p:sp>
      <p:sp>
        <p:nvSpPr>
          <p:cNvPr id="26" name="Text Placeholder 3">
            <a:extLst>
              <a:ext uri="{FF2B5EF4-FFF2-40B4-BE49-F238E27FC236}">
                <a16:creationId xmlns:a16="http://schemas.microsoft.com/office/drawing/2014/main" id="{8AD22B1A-68AA-BD46-9959-0E6C0630032C}"/>
              </a:ext>
            </a:extLst>
          </p:cNvPr>
          <p:cNvSpPr>
            <a:spLocks noGrp="1"/>
          </p:cNvSpPr>
          <p:nvPr>
            <p:ph type="body" sz="quarter" idx="21" hasCustomPrompt="1"/>
          </p:nvPr>
        </p:nvSpPr>
        <p:spPr>
          <a:xfrm>
            <a:off x="9284687" y="2852939"/>
            <a:ext cx="2435073" cy="446087"/>
          </a:xfrm>
          <a:prstGeom prst="rect">
            <a:avLst/>
          </a:prstGeom>
        </p:spPr>
        <p:txBody>
          <a:bodyPr lIns="0" tIns="0" rIns="0" bIns="0">
            <a:noAutofit/>
          </a:bodyPr>
          <a:lstStyle>
            <a:lvl1pPr marL="0" indent="0">
              <a:lnSpc>
                <a:spcPct val="110000"/>
              </a:lnSpc>
              <a:buNone/>
              <a:defRPr sz="1600" b="0" i="0">
                <a:solidFill>
                  <a:srgbClr val="2576B7"/>
                </a:solidFill>
                <a:latin typeface="Exo" panose="020B0604020202020204" charset="0"/>
              </a:defRPr>
            </a:lvl1pPr>
          </a:lstStyle>
          <a:p>
            <a:pPr lvl="0"/>
            <a:r>
              <a:rPr lang="en-US"/>
              <a:t>Observe the Evolution of Quantum Capability</a:t>
            </a:r>
          </a:p>
        </p:txBody>
      </p:sp>
      <p:sp>
        <p:nvSpPr>
          <p:cNvPr id="17" name="Title 1">
            <a:extLst>
              <a:ext uri="{FF2B5EF4-FFF2-40B4-BE49-F238E27FC236}">
                <a16:creationId xmlns:a16="http://schemas.microsoft.com/office/drawing/2014/main" id="{0E684A7A-566C-524F-9059-7AED86894B10}"/>
              </a:ext>
            </a:extLst>
          </p:cNvPr>
          <p:cNvSpPr>
            <a:spLocks noGrp="1"/>
          </p:cNvSpPr>
          <p:nvPr>
            <p:ph type="title" hasCustomPrompt="1"/>
          </p:nvPr>
        </p:nvSpPr>
        <p:spPr>
          <a:xfrm>
            <a:off x="354107" y="530020"/>
            <a:ext cx="2528793" cy="1655967"/>
          </a:xfrm>
        </p:spPr>
        <p:txBody>
          <a:bodyPr>
            <a:noAutofit/>
          </a:bodyPr>
          <a:lstStyle>
            <a:lvl1pPr>
              <a:defRPr>
                <a:solidFill>
                  <a:schemeClr val="bg1"/>
                </a:solidFill>
              </a:defRPr>
            </a:lvl1pPr>
          </a:lstStyle>
          <a:p>
            <a:r>
              <a:rPr lang="en-US"/>
              <a:t>Related Info-Tech</a:t>
            </a:r>
            <a:br>
              <a:rPr lang="en-US"/>
            </a:br>
            <a:r>
              <a:rPr lang="en-US"/>
              <a:t>Research</a:t>
            </a:r>
          </a:p>
        </p:txBody>
      </p:sp>
      <p:sp>
        <p:nvSpPr>
          <p:cNvPr id="20" name="Text Placeholder 4">
            <a:extLst>
              <a:ext uri="{FF2B5EF4-FFF2-40B4-BE49-F238E27FC236}">
                <a16:creationId xmlns:a16="http://schemas.microsoft.com/office/drawing/2014/main" id="{601906B8-F10B-5344-931F-79A91218159A}"/>
              </a:ext>
            </a:extLst>
          </p:cNvPr>
          <p:cNvSpPr>
            <a:spLocks noGrp="1"/>
          </p:cNvSpPr>
          <p:nvPr>
            <p:ph type="body" sz="quarter" idx="33"/>
          </p:nvPr>
        </p:nvSpPr>
        <p:spPr>
          <a:xfrm>
            <a:off x="3654167" y="3518409"/>
            <a:ext cx="2551371" cy="2361396"/>
          </a:xfrm>
          <a:prstGeom prst="rect">
            <a:avLst/>
          </a:prstGeom>
        </p:spPr>
        <p:txBody>
          <a:bodyPr lIns="0" tIns="0" rIns="0" bIns="0" numCol="1" spcCol="292608"/>
          <a:lstStyle>
            <a:lvl1pPr marL="179388" indent="-179388">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4">
            <a:extLst>
              <a:ext uri="{FF2B5EF4-FFF2-40B4-BE49-F238E27FC236}">
                <a16:creationId xmlns:a16="http://schemas.microsoft.com/office/drawing/2014/main" id="{7CDAC451-E2DC-5E43-8A65-BDD2C214A4E3}"/>
              </a:ext>
            </a:extLst>
          </p:cNvPr>
          <p:cNvSpPr>
            <a:spLocks noGrp="1"/>
          </p:cNvSpPr>
          <p:nvPr>
            <p:ph type="body" sz="quarter" idx="34"/>
          </p:nvPr>
        </p:nvSpPr>
        <p:spPr>
          <a:xfrm>
            <a:off x="6477794" y="3518409"/>
            <a:ext cx="2551371" cy="2361396"/>
          </a:xfrm>
          <a:prstGeom prst="rect">
            <a:avLst/>
          </a:prstGeom>
        </p:spPr>
        <p:txBody>
          <a:bodyPr lIns="0" tIns="0" rIns="0" bIns="0" numCol="1" spcCol="292608"/>
          <a:lstStyle>
            <a:lvl1pPr marL="179388" indent="-179388">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4">
            <a:extLst>
              <a:ext uri="{FF2B5EF4-FFF2-40B4-BE49-F238E27FC236}">
                <a16:creationId xmlns:a16="http://schemas.microsoft.com/office/drawing/2014/main" id="{20852FC8-6DA5-4540-982F-D5CBC2F29FE2}"/>
              </a:ext>
            </a:extLst>
          </p:cNvPr>
          <p:cNvSpPr>
            <a:spLocks noGrp="1"/>
          </p:cNvSpPr>
          <p:nvPr>
            <p:ph type="body" sz="quarter" idx="35"/>
          </p:nvPr>
        </p:nvSpPr>
        <p:spPr>
          <a:xfrm>
            <a:off x="9297194" y="3518409"/>
            <a:ext cx="2551371" cy="2361396"/>
          </a:xfrm>
          <a:prstGeom prst="rect">
            <a:avLst/>
          </a:prstGeom>
        </p:spPr>
        <p:txBody>
          <a:bodyPr lIns="0" tIns="0" rIns="0" bIns="0" numCol="1" spcCol="292608"/>
          <a:lstStyle>
            <a:lvl1pPr marL="179388" indent="-179388">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64590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ibliograph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64A327A-EE11-AC48-BC31-DE279A6E652A}"/>
              </a:ext>
            </a:extLst>
          </p:cNvPr>
          <p:cNvSpPr>
            <a:spLocks noGrp="1"/>
          </p:cNvSpPr>
          <p:nvPr>
            <p:ph type="title" hasCustomPrompt="1"/>
          </p:nvPr>
        </p:nvSpPr>
        <p:spPr>
          <a:xfrm>
            <a:off x="354106" y="530021"/>
            <a:ext cx="6713321" cy="1130188"/>
          </a:xfrm>
        </p:spPr>
        <p:txBody>
          <a:bodyPr>
            <a:noAutofit/>
          </a:bodyPr>
          <a:lstStyle>
            <a:lvl1pPr>
              <a:defRPr>
                <a:solidFill>
                  <a:srgbClr val="2576B7"/>
                </a:solidFill>
              </a:defRPr>
            </a:lvl1pPr>
          </a:lstStyle>
          <a:p>
            <a:r>
              <a:rPr lang="en-US"/>
              <a:t>Bibliography</a:t>
            </a:r>
          </a:p>
        </p:txBody>
      </p:sp>
      <p:sp>
        <p:nvSpPr>
          <p:cNvPr id="7" name="Text Placeholder 10">
            <a:extLst>
              <a:ext uri="{FF2B5EF4-FFF2-40B4-BE49-F238E27FC236}">
                <a16:creationId xmlns:a16="http://schemas.microsoft.com/office/drawing/2014/main" id="{F31CD5B0-F94C-7D4D-97FF-D8D98F6F0C8E}"/>
              </a:ext>
            </a:extLst>
          </p:cNvPr>
          <p:cNvSpPr>
            <a:spLocks noGrp="1"/>
          </p:cNvSpPr>
          <p:nvPr>
            <p:ph type="body" sz="quarter" idx="13" hasCustomPrompt="1"/>
          </p:nvPr>
        </p:nvSpPr>
        <p:spPr>
          <a:xfrm>
            <a:off x="381794" y="1552498"/>
            <a:ext cx="5477732" cy="4503847"/>
          </a:xfrm>
          <a:prstGeom prst="rect">
            <a:avLst/>
          </a:prstGeom>
        </p:spPr>
        <p:txBody>
          <a:bodyPr lIns="0" tIns="0" rIns="0" bIns="0">
            <a:noAutofit/>
          </a:bodyPr>
          <a:lstStyle>
            <a:lvl1pPr marL="179388" marR="182520" indent="-179388" algn="l">
              <a:lnSpc>
                <a:spcPct val="110000"/>
              </a:lnSpc>
              <a:spcBef>
                <a:spcPts val="3"/>
              </a:spcBef>
              <a:spcAft>
                <a:spcPts val="1200"/>
              </a:spcAft>
              <a:buFont typeface="Arial" panose="020B0604020202020204" pitchFamily="34" charset="0"/>
              <a:buChar char="•"/>
              <a:tabLst/>
              <a:defRPr sz="1600" baseline="0">
                <a:solidFill>
                  <a:srgbClr val="2576B7"/>
                </a:solidFill>
                <a:latin typeface="Roboto Condensed Light" panose="02000000000000000000" pitchFamily="2" charset="0"/>
              </a:defRPr>
            </a:lvl1pPr>
          </a:lstStyle>
          <a:p>
            <a:pPr marL="7701" marR="242975" indent="0" algn="l">
              <a:lnSpc>
                <a:spcPct val="110000"/>
              </a:lnSpc>
              <a:spcBef>
                <a:spcPts val="55"/>
              </a:spcBef>
              <a:spcAft>
                <a:spcPts val="1200"/>
              </a:spcAft>
              <a:buFont typeface="Arial" panose="020B0604020202020204" pitchFamily="34" charset="0"/>
              <a:buNone/>
            </a:pPr>
            <a:r>
              <a:rPr lang="en-CA" sz="1200" spc="-30" dirty="0" err="1">
                <a:solidFill>
                  <a:srgbClr val="000000"/>
                </a:solidFill>
                <a:latin typeface="Roboto Condensed Light" panose="02000000000000000000" pitchFamily="2" charset="0"/>
                <a:cs typeface="Arial Narrow"/>
              </a:rPr>
              <a:t>Bersin</a:t>
            </a:r>
            <a:r>
              <a:rPr lang="en-CA" sz="1200" spc="-30" dirty="0">
                <a:solidFill>
                  <a:srgbClr val="000000"/>
                </a:solidFill>
                <a:latin typeface="Roboto Condensed Light" panose="02000000000000000000" pitchFamily="2" charset="0"/>
                <a:cs typeface="Arial Narrow"/>
              </a:rPr>
              <a:t>,</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Josh.</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“Time</a:t>
            </a:r>
            <a:r>
              <a:rPr lang="en-CA" sz="1200" spc="-64" dirty="0">
                <a:solidFill>
                  <a:srgbClr val="000000"/>
                </a:solidFill>
                <a:latin typeface="Roboto Condensed Light" panose="02000000000000000000" pitchFamily="2" charset="0"/>
                <a:cs typeface="Arial Narrow"/>
              </a:rPr>
              <a:t> </a:t>
            </a:r>
            <a:r>
              <a:rPr lang="en-CA" sz="1200" spc="-18" dirty="0">
                <a:solidFill>
                  <a:srgbClr val="000000"/>
                </a:solidFill>
                <a:latin typeface="Roboto Condensed Light" panose="02000000000000000000" pitchFamily="2" charset="0"/>
                <a:cs typeface="Arial Narrow"/>
              </a:rPr>
              <a:t>to</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Scrap</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Performance</a:t>
            </a:r>
            <a:r>
              <a:rPr lang="en-CA" sz="1200" spc="-12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Appraisals?”</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Forbes</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Magazine.</a:t>
            </a:r>
            <a:r>
              <a:rPr lang="en-CA" sz="1200" spc="-64" dirty="0">
                <a:solidFill>
                  <a:srgbClr val="000000"/>
                </a:solidFill>
                <a:latin typeface="Roboto Condensed Light" panose="02000000000000000000" pitchFamily="2" charset="0"/>
                <a:cs typeface="Arial Narrow"/>
              </a:rPr>
              <a:t> </a:t>
            </a:r>
            <a:r>
              <a:rPr lang="en-CA" sz="1200" spc="-3" dirty="0">
                <a:solidFill>
                  <a:srgbClr val="000000"/>
                </a:solidFill>
                <a:latin typeface="Roboto Condensed Light" panose="02000000000000000000" pitchFamily="2" charset="0"/>
                <a:cs typeface="Arial Narrow"/>
              </a:rPr>
              <a:t>5</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June</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64" dirty="0">
                <a:solidFill>
                  <a:srgbClr val="000000"/>
                </a:solidFill>
                <a:latin typeface="Roboto Condensed Light" panose="02000000000000000000" pitchFamily="2" charset="0"/>
                <a:cs typeface="Arial Narrow"/>
              </a:rPr>
              <a:t> </a:t>
            </a:r>
            <a:r>
              <a:rPr lang="en-CA" sz="1200" spc="-42" dirty="0">
                <a:solidFill>
                  <a:srgbClr val="000000"/>
                </a:solidFill>
                <a:latin typeface="Roboto Condensed Light" panose="02000000000000000000" pitchFamily="2" charset="0"/>
                <a:cs typeface="Arial Narrow"/>
              </a:rPr>
              <a:t>Web.  </a:t>
            </a:r>
            <a:r>
              <a:rPr lang="en-CA" sz="1200" spc="-21" dirty="0">
                <a:solidFill>
                  <a:srgbClr val="000000"/>
                </a:solidFill>
                <a:latin typeface="Roboto Condensed Light" panose="02000000000000000000" pitchFamily="2" charset="0"/>
                <a:cs typeface="Arial Narrow"/>
              </a:rPr>
              <a:t>30 </a:t>
            </a:r>
            <a:r>
              <a:rPr lang="en-CA" sz="1200" spc="-24" dirty="0">
                <a:solidFill>
                  <a:srgbClr val="000000"/>
                </a:solidFill>
                <a:latin typeface="Roboto Condensed Light" panose="02000000000000000000" pitchFamily="2" charset="0"/>
                <a:cs typeface="Arial Narrow"/>
              </a:rPr>
              <a:t>Oct </a:t>
            </a:r>
            <a:r>
              <a:rPr lang="en-CA" sz="1200" spc="-30" dirty="0">
                <a:solidFill>
                  <a:srgbClr val="000000"/>
                </a:solidFill>
                <a:latin typeface="Roboto Condensed Light" panose="02000000000000000000" pitchFamily="2" charset="0"/>
                <a:cs typeface="Arial Narrow"/>
              </a:rPr>
              <a:t>2013. </a:t>
            </a:r>
            <a:r>
              <a:rPr lang="en-CA" sz="1200" spc="-36" dirty="0">
                <a:solidFill>
                  <a:srgbClr val="2576B7"/>
                </a:solidFill>
                <a:latin typeface="Roboto Condensed Light" panose="02000000000000000000" pitchFamily="2" charset="0"/>
                <a:cs typeface="Arial Narrow"/>
                <a:hlinkClick r:id="rId2">
                  <a:extLst>
                    <a:ext uri="{A12FA001-AC4F-418D-AE19-62706E023703}">
                      <ahyp:hlinkClr xmlns:ahyp="http://schemas.microsoft.com/office/drawing/2018/hyperlinkcolor" val="tx"/>
                    </a:ext>
                  </a:extLst>
                </a:hlinkClick>
              </a:rPr>
              <a:t>&lt;http://www.forbes.com/sites/joshbersin/2013/05/06/time-to-scrap-performance- </a:t>
            </a:r>
            <a:r>
              <a:rPr lang="en-CA" sz="1200" spc="-36" dirty="0">
                <a:solidFill>
                  <a:srgbClr val="2576B7"/>
                </a:solidFill>
                <a:latin typeface="Roboto Condensed Light" panose="02000000000000000000" pitchFamily="2" charset="0"/>
                <a:cs typeface="Arial Narrow"/>
              </a:rPr>
              <a:t> </a:t>
            </a:r>
            <a:r>
              <a:rPr lang="en-CA" sz="1200" spc="-33" dirty="0">
                <a:solidFill>
                  <a:srgbClr val="2576B7"/>
                </a:solidFill>
                <a:latin typeface="Roboto Condensed Light" panose="02000000000000000000" pitchFamily="2" charset="0"/>
                <a:cs typeface="Arial Narrow"/>
              </a:rPr>
              <a:t>appraisals/&gt;.</a:t>
            </a:r>
            <a:endParaRPr lang="en-CA" sz="1200" spc="0" dirty="0">
              <a:solidFill>
                <a:srgbClr val="2576B7"/>
              </a:solidFill>
              <a:latin typeface="Roboto Condensed Light" panose="02000000000000000000" pitchFamily="2" charset="0"/>
              <a:cs typeface="Times New Roman"/>
            </a:endParaRPr>
          </a:p>
          <a:p>
            <a:pPr marL="7701" marR="242975" indent="0" algn="l">
              <a:lnSpc>
                <a:spcPct val="110000"/>
              </a:lnSpc>
              <a:spcBef>
                <a:spcPts val="55"/>
              </a:spcBef>
              <a:spcAft>
                <a:spcPts val="1200"/>
              </a:spcAft>
              <a:buFont typeface="Arial" panose="020B0604020202020204" pitchFamily="34" charset="0"/>
              <a:buNone/>
            </a:pPr>
            <a:r>
              <a:rPr lang="en-CA" sz="1200" spc="-30" dirty="0">
                <a:solidFill>
                  <a:srgbClr val="000000"/>
                </a:solidFill>
                <a:latin typeface="Roboto Condensed Light" panose="02000000000000000000" pitchFamily="2" charset="0"/>
                <a:cs typeface="Arial Narrow"/>
              </a:rPr>
              <a:t>Cheese,</a:t>
            </a:r>
            <a:r>
              <a:rPr lang="en-CA" sz="1200" spc="-67" dirty="0">
                <a:solidFill>
                  <a:srgbClr val="000000"/>
                </a:solidFill>
                <a:latin typeface="Roboto Condensed Light" panose="02000000000000000000" pitchFamily="2" charset="0"/>
                <a:cs typeface="Arial Narrow"/>
              </a:rPr>
              <a:t> </a:t>
            </a:r>
            <a:r>
              <a:rPr lang="en-CA" sz="1200" spc="-39" dirty="0">
                <a:solidFill>
                  <a:srgbClr val="000000"/>
                </a:solidFill>
                <a:latin typeface="Roboto Condensed Light" panose="02000000000000000000" pitchFamily="2" charset="0"/>
                <a:cs typeface="Arial Narrow"/>
              </a:rPr>
              <a:t>Peter,</a:t>
            </a:r>
            <a:r>
              <a:rPr lang="en-CA" sz="1200" spc="-64" dirty="0">
                <a:solidFill>
                  <a:srgbClr val="000000"/>
                </a:solidFill>
                <a:latin typeface="Roboto Condensed Light" panose="02000000000000000000" pitchFamily="2" charset="0"/>
                <a:cs typeface="Arial Narrow"/>
              </a:rPr>
              <a:t> </a:t>
            </a:r>
            <a:r>
              <a:rPr lang="en-CA" sz="1200" spc="-18" dirty="0">
                <a:solidFill>
                  <a:srgbClr val="000000"/>
                </a:solidFill>
                <a:latin typeface="Roboto Condensed Light" panose="02000000000000000000" pitchFamily="2" charset="0"/>
                <a:cs typeface="Arial Narrow"/>
              </a:rPr>
              <a:t>et</a:t>
            </a:r>
            <a:r>
              <a:rPr lang="en-CA" sz="1200" spc="-64" dirty="0">
                <a:solidFill>
                  <a:srgbClr val="000000"/>
                </a:solidFill>
                <a:latin typeface="Roboto Condensed Light" panose="02000000000000000000" pitchFamily="2" charset="0"/>
                <a:cs typeface="Arial Narrow"/>
              </a:rPr>
              <a:t> </a:t>
            </a:r>
            <a:r>
              <a:rPr lang="en-CA" sz="1200" spc="-24" dirty="0">
                <a:solidFill>
                  <a:srgbClr val="000000"/>
                </a:solidFill>
                <a:latin typeface="Roboto Condensed Light" panose="02000000000000000000" pitchFamily="2" charset="0"/>
                <a:cs typeface="Arial Narrow"/>
              </a:rPr>
              <a:t>al.</a:t>
            </a:r>
            <a:r>
              <a:rPr lang="en-CA" sz="1200" spc="-64" dirty="0">
                <a:solidFill>
                  <a:srgbClr val="000000"/>
                </a:solidFill>
                <a:latin typeface="Roboto Condensed Light" panose="02000000000000000000" pitchFamily="2" charset="0"/>
                <a:cs typeface="Arial Narrow"/>
              </a:rPr>
              <a:t> </a:t>
            </a:r>
            <a:r>
              <a:rPr lang="en-CA" sz="1200" spc="-3" dirty="0">
                <a:solidFill>
                  <a:srgbClr val="000000"/>
                </a:solidFill>
                <a:latin typeface="Roboto Condensed Light" panose="02000000000000000000" pitchFamily="2" charset="0"/>
                <a:cs typeface="Arial Narrow"/>
              </a:rPr>
              <a:t>“</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Creating</a:t>
            </a:r>
            <a:r>
              <a:rPr lang="en-CA" sz="1200" spc="-64"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an</a:t>
            </a:r>
            <a:r>
              <a:rPr lang="en-CA" sz="1200" spc="-12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Agile</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Organization.”</a:t>
            </a:r>
            <a:r>
              <a:rPr lang="en-CA" sz="1200" spc="-12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Accenture.</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Oct.</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2009.</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4" dirty="0">
                <a:solidFill>
                  <a:srgbClr val="000000"/>
                </a:solidFill>
                <a:latin typeface="Roboto Condensed Light" panose="02000000000000000000" pitchFamily="2" charset="0"/>
                <a:cs typeface="Arial Narrow"/>
              </a:rPr>
              <a:t> </a:t>
            </a:r>
            <a:r>
              <a:rPr lang="en-CA" sz="1200" spc="-49" dirty="0">
                <a:solidFill>
                  <a:srgbClr val="000000"/>
                </a:solidFill>
                <a:latin typeface="Roboto Condensed Light" panose="02000000000000000000" pitchFamily="2" charset="0"/>
                <a:cs typeface="Arial Narrow"/>
              </a:rPr>
              <a:t>Nov.</a:t>
            </a:r>
            <a:r>
              <a:rPr lang="en-CA" sz="1200" spc="-64" dirty="0">
                <a:solidFill>
                  <a:srgbClr val="000000"/>
                </a:solidFill>
                <a:latin typeface="Roboto Condensed Light" panose="02000000000000000000" pitchFamily="2" charset="0"/>
                <a:cs typeface="Arial Narrow"/>
              </a:rPr>
              <a:t> </a:t>
            </a:r>
            <a:r>
              <a:rPr lang="en-CA" sz="1200" spc="-36" dirty="0">
                <a:solidFill>
                  <a:srgbClr val="000000"/>
                </a:solidFill>
                <a:latin typeface="Roboto Condensed Light" panose="02000000000000000000" pitchFamily="2" charset="0"/>
                <a:cs typeface="Arial Narrow"/>
              </a:rPr>
              <a:t>2013.</a:t>
            </a:r>
            <a:br>
              <a:rPr lang="en-CA" sz="1200" spc="0" dirty="0">
                <a:solidFill>
                  <a:srgbClr val="000000"/>
                </a:solidFill>
                <a:latin typeface="Roboto Condensed Light" panose="02000000000000000000" pitchFamily="2" charset="0"/>
                <a:cs typeface="Arial Narrow"/>
              </a:rPr>
            </a:br>
            <a:r>
              <a:rPr lang="en-CA" sz="1200" spc="-36" dirty="0">
                <a:solidFill>
                  <a:srgbClr val="2576B7"/>
                </a:solidFill>
                <a:latin typeface="Roboto Condensed Light" panose="02000000000000000000" pitchFamily="2" charset="0"/>
                <a:cs typeface="Arial Narrow"/>
                <a:hlinkClick r:id="rId3">
                  <a:extLst>
                    <a:ext uri="{A12FA001-AC4F-418D-AE19-62706E023703}">
                      <ahyp:hlinkClr xmlns:ahyp="http://schemas.microsoft.com/office/drawing/2018/hyperlinkcolor" val="tx"/>
                    </a:ext>
                  </a:extLst>
                </a:hlinkClick>
              </a:rPr>
              <a:t>&lt;http://www.accenture.com/SiteCollectionDocuments/PDF/OutlookPDF_AgileOrganization_02. </a:t>
            </a:r>
            <a:r>
              <a:rPr lang="en-CA" sz="1200" spc="-36" dirty="0">
                <a:solidFill>
                  <a:srgbClr val="2576B7"/>
                </a:solidFill>
                <a:latin typeface="Roboto Condensed Light" panose="02000000000000000000" pitchFamily="2" charset="0"/>
                <a:cs typeface="Arial Narrow"/>
              </a:rPr>
              <a:t> </a:t>
            </a:r>
            <a:r>
              <a:rPr lang="en-CA" sz="1200" spc="-30" dirty="0">
                <a:solidFill>
                  <a:srgbClr val="2576B7"/>
                </a:solidFill>
                <a:latin typeface="Roboto Condensed Light" panose="02000000000000000000" pitchFamily="2" charset="0"/>
                <a:cs typeface="Arial Narrow"/>
              </a:rPr>
              <a:t>pdf&gt;.</a:t>
            </a:r>
            <a:endParaRPr lang="en-CA" sz="1200" spc="0" dirty="0">
              <a:solidFill>
                <a:srgbClr val="2576B7"/>
              </a:solidFill>
              <a:latin typeface="Roboto Condensed Light" panose="02000000000000000000" pitchFamily="2" charset="0"/>
              <a:cs typeface="Times New Roman"/>
            </a:endParaRPr>
          </a:p>
          <a:p>
            <a:pPr marL="7701" marR="242975" indent="0" algn="l">
              <a:lnSpc>
                <a:spcPct val="110000"/>
              </a:lnSpc>
              <a:spcBef>
                <a:spcPts val="55"/>
              </a:spcBef>
              <a:spcAft>
                <a:spcPts val="1200"/>
              </a:spcAft>
              <a:buFont typeface="Arial" panose="020B0604020202020204" pitchFamily="34" charset="0"/>
              <a:buNone/>
            </a:pPr>
            <a:r>
              <a:rPr lang="en-CA" sz="1200" spc="-30" dirty="0" err="1">
                <a:solidFill>
                  <a:srgbClr val="000000"/>
                </a:solidFill>
                <a:latin typeface="Roboto Condensed Light" panose="02000000000000000000" pitchFamily="2" charset="0"/>
                <a:cs typeface="Arial Narrow"/>
              </a:rPr>
              <a:t>Croxon</a:t>
            </a:r>
            <a:r>
              <a:rPr lang="en-CA" sz="1200" spc="-30" dirty="0">
                <a:solidFill>
                  <a:srgbClr val="000000"/>
                </a:solidFill>
                <a:latin typeface="Roboto Condensed Light" panose="02000000000000000000" pitchFamily="2" charset="0"/>
                <a:cs typeface="Arial Narrow"/>
              </a:rPr>
              <a:t>,</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Bruce</a:t>
            </a:r>
            <a:r>
              <a:rPr lang="en-CA" sz="1200" spc="-67" dirty="0">
                <a:solidFill>
                  <a:srgbClr val="000000"/>
                </a:solidFill>
                <a:latin typeface="Roboto Condensed Light" panose="02000000000000000000" pitchFamily="2" charset="0"/>
                <a:cs typeface="Arial Narrow"/>
              </a:rPr>
              <a:t> </a:t>
            </a:r>
            <a:r>
              <a:rPr lang="en-CA" sz="1200" spc="-18" dirty="0">
                <a:solidFill>
                  <a:srgbClr val="000000"/>
                </a:solidFill>
                <a:latin typeface="Roboto Condensed Light" panose="02000000000000000000" pitchFamily="2" charset="0"/>
                <a:cs typeface="Arial Narrow"/>
              </a:rPr>
              <a:t>et</a:t>
            </a:r>
            <a:r>
              <a:rPr lang="en-CA" sz="1200" spc="-64" dirty="0">
                <a:solidFill>
                  <a:srgbClr val="000000"/>
                </a:solidFill>
                <a:latin typeface="Roboto Condensed Light" panose="02000000000000000000" pitchFamily="2" charset="0"/>
                <a:cs typeface="Arial Narrow"/>
              </a:rPr>
              <a:t> </a:t>
            </a:r>
            <a:r>
              <a:rPr lang="en-CA" sz="1200" spc="-24" dirty="0">
                <a:solidFill>
                  <a:srgbClr val="000000"/>
                </a:solidFill>
                <a:latin typeface="Roboto Condensed Light" panose="02000000000000000000" pitchFamily="2" charset="0"/>
                <a:cs typeface="Arial Narrow"/>
              </a:rPr>
              <a:t>al.</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“Dinner</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Series:</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Performance</a:t>
            </a:r>
            <a:r>
              <a:rPr lang="en-CA" sz="1200" spc="-67"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Management</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with</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Bruce</a:t>
            </a:r>
            <a:r>
              <a:rPr lang="en-CA" sz="1200" spc="-67" dirty="0">
                <a:solidFill>
                  <a:srgbClr val="000000"/>
                </a:solidFill>
                <a:latin typeface="Roboto Condensed Light" panose="02000000000000000000" pitchFamily="2" charset="0"/>
                <a:cs typeface="Arial Narrow"/>
              </a:rPr>
              <a:t> </a:t>
            </a:r>
            <a:r>
              <a:rPr lang="en-CA" sz="1200" spc="-30" dirty="0" err="1">
                <a:solidFill>
                  <a:srgbClr val="000000"/>
                </a:solidFill>
                <a:latin typeface="Roboto Condensed Light" panose="02000000000000000000" pitchFamily="2" charset="0"/>
                <a:cs typeface="Arial Narrow"/>
              </a:rPr>
              <a:t>Croxon</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from</a:t>
            </a:r>
            <a:r>
              <a:rPr lang="en-CA" sz="1200" spc="-67"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CBC’s  ‘Dragon’s </a:t>
            </a:r>
            <a:r>
              <a:rPr lang="en-CA" sz="1200" spc="-30" dirty="0">
                <a:solidFill>
                  <a:srgbClr val="000000"/>
                </a:solidFill>
                <a:latin typeface="Roboto Condensed Light" panose="02000000000000000000" pitchFamily="2" charset="0"/>
                <a:cs typeface="Arial Narrow"/>
              </a:rPr>
              <a:t>Den’” </a:t>
            </a:r>
            <a:r>
              <a:rPr lang="en-CA" sz="1200" spc="-49" dirty="0">
                <a:solidFill>
                  <a:srgbClr val="000000"/>
                </a:solidFill>
                <a:latin typeface="Roboto Condensed Light" panose="02000000000000000000" pitchFamily="2" charset="0"/>
                <a:cs typeface="Arial Narrow"/>
              </a:rPr>
              <a:t>HRPA Toronto </a:t>
            </a:r>
            <a:r>
              <a:rPr lang="en-CA" sz="1200" spc="-39" dirty="0">
                <a:solidFill>
                  <a:srgbClr val="000000"/>
                </a:solidFill>
                <a:latin typeface="Roboto Condensed Light" panose="02000000000000000000" pitchFamily="2" charset="0"/>
                <a:cs typeface="Arial Narrow"/>
              </a:rPr>
              <a:t>Chapter. </a:t>
            </a:r>
            <a:r>
              <a:rPr lang="en-CA" sz="1200" spc="-33" dirty="0">
                <a:solidFill>
                  <a:srgbClr val="000000"/>
                </a:solidFill>
                <a:latin typeface="Roboto Condensed Light" panose="02000000000000000000" pitchFamily="2" charset="0"/>
                <a:cs typeface="Arial Narrow"/>
              </a:rPr>
              <a:t>Sheraton </a:t>
            </a:r>
            <a:r>
              <a:rPr lang="en-CA" sz="1200" spc="-30" dirty="0">
                <a:solidFill>
                  <a:srgbClr val="000000"/>
                </a:solidFill>
                <a:latin typeface="Roboto Condensed Light" panose="02000000000000000000" pitchFamily="2" charset="0"/>
                <a:cs typeface="Arial Narrow"/>
              </a:rPr>
              <a:t>Hotel, </a:t>
            </a:r>
            <a:r>
              <a:rPr lang="en-CA" sz="1200" spc="-45" dirty="0">
                <a:solidFill>
                  <a:srgbClr val="000000"/>
                </a:solidFill>
                <a:latin typeface="Roboto Condensed Light" panose="02000000000000000000" pitchFamily="2" charset="0"/>
                <a:cs typeface="Arial Narrow"/>
              </a:rPr>
              <a:t>Toronto, </a:t>
            </a:r>
            <a:r>
              <a:rPr lang="en-CA" sz="1200" spc="-24" dirty="0">
                <a:solidFill>
                  <a:srgbClr val="000000"/>
                </a:solidFill>
                <a:latin typeface="Roboto Condensed Light" panose="02000000000000000000" pitchFamily="2" charset="0"/>
                <a:cs typeface="Arial Narrow"/>
              </a:rPr>
              <a:t>ON. </a:t>
            </a:r>
            <a:r>
              <a:rPr lang="en-CA" sz="1200" spc="-21" dirty="0">
                <a:solidFill>
                  <a:srgbClr val="000000"/>
                </a:solidFill>
                <a:latin typeface="Roboto Condensed Light" panose="02000000000000000000" pitchFamily="2" charset="0"/>
                <a:cs typeface="Arial Narrow"/>
              </a:rPr>
              <a:t>12 </a:t>
            </a:r>
            <a:r>
              <a:rPr lang="en-CA" sz="1200" spc="-49" dirty="0">
                <a:solidFill>
                  <a:srgbClr val="000000"/>
                </a:solidFill>
                <a:latin typeface="Roboto Condensed Light" panose="02000000000000000000" pitchFamily="2" charset="0"/>
                <a:cs typeface="Arial Narrow"/>
              </a:rPr>
              <a:t>Nov. </a:t>
            </a:r>
            <a:r>
              <a:rPr lang="en-CA" sz="1200" spc="-30" dirty="0">
                <a:solidFill>
                  <a:srgbClr val="000000"/>
                </a:solidFill>
                <a:latin typeface="Roboto Condensed Light" panose="02000000000000000000" pitchFamily="2" charset="0"/>
                <a:cs typeface="Arial Narrow"/>
              </a:rPr>
              <a:t>2013. </a:t>
            </a:r>
            <a:r>
              <a:rPr lang="en-CA" sz="1200" spc="-36" dirty="0">
                <a:solidFill>
                  <a:srgbClr val="000000"/>
                </a:solidFill>
                <a:latin typeface="Roboto Condensed Light" panose="02000000000000000000" pitchFamily="2" charset="0"/>
                <a:cs typeface="Arial Narrow"/>
              </a:rPr>
              <a:t>Panel  discussion.</a:t>
            </a:r>
            <a:endParaRPr lang="en-CA" sz="1200" spc="0" dirty="0">
              <a:solidFill>
                <a:srgbClr val="000000"/>
              </a:solidFill>
              <a:latin typeface="Roboto Condensed Light" panose="02000000000000000000" pitchFamily="2" charset="0"/>
              <a:cs typeface="Times New Roman"/>
            </a:endParaRPr>
          </a:p>
          <a:p>
            <a:pPr marL="7701" marR="182520" indent="0" algn="l">
              <a:lnSpc>
                <a:spcPct val="110000"/>
              </a:lnSpc>
              <a:spcBef>
                <a:spcPts val="3"/>
              </a:spcBef>
              <a:spcAft>
                <a:spcPts val="1200"/>
              </a:spcAft>
              <a:buFont typeface="Arial" panose="020B0604020202020204" pitchFamily="34" charset="0"/>
              <a:buNone/>
            </a:pPr>
            <a:r>
              <a:rPr lang="en-CA" sz="1200" spc="-33" dirty="0" err="1">
                <a:solidFill>
                  <a:srgbClr val="000000"/>
                </a:solidFill>
                <a:latin typeface="Roboto Condensed Light" panose="02000000000000000000" pitchFamily="2" charset="0"/>
                <a:cs typeface="Arial Narrow"/>
              </a:rPr>
              <a:t>Culbert</a:t>
            </a:r>
            <a:r>
              <a:rPr lang="en-CA" sz="1200" spc="-33"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Samuel. </a:t>
            </a:r>
            <a:r>
              <a:rPr lang="en-CA" sz="1200" spc="-24" dirty="0">
                <a:solidFill>
                  <a:srgbClr val="000000"/>
                </a:solidFill>
                <a:latin typeface="Roboto Condensed Light" panose="02000000000000000000" pitchFamily="2" charset="0"/>
                <a:cs typeface="Arial Narrow"/>
              </a:rPr>
              <a:t>“10 </a:t>
            </a:r>
            <a:r>
              <a:rPr lang="en-CA" sz="1200" spc="-33" dirty="0">
                <a:solidFill>
                  <a:srgbClr val="000000"/>
                </a:solidFill>
                <a:latin typeface="Roboto Condensed Light" panose="02000000000000000000" pitchFamily="2" charset="0"/>
                <a:cs typeface="Arial Narrow"/>
              </a:rPr>
              <a:t>Reasons </a:t>
            </a:r>
            <a:r>
              <a:rPr lang="en-CA" sz="1200" spc="-18" dirty="0">
                <a:solidFill>
                  <a:srgbClr val="000000"/>
                </a:solidFill>
                <a:latin typeface="Roboto Condensed Light" panose="02000000000000000000" pitchFamily="2" charset="0"/>
                <a:cs typeface="Arial Narrow"/>
              </a:rPr>
              <a:t>to </a:t>
            </a:r>
            <a:r>
              <a:rPr lang="en-CA" sz="1200" spc="-24" dirty="0">
                <a:solidFill>
                  <a:srgbClr val="000000"/>
                </a:solidFill>
                <a:latin typeface="Roboto Condensed Light" panose="02000000000000000000" pitchFamily="2" charset="0"/>
                <a:cs typeface="Arial Narrow"/>
              </a:rPr>
              <a:t>Get Rid </a:t>
            </a:r>
            <a:r>
              <a:rPr lang="en-CA" sz="1200" spc="-18" dirty="0">
                <a:solidFill>
                  <a:srgbClr val="000000"/>
                </a:solidFill>
                <a:latin typeface="Roboto Condensed Light" panose="02000000000000000000" pitchFamily="2" charset="0"/>
                <a:cs typeface="Arial Narrow"/>
              </a:rPr>
              <a:t>of </a:t>
            </a:r>
            <a:r>
              <a:rPr lang="en-CA" sz="1200" spc="-33" dirty="0">
                <a:solidFill>
                  <a:srgbClr val="000000"/>
                </a:solidFill>
                <a:latin typeface="Roboto Condensed Light" panose="02000000000000000000" pitchFamily="2" charset="0"/>
                <a:cs typeface="Arial Narrow"/>
              </a:rPr>
              <a:t>Performance Reviews.” </a:t>
            </a:r>
            <a:r>
              <a:rPr lang="en-CA" sz="1200" spc="-30" dirty="0">
                <a:solidFill>
                  <a:srgbClr val="000000"/>
                </a:solidFill>
                <a:latin typeface="Roboto Condensed Light" panose="02000000000000000000" pitchFamily="2" charset="0"/>
                <a:cs typeface="Arial Narrow"/>
              </a:rPr>
              <a:t>Huffington </a:t>
            </a:r>
            <a:r>
              <a:rPr lang="en-CA" sz="1200" spc="-27" dirty="0">
                <a:solidFill>
                  <a:srgbClr val="000000"/>
                </a:solidFill>
                <a:latin typeface="Roboto Condensed Light" panose="02000000000000000000" pitchFamily="2" charset="0"/>
                <a:cs typeface="Arial Narrow"/>
              </a:rPr>
              <a:t>Post </a:t>
            </a:r>
            <a:r>
              <a:rPr lang="en-CA" sz="1200" spc="-36" dirty="0">
                <a:solidFill>
                  <a:srgbClr val="000000"/>
                </a:solidFill>
                <a:latin typeface="Roboto Condensed Light" panose="02000000000000000000" pitchFamily="2" charset="0"/>
                <a:cs typeface="Arial Narrow"/>
              </a:rPr>
              <a:t>Business.  </a:t>
            </a:r>
            <a:r>
              <a:rPr lang="en-CA" sz="1200" spc="-21" dirty="0">
                <a:solidFill>
                  <a:srgbClr val="000000"/>
                </a:solidFill>
                <a:latin typeface="Roboto Condensed Light" panose="02000000000000000000" pitchFamily="2" charset="0"/>
                <a:cs typeface="Arial Narrow"/>
              </a:rPr>
              <a:t>18</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Dec.</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2012.</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1"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28</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Oct.</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30" dirty="0">
                <a:solidFill>
                  <a:srgbClr val="2576B7"/>
                </a:solidFill>
                <a:latin typeface="Roboto Condensed Light" panose="02000000000000000000" pitchFamily="2" charset="0"/>
                <a:cs typeface="Arial Narrow"/>
              </a:rPr>
              <a:t>.</a:t>
            </a:r>
            <a:r>
              <a:rPr lang="en-CA" sz="1200" spc="-58" dirty="0">
                <a:solidFill>
                  <a:srgbClr val="2576B7"/>
                </a:solidFill>
                <a:latin typeface="Roboto Condensed Light" panose="02000000000000000000" pitchFamily="2" charset="0"/>
                <a:cs typeface="Arial Narrow"/>
              </a:rPr>
              <a:t> </a:t>
            </a:r>
            <a:r>
              <a:rPr lang="en-CA" sz="1200" spc="-36" dirty="0">
                <a:solidFill>
                  <a:srgbClr val="2576B7"/>
                </a:solidFill>
                <a:latin typeface="Roboto Condensed Light" panose="02000000000000000000" pitchFamily="2" charset="0"/>
                <a:cs typeface="Arial Narrow"/>
                <a:hlinkClick r:id="rId4">
                  <a:extLst>
                    <a:ext uri="{A12FA001-AC4F-418D-AE19-62706E023703}">
                      <ahyp:hlinkClr xmlns:ahyp="http://schemas.microsoft.com/office/drawing/2018/hyperlinkcolor" val="tx"/>
                    </a:ext>
                  </a:extLst>
                </a:hlinkClick>
              </a:rPr>
              <a:t>&lt;http://www.huffingtonpost.com/samuel-culbert/performance- </a:t>
            </a:r>
            <a:r>
              <a:rPr lang="en-CA" sz="1200" spc="-36" dirty="0">
                <a:solidFill>
                  <a:srgbClr val="2576B7"/>
                </a:solidFill>
                <a:latin typeface="Roboto Condensed Light" panose="02000000000000000000" pitchFamily="2" charset="0"/>
                <a:cs typeface="Arial Narrow"/>
              </a:rPr>
              <a:t> reviews_b_2325104.html&gt;.</a:t>
            </a:r>
            <a:endParaRPr lang="en-CA" sz="1200" spc="0" dirty="0">
              <a:solidFill>
                <a:srgbClr val="2576B7"/>
              </a:solidFill>
              <a:latin typeface="Roboto Condensed Light" panose="02000000000000000000" pitchFamily="2" charset="0"/>
              <a:cs typeface="Times New Roman"/>
            </a:endParaRPr>
          </a:p>
          <a:p>
            <a:pPr marL="7701" marR="182520" indent="0" algn="l">
              <a:lnSpc>
                <a:spcPct val="110000"/>
              </a:lnSpc>
              <a:spcBef>
                <a:spcPts val="3"/>
              </a:spcBef>
              <a:spcAft>
                <a:spcPts val="1200"/>
              </a:spcAft>
              <a:buFont typeface="Arial" panose="020B0604020202020204" pitchFamily="34" charset="0"/>
              <a:buNone/>
            </a:pPr>
            <a:r>
              <a:rPr lang="en-CA" sz="1200" spc="-33" dirty="0">
                <a:solidFill>
                  <a:srgbClr val="000000"/>
                </a:solidFill>
                <a:latin typeface="Roboto Condensed Light" panose="02000000000000000000" pitchFamily="2" charset="0"/>
                <a:cs typeface="Arial Narrow"/>
              </a:rPr>
              <a:t>Denning, </a:t>
            </a:r>
            <a:r>
              <a:rPr lang="en-CA" sz="1200" spc="-30" dirty="0">
                <a:solidFill>
                  <a:srgbClr val="000000"/>
                </a:solidFill>
                <a:latin typeface="Roboto Condensed Light" panose="02000000000000000000" pitchFamily="2" charset="0"/>
                <a:cs typeface="Arial Narrow"/>
              </a:rPr>
              <a:t>Steve. </a:t>
            </a:r>
            <a:r>
              <a:rPr lang="en-CA" sz="1200" spc="-27" dirty="0">
                <a:solidFill>
                  <a:srgbClr val="000000"/>
                </a:solidFill>
                <a:latin typeface="Roboto Condensed Light" panose="02000000000000000000" pitchFamily="2" charset="0"/>
                <a:cs typeface="Arial Narrow"/>
              </a:rPr>
              <a:t>“The Case </a:t>
            </a:r>
            <a:r>
              <a:rPr lang="en-CA" sz="1200" spc="-30" dirty="0">
                <a:solidFill>
                  <a:srgbClr val="000000"/>
                </a:solidFill>
                <a:latin typeface="Roboto Condensed Light" panose="02000000000000000000" pitchFamily="2" charset="0"/>
                <a:cs typeface="Arial Narrow"/>
              </a:rPr>
              <a:t>Against Agile: </a:t>
            </a:r>
            <a:r>
              <a:rPr lang="en-CA" sz="1200" spc="-64" dirty="0">
                <a:solidFill>
                  <a:srgbClr val="000000"/>
                </a:solidFill>
                <a:latin typeface="Roboto Condensed Light" panose="02000000000000000000" pitchFamily="2" charset="0"/>
                <a:cs typeface="Arial Narrow"/>
              </a:rPr>
              <a:t>Ten </a:t>
            </a:r>
            <a:r>
              <a:rPr lang="en-CA" sz="1200" spc="-33" dirty="0">
                <a:solidFill>
                  <a:srgbClr val="000000"/>
                </a:solidFill>
                <a:latin typeface="Roboto Condensed Light" panose="02000000000000000000" pitchFamily="2" charset="0"/>
                <a:cs typeface="Arial Narrow"/>
              </a:rPr>
              <a:t>Perennial Management Objections.” </a:t>
            </a:r>
            <a:r>
              <a:rPr lang="en-CA" sz="1200" spc="-36" dirty="0">
                <a:solidFill>
                  <a:srgbClr val="000000"/>
                </a:solidFill>
                <a:latin typeface="Roboto Condensed Light" panose="02000000000000000000" pitchFamily="2" charset="0"/>
                <a:cs typeface="Arial Narrow"/>
              </a:rPr>
              <a:t>Forbes  </a:t>
            </a:r>
            <a:r>
              <a:rPr lang="en-CA" sz="1200" spc="-33" dirty="0">
                <a:solidFill>
                  <a:srgbClr val="000000"/>
                </a:solidFill>
                <a:latin typeface="Roboto Condensed Light" panose="02000000000000000000" pitchFamily="2" charset="0"/>
                <a:cs typeface="Arial Narrow"/>
              </a:rPr>
              <a:t>Magazine.</a:t>
            </a:r>
            <a:r>
              <a:rPr lang="en-CA" sz="1200" spc="-64"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17</a:t>
            </a:r>
            <a:r>
              <a:rPr lang="en-CA" sz="1200" spc="-124" dirty="0">
                <a:solidFill>
                  <a:srgbClr val="000000"/>
                </a:solidFill>
                <a:latin typeface="Roboto Condensed Light" panose="02000000000000000000" pitchFamily="2" charset="0"/>
                <a:cs typeface="Arial Narrow"/>
              </a:rPr>
              <a:t> </a:t>
            </a:r>
            <a:r>
              <a:rPr lang="en-CA" sz="1200" spc="-42" dirty="0">
                <a:solidFill>
                  <a:srgbClr val="000000"/>
                </a:solidFill>
                <a:latin typeface="Roboto Condensed Light" panose="02000000000000000000" pitchFamily="2" charset="0"/>
                <a:cs typeface="Arial Narrow"/>
              </a:rPr>
              <a:t>Apr.</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2012.</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4" dirty="0">
                <a:solidFill>
                  <a:srgbClr val="000000"/>
                </a:solidFill>
                <a:latin typeface="Roboto Condensed Light" panose="02000000000000000000" pitchFamily="2" charset="0"/>
                <a:cs typeface="Arial Narrow"/>
              </a:rPr>
              <a:t> </a:t>
            </a:r>
            <a:r>
              <a:rPr lang="en-CA" sz="1200" spc="-49" dirty="0">
                <a:solidFill>
                  <a:srgbClr val="000000"/>
                </a:solidFill>
                <a:latin typeface="Roboto Condensed Light" panose="02000000000000000000" pitchFamily="2" charset="0"/>
                <a:cs typeface="Arial Narrow"/>
              </a:rPr>
              <a:t>Nov.</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58" dirty="0">
                <a:solidFill>
                  <a:srgbClr val="000000"/>
                </a:solidFill>
                <a:latin typeface="Roboto Condensed Light" panose="02000000000000000000" pitchFamily="2" charset="0"/>
                <a:cs typeface="Arial Narrow"/>
              </a:rPr>
              <a:t> </a:t>
            </a:r>
            <a:r>
              <a:rPr lang="en-CA" sz="1200" spc="-36" dirty="0">
                <a:solidFill>
                  <a:srgbClr val="2576B7"/>
                </a:solidFill>
                <a:latin typeface="Roboto Condensed Light" panose="02000000000000000000" pitchFamily="2" charset="0"/>
                <a:cs typeface="Arial Narrow"/>
                <a:hlinkClick r:id="rId5">
                  <a:extLst>
                    <a:ext uri="{A12FA001-AC4F-418D-AE19-62706E023703}">
                      <ahyp:hlinkClr xmlns:ahyp="http://schemas.microsoft.com/office/drawing/2018/hyperlinkcolor" val="tx"/>
                    </a:ext>
                  </a:extLst>
                </a:hlinkClick>
              </a:rPr>
              <a:t>&lt;http://www.forbes.com/sites/stevedenning/2012/04/17/ </a:t>
            </a:r>
            <a:r>
              <a:rPr lang="en-CA" sz="1200" spc="-36" dirty="0">
                <a:solidFill>
                  <a:srgbClr val="2576B7"/>
                </a:solidFill>
                <a:latin typeface="Roboto Condensed Light" panose="02000000000000000000" pitchFamily="2" charset="0"/>
                <a:cs typeface="Arial Narrow"/>
              </a:rPr>
              <a:t> </a:t>
            </a:r>
            <a:r>
              <a:rPr lang="en-CA" sz="1200" spc="-36" dirty="0">
                <a:solidFill>
                  <a:srgbClr val="000000"/>
                </a:solidFill>
                <a:latin typeface="Roboto Condensed Light" panose="02000000000000000000" pitchFamily="2" charset="0"/>
                <a:cs typeface="Arial Narrow"/>
              </a:rPr>
              <a:t>the-case-against-agile-ten-perennial-management-objections/&gt;.</a:t>
            </a:r>
            <a:endParaRPr lang="en-CA" sz="1200" spc="0" dirty="0">
              <a:solidFill>
                <a:srgbClr val="000000"/>
              </a:solidFill>
              <a:latin typeface="Roboto Condensed Light" panose="02000000000000000000" pitchFamily="2" charset="0"/>
              <a:cs typeface="Times New Roman"/>
            </a:endParaRPr>
          </a:p>
          <a:p>
            <a:pPr marL="7701" marR="182520" indent="0" algn="l">
              <a:lnSpc>
                <a:spcPct val="110000"/>
              </a:lnSpc>
              <a:spcBef>
                <a:spcPts val="3"/>
              </a:spcBef>
              <a:spcAft>
                <a:spcPts val="1200"/>
              </a:spcAft>
              <a:buFont typeface="Arial" panose="020B0604020202020204" pitchFamily="34" charset="0"/>
              <a:buNone/>
            </a:pPr>
            <a:r>
              <a:rPr lang="en-CA" sz="1200" spc="-30" dirty="0" err="1">
                <a:solidFill>
                  <a:srgbClr val="000000"/>
                </a:solidFill>
                <a:latin typeface="Roboto Condensed Light" panose="02000000000000000000" pitchFamily="2" charset="0"/>
                <a:cs typeface="Arial Narrow"/>
              </a:rPr>
              <a:t>Estis</a:t>
            </a:r>
            <a:r>
              <a:rPr lang="en-CA" sz="1200" spc="-30" dirty="0">
                <a:solidFill>
                  <a:srgbClr val="000000"/>
                </a:solidFill>
                <a:latin typeface="Roboto Condensed Light" panose="02000000000000000000" pitchFamily="2" charset="0"/>
                <a:cs typeface="Arial Narrow"/>
              </a:rPr>
              <a:t>,</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Ryan.</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“Blowing</a:t>
            </a:r>
            <a:r>
              <a:rPr lang="en-CA" sz="1200" spc="-61"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up</a:t>
            </a:r>
            <a:r>
              <a:rPr lang="en-CA" sz="1200" spc="-61" dirty="0">
                <a:solidFill>
                  <a:srgbClr val="000000"/>
                </a:solidFill>
                <a:latin typeface="Roboto Condensed Light" panose="02000000000000000000" pitchFamily="2" charset="0"/>
                <a:cs typeface="Arial Narrow"/>
              </a:rPr>
              <a:t> </a:t>
            </a:r>
            <a:r>
              <a:rPr lang="en-CA" sz="1200" spc="-24" dirty="0">
                <a:solidFill>
                  <a:srgbClr val="000000"/>
                </a:solidFill>
                <a:latin typeface="Roboto Condensed Light" panose="02000000000000000000" pitchFamily="2" charset="0"/>
                <a:cs typeface="Arial Narrow"/>
              </a:rPr>
              <a:t>the</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Performance</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Review:</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Interview</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with</a:t>
            </a:r>
            <a:r>
              <a:rPr lang="en-CA" sz="1200" spc="-12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Adobe’s</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Donna</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Morris.”</a:t>
            </a:r>
            <a:r>
              <a:rPr lang="en-CA" sz="1200" spc="-64" dirty="0">
                <a:solidFill>
                  <a:srgbClr val="000000"/>
                </a:solidFill>
                <a:latin typeface="Roboto Condensed Light" panose="02000000000000000000" pitchFamily="2" charset="0"/>
                <a:cs typeface="Arial Narrow"/>
              </a:rPr>
              <a:t> </a:t>
            </a:r>
            <a:r>
              <a:rPr lang="en-CA" sz="1200" spc="-36" dirty="0">
                <a:solidFill>
                  <a:srgbClr val="000000"/>
                </a:solidFill>
                <a:latin typeface="Roboto Condensed Light" panose="02000000000000000000" pitchFamily="2" charset="0"/>
                <a:cs typeface="Arial Narrow"/>
              </a:rPr>
              <a:t>Ryan  </a:t>
            </a:r>
            <a:r>
              <a:rPr lang="en-CA" sz="1200" spc="-30" dirty="0" err="1">
                <a:solidFill>
                  <a:srgbClr val="000000"/>
                </a:solidFill>
                <a:latin typeface="Roboto Condensed Light" panose="02000000000000000000" pitchFamily="2" charset="0"/>
                <a:cs typeface="Arial Narrow"/>
              </a:rPr>
              <a:t>Estis</a:t>
            </a:r>
            <a:r>
              <a:rPr lang="en-CA" sz="1200" spc="-61" dirty="0">
                <a:solidFill>
                  <a:srgbClr val="000000"/>
                </a:solidFill>
                <a:latin typeface="Roboto Condensed Light" panose="02000000000000000000" pitchFamily="2" charset="0"/>
                <a:cs typeface="Arial Narrow"/>
              </a:rPr>
              <a:t> </a:t>
            </a:r>
            <a:r>
              <a:rPr lang="en-CA" sz="1200" spc="-3" dirty="0">
                <a:solidFill>
                  <a:srgbClr val="000000"/>
                </a:solidFill>
                <a:latin typeface="Roboto Condensed Light" panose="02000000000000000000" pitchFamily="2" charset="0"/>
                <a:cs typeface="Arial Narrow"/>
              </a:rPr>
              <a:t>&amp;</a:t>
            </a:r>
            <a:r>
              <a:rPr lang="en-CA" sz="1200" spc="-118"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Associates.</a:t>
            </a:r>
            <a:r>
              <a:rPr lang="en-CA" sz="1200" spc="-61"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17</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June</a:t>
            </a:r>
            <a:r>
              <a:rPr lang="en-CA" sz="1200" spc="-58"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Oct.</a:t>
            </a:r>
            <a:r>
              <a:rPr lang="en-CA" sz="1200" spc="-58"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30" dirty="0">
                <a:solidFill>
                  <a:srgbClr val="2576B7"/>
                </a:solidFill>
                <a:latin typeface="Roboto Condensed Light" panose="02000000000000000000" pitchFamily="2" charset="0"/>
                <a:cs typeface="Arial Narrow"/>
              </a:rPr>
              <a:t>.</a:t>
            </a:r>
            <a:r>
              <a:rPr lang="en-CA" sz="1200" spc="-61" dirty="0">
                <a:solidFill>
                  <a:srgbClr val="2576B7"/>
                </a:solidFill>
                <a:latin typeface="Roboto Condensed Light" panose="02000000000000000000" pitchFamily="2" charset="0"/>
                <a:cs typeface="Arial Narrow"/>
              </a:rPr>
              <a:t> </a:t>
            </a:r>
            <a:r>
              <a:rPr lang="en-CA" sz="1200" spc="-36" dirty="0">
                <a:solidFill>
                  <a:srgbClr val="2576B7"/>
                </a:solidFill>
                <a:latin typeface="Roboto Condensed Light" panose="02000000000000000000" pitchFamily="2" charset="0"/>
                <a:cs typeface="Arial Narrow"/>
              </a:rPr>
              <a:t>&lt;</a:t>
            </a:r>
            <a:r>
              <a:rPr lang="en-CA" sz="1200" spc="-36" dirty="0">
                <a:solidFill>
                  <a:srgbClr val="2576B7"/>
                </a:solidFill>
                <a:latin typeface="Roboto Condensed Light" panose="02000000000000000000" pitchFamily="2" charset="0"/>
                <a:cs typeface="Arial Narrow"/>
                <a:hlinkClick r:id="rId6">
                  <a:extLst>
                    <a:ext uri="{A12FA001-AC4F-418D-AE19-62706E023703}">
                      <ahyp:hlinkClr xmlns:ahyp="http://schemas.microsoft.com/office/drawing/2018/hyperlinkcolor" val="tx"/>
                    </a:ext>
                  </a:extLst>
                </a:hlinkClick>
              </a:rPr>
              <a:t>http://ryanestis.com/adobe-interview/&gt;</a:t>
            </a:r>
            <a:r>
              <a:rPr lang="en-CA" sz="1200" spc="-36" dirty="0">
                <a:solidFill>
                  <a:srgbClr val="2576B7"/>
                </a:solidFill>
                <a:latin typeface="Roboto Condensed Light" panose="02000000000000000000" pitchFamily="2" charset="0"/>
                <a:cs typeface="Arial Narrow"/>
              </a:rPr>
              <a:t>.</a:t>
            </a:r>
            <a:endParaRPr lang="en-CA" sz="1200" dirty="0">
              <a:solidFill>
                <a:srgbClr val="2576B7"/>
              </a:solidFill>
              <a:latin typeface="Roboto Condensed Light" panose="02000000000000000000" pitchFamily="2" charset="0"/>
              <a:cs typeface="Arial Narrow"/>
            </a:endParaRPr>
          </a:p>
          <a:p>
            <a:pPr marL="0" lvl="0" indent="0" algn="l">
              <a:lnSpc>
                <a:spcPct val="110000"/>
              </a:lnSpc>
              <a:spcAft>
                <a:spcPts val="1200"/>
              </a:spcAft>
              <a:buFont typeface="Arial" panose="020B0604020202020204" pitchFamily="34" charset="0"/>
              <a:buNone/>
            </a:pPr>
            <a:endParaRPr lang="en-US" sz="1200" dirty="0">
              <a:solidFill>
                <a:srgbClr val="000000"/>
              </a:solidFill>
            </a:endParaRPr>
          </a:p>
          <a:p>
            <a:pPr marL="0" indent="0" algn="l">
              <a:lnSpc>
                <a:spcPct val="110000"/>
              </a:lnSpc>
              <a:spcAft>
                <a:spcPts val="1200"/>
              </a:spcAft>
              <a:buFont typeface="Arial" panose="020B0604020202020204" pitchFamily="34" charset="0"/>
              <a:buNone/>
              <a:tabLst/>
            </a:pPr>
            <a:endParaRPr lang="en-US" sz="1200" dirty="0">
              <a:solidFill>
                <a:srgbClr val="000000"/>
              </a:solidFill>
              <a:latin typeface="Roboto Condensed Light" panose="02000000000000000000" pitchFamily="2" charset="0"/>
              <a:ea typeface="Roboto Condensed Light" panose="02000000000000000000" pitchFamily="2" charset="0"/>
            </a:endParaRPr>
          </a:p>
          <a:p>
            <a:pPr marL="179388" indent="-179388" algn="l">
              <a:lnSpc>
                <a:spcPct val="110000"/>
              </a:lnSpc>
              <a:spcAft>
                <a:spcPts val="1200"/>
              </a:spcAft>
              <a:buFont typeface="Arial" panose="020B0604020202020204" pitchFamily="34" charset="0"/>
              <a:buChar char="•"/>
              <a:tabLst/>
            </a:pPr>
            <a:endParaRPr lang="en-US" sz="1200" dirty="0" err="1">
              <a:solidFill>
                <a:srgbClr val="000000"/>
              </a:solidFill>
              <a:latin typeface="Roboto Condensed Light" panose="02000000000000000000" pitchFamily="2" charset="0"/>
              <a:ea typeface="Roboto Condensed Light" panose="02000000000000000000" pitchFamily="2" charset="0"/>
            </a:endParaRPr>
          </a:p>
        </p:txBody>
      </p:sp>
      <p:sp>
        <p:nvSpPr>
          <p:cNvPr id="8" name="Text Placeholder 10">
            <a:extLst>
              <a:ext uri="{FF2B5EF4-FFF2-40B4-BE49-F238E27FC236}">
                <a16:creationId xmlns:a16="http://schemas.microsoft.com/office/drawing/2014/main" id="{1EAEE0FF-8280-464B-BE45-2710E99284E9}"/>
              </a:ext>
            </a:extLst>
          </p:cNvPr>
          <p:cNvSpPr>
            <a:spLocks noGrp="1"/>
          </p:cNvSpPr>
          <p:nvPr>
            <p:ph type="body" sz="quarter" idx="14" hasCustomPrompt="1"/>
          </p:nvPr>
        </p:nvSpPr>
        <p:spPr>
          <a:xfrm>
            <a:off x="6205538" y="1552498"/>
            <a:ext cx="5477732" cy="4503847"/>
          </a:xfrm>
          <a:prstGeom prst="rect">
            <a:avLst/>
          </a:prstGeom>
        </p:spPr>
        <p:txBody>
          <a:bodyPr lIns="0" tIns="0" rIns="0" bIns="0">
            <a:noAutofit/>
          </a:bodyPr>
          <a:lstStyle>
            <a:lvl1pPr marL="179388" marR="182520" indent="-179388" algn="l">
              <a:lnSpc>
                <a:spcPct val="110000"/>
              </a:lnSpc>
              <a:spcBef>
                <a:spcPts val="3"/>
              </a:spcBef>
              <a:spcAft>
                <a:spcPts val="1200"/>
              </a:spcAft>
              <a:buFont typeface="Arial" panose="020B0604020202020204" pitchFamily="34" charset="0"/>
              <a:buChar char="•"/>
              <a:tabLst/>
              <a:defRPr sz="1600" baseline="0">
                <a:solidFill>
                  <a:srgbClr val="2576B7"/>
                </a:solidFill>
                <a:latin typeface="Roboto Condensed Light" panose="02000000000000000000" pitchFamily="2" charset="0"/>
              </a:defRPr>
            </a:lvl1pPr>
          </a:lstStyle>
          <a:p>
            <a:pPr marL="7701" marR="242975" indent="0" algn="l">
              <a:lnSpc>
                <a:spcPct val="110000"/>
              </a:lnSpc>
              <a:spcBef>
                <a:spcPts val="55"/>
              </a:spcBef>
              <a:spcAft>
                <a:spcPts val="1200"/>
              </a:spcAft>
              <a:buFont typeface="Arial" panose="020B0604020202020204" pitchFamily="34" charset="0"/>
              <a:buNone/>
            </a:pPr>
            <a:r>
              <a:rPr lang="en-CA" sz="1200" spc="-30" dirty="0" err="1">
                <a:solidFill>
                  <a:srgbClr val="000000"/>
                </a:solidFill>
                <a:latin typeface="Roboto Condensed Light" panose="02000000000000000000" pitchFamily="2" charset="0"/>
                <a:cs typeface="Arial Narrow"/>
              </a:rPr>
              <a:t>Bersin</a:t>
            </a:r>
            <a:r>
              <a:rPr lang="en-CA" sz="1200" spc="-30" dirty="0">
                <a:solidFill>
                  <a:srgbClr val="000000"/>
                </a:solidFill>
                <a:latin typeface="Roboto Condensed Light" panose="02000000000000000000" pitchFamily="2" charset="0"/>
                <a:cs typeface="Arial Narrow"/>
              </a:rPr>
              <a:t>,</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Josh.</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“Time</a:t>
            </a:r>
            <a:r>
              <a:rPr lang="en-CA" sz="1200" spc="-64" dirty="0">
                <a:solidFill>
                  <a:srgbClr val="000000"/>
                </a:solidFill>
                <a:latin typeface="Roboto Condensed Light" panose="02000000000000000000" pitchFamily="2" charset="0"/>
                <a:cs typeface="Arial Narrow"/>
              </a:rPr>
              <a:t> </a:t>
            </a:r>
            <a:r>
              <a:rPr lang="en-CA" sz="1200" spc="-18" dirty="0">
                <a:solidFill>
                  <a:srgbClr val="000000"/>
                </a:solidFill>
                <a:latin typeface="Roboto Condensed Light" panose="02000000000000000000" pitchFamily="2" charset="0"/>
                <a:cs typeface="Arial Narrow"/>
              </a:rPr>
              <a:t>to</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Scrap</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Performance</a:t>
            </a:r>
            <a:r>
              <a:rPr lang="en-CA" sz="1200" spc="-12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Appraisals?”</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Forbes</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Magazine.</a:t>
            </a:r>
            <a:r>
              <a:rPr lang="en-CA" sz="1200" spc="-64" dirty="0">
                <a:solidFill>
                  <a:srgbClr val="000000"/>
                </a:solidFill>
                <a:latin typeface="Roboto Condensed Light" panose="02000000000000000000" pitchFamily="2" charset="0"/>
                <a:cs typeface="Arial Narrow"/>
              </a:rPr>
              <a:t> </a:t>
            </a:r>
            <a:r>
              <a:rPr lang="en-CA" sz="1200" spc="-3" dirty="0">
                <a:solidFill>
                  <a:srgbClr val="000000"/>
                </a:solidFill>
                <a:latin typeface="Roboto Condensed Light" panose="02000000000000000000" pitchFamily="2" charset="0"/>
                <a:cs typeface="Arial Narrow"/>
              </a:rPr>
              <a:t>5</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June</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64" dirty="0">
                <a:solidFill>
                  <a:srgbClr val="000000"/>
                </a:solidFill>
                <a:latin typeface="Roboto Condensed Light" panose="02000000000000000000" pitchFamily="2" charset="0"/>
                <a:cs typeface="Arial Narrow"/>
              </a:rPr>
              <a:t> </a:t>
            </a:r>
            <a:r>
              <a:rPr lang="en-CA" sz="1200" spc="-42" dirty="0">
                <a:solidFill>
                  <a:srgbClr val="000000"/>
                </a:solidFill>
                <a:latin typeface="Roboto Condensed Light" panose="02000000000000000000" pitchFamily="2" charset="0"/>
                <a:cs typeface="Arial Narrow"/>
              </a:rPr>
              <a:t>Web.  </a:t>
            </a:r>
            <a:r>
              <a:rPr lang="en-CA" sz="1200" spc="-21" dirty="0">
                <a:solidFill>
                  <a:srgbClr val="000000"/>
                </a:solidFill>
                <a:latin typeface="Roboto Condensed Light" panose="02000000000000000000" pitchFamily="2" charset="0"/>
                <a:cs typeface="Arial Narrow"/>
              </a:rPr>
              <a:t>30 </a:t>
            </a:r>
            <a:r>
              <a:rPr lang="en-CA" sz="1200" spc="-24" dirty="0">
                <a:solidFill>
                  <a:srgbClr val="000000"/>
                </a:solidFill>
                <a:latin typeface="Roboto Condensed Light" panose="02000000000000000000" pitchFamily="2" charset="0"/>
                <a:cs typeface="Arial Narrow"/>
              </a:rPr>
              <a:t>Oct </a:t>
            </a:r>
            <a:r>
              <a:rPr lang="en-CA" sz="1200" spc="-30" dirty="0">
                <a:solidFill>
                  <a:srgbClr val="000000"/>
                </a:solidFill>
                <a:latin typeface="Roboto Condensed Light" panose="02000000000000000000" pitchFamily="2" charset="0"/>
                <a:cs typeface="Arial Narrow"/>
              </a:rPr>
              <a:t>2013. </a:t>
            </a:r>
            <a:r>
              <a:rPr lang="en-CA" sz="1200" spc="-36" dirty="0">
                <a:solidFill>
                  <a:srgbClr val="2576B7"/>
                </a:solidFill>
                <a:latin typeface="Roboto Condensed Light" panose="02000000000000000000" pitchFamily="2" charset="0"/>
                <a:cs typeface="Arial Narrow"/>
                <a:hlinkClick r:id="rId2">
                  <a:extLst>
                    <a:ext uri="{A12FA001-AC4F-418D-AE19-62706E023703}">
                      <ahyp:hlinkClr xmlns:ahyp="http://schemas.microsoft.com/office/drawing/2018/hyperlinkcolor" val="tx"/>
                    </a:ext>
                  </a:extLst>
                </a:hlinkClick>
              </a:rPr>
              <a:t>&lt;http://www.forbes.com/sites/joshbersin/2013/05/06/time-to-scrap-performance- </a:t>
            </a:r>
            <a:r>
              <a:rPr lang="en-CA" sz="1200" spc="-36" dirty="0">
                <a:solidFill>
                  <a:srgbClr val="2576B7"/>
                </a:solidFill>
                <a:latin typeface="Roboto Condensed Light" panose="02000000000000000000" pitchFamily="2" charset="0"/>
                <a:cs typeface="Arial Narrow"/>
              </a:rPr>
              <a:t> </a:t>
            </a:r>
            <a:r>
              <a:rPr lang="en-CA" sz="1200" spc="-33" dirty="0">
                <a:solidFill>
                  <a:srgbClr val="2576B7"/>
                </a:solidFill>
                <a:latin typeface="Roboto Condensed Light" panose="02000000000000000000" pitchFamily="2" charset="0"/>
                <a:cs typeface="Arial Narrow"/>
              </a:rPr>
              <a:t>appraisals/&gt;.</a:t>
            </a:r>
            <a:endParaRPr lang="en-CA" sz="1200" spc="0" dirty="0">
              <a:solidFill>
                <a:srgbClr val="2576B7"/>
              </a:solidFill>
              <a:latin typeface="Roboto Condensed Light" panose="02000000000000000000" pitchFamily="2" charset="0"/>
              <a:cs typeface="Times New Roman"/>
            </a:endParaRPr>
          </a:p>
          <a:p>
            <a:pPr marL="7701" marR="242975" indent="0" algn="l">
              <a:lnSpc>
                <a:spcPct val="110000"/>
              </a:lnSpc>
              <a:spcBef>
                <a:spcPts val="55"/>
              </a:spcBef>
              <a:spcAft>
                <a:spcPts val="1200"/>
              </a:spcAft>
              <a:buFont typeface="Arial" panose="020B0604020202020204" pitchFamily="34" charset="0"/>
              <a:buNone/>
            </a:pPr>
            <a:r>
              <a:rPr lang="en-CA" sz="1200" spc="-30" dirty="0">
                <a:solidFill>
                  <a:srgbClr val="000000"/>
                </a:solidFill>
                <a:latin typeface="Roboto Condensed Light" panose="02000000000000000000" pitchFamily="2" charset="0"/>
                <a:cs typeface="Arial Narrow"/>
              </a:rPr>
              <a:t>Cheese,</a:t>
            </a:r>
            <a:r>
              <a:rPr lang="en-CA" sz="1200" spc="-67" dirty="0">
                <a:solidFill>
                  <a:srgbClr val="000000"/>
                </a:solidFill>
                <a:latin typeface="Roboto Condensed Light" panose="02000000000000000000" pitchFamily="2" charset="0"/>
                <a:cs typeface="Arial Narrow"/>
              </a:rPr>
              <a:t> </a:t>
            </a:r>
            <a:r>
              <a:rPr lang="en-CA" sz="1200" spc="-39" dirty="0">
                <a:solidFill>
                  <a:srgbClr val="000000"/>
                </a:solidFill>
                <a:latin typeface="Roboto Condensed Light" panose="02000000000000000000" pitchFamily="2" charset="0"/>
                <a:cs typeface="Arial Narrow"/>
              </a:rPr>
              <a:t>Peter,</a:t>
            </a:r>
            <a:r>
              <a:rPr lang="en-CA" sz="1200" spc="-64" dirty="0">
                <a:solidFill>
                  <a:srgbClr val="000000"/>
                </a:solidFill>
                <a:latin typeface="Roboto Condensed Light" panose="02000000000000000000" pitchFamily="2" charset="0"/>
                <a:cs typeface="Arial Narrow"/>
              </a:rPr>
              <a:t> </a:t>
            </a:r>
            <a:r>
              <a:rPr lang="en-CA" sz="1200" spc="-18" dirty="0">
                <a:solidFill>
                  <a:srgbClr val="000000"/>
                </a:solidFill>
                <a:latin typeface="Roboto Condensed Light" panose="02000000000000000000" pitchFamily="2" charset="0"/>
                <a:cs typeface="Arial Narrow"/>
              </a:rPr>
              <a:t>et</a:t>
            </a:r>
            <a:r>
              <a:rPr lang="en-CA" sz="1200" spc="-64" dirty="0">
                <a:solidFill>
                  <a:srgbClr val="000000"/>
                </a:solidFill>
                <a:latin typeface="Roboto Condensed Light" panose="02000000000000000000" pitchFamily="2" charset="0"/>
                <a:cs typeface="Arial Narrow"/>
              </a:rPr>
              <a:t> </a:t>
            </a:r>
            <a:r>
              <a:rPr lang="en-CA" sz="1200" spc="-24" dirty="0">
                <a:solidFill>
                  <a:srgbClr val="000000"/>
                </a:solidFill>
                <a:latin typeface="Roboto Condensed Light" panose="02000000000000000000" pitchFamily="2" charset="0"/>
                <a:cs typeface="Arial Narrow"/>
              </a:rPr>
              <a:t>al.</a:t>
            </a:r>
            <a:r>
              <a:rPr lang="en-CA" sz="1200" spc="-64" dirty="0">
                <a:solidFill>
                  <a:srgbClr val="000000"/>
                </a:solidFill>
                <a:latin typeface="Roboto Condensed Light" panose="02000000000000000000" pitchFamily="2" charset="0"/>
                <a:cs typeface="Arial Narrow"/>
              </a:rPr>
              <a:t> </a:t>
            </a:r>
            <a:r>
              <a:rPr lang="en-CA" sz="1200" spc="-3" dirty="0">
                <a:solidFill>
                  <a:srgbClr val="000000"/>
                </a:solidFill>
                <a:latin typeface="Roboto Condensed Light" panose="02000000000000000000" pitchFamily="2" charset="0"/>
                <a:cs typeface="Arial Narrow"/>
              </a:rPr>
              <a:t>“</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Creating</a:t>
            </a:r>
            <a:r>
              <a:rPr lang="en-CA" sz="1200" spc="-64"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an</a:t>
            </a:r>
            <a:r>
              <a:rPr lang="en-CA" sz="1200" spc="-12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Agile</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Organization.”</a:t>
            </a:r>
            <a:r>
              <a:rPr lang="en-CA" sz="1200" spc="-12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Accenture.</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Oct.</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2009.</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4" dirty="0">
                <a:solidFill>
                  <a:srgbClr val="000000"/>
                </a:solidFill>
                <a:latin typeface="Roboto Condensed Light" panose="02000000000000000000" pitchFamily="2" charset="0"/>
                <a:cs typeface="Arial Narrow"/>
              </a:rPr>
              <a:t> </a:t>
            </a:r>
            <a:r>
              <a:rPr lang="en-CA" sz="1200" spc="-49" dirty="0">
                <a:solidFill>
                  <a:srgbClr val="000000"/>
                </a:solidFill>
                <a:latin typeface="Roboto Condensed Light" panose="02000000000000000000" pitchFamily="2" charset="0"/>
                <a:cs typeface="Arial Narrow"/>
              </a:rPr>
              <a:t>Nov.</a:t>
            </a:r>
            <a:r>
              <a:rPr lang="en-CA" sz="1200" spc="-64" dirty="0">
                <a:solidFill>
                  <a:srgbClr val="000000"/>
                </a:solidFill>
                <a:latin typeface="Roboto Condensed Light" panose="02000000000000000000" pitchFamily="2" charset="0"/>
                <a:cs typeface="Arial Narrow"/>
              </a:rPr>
              <a:t> </a:t>
            </a:r>
            <a:r>
              <a:rPr lang="en-CA" sz="1200" spc="-36" dirty="0">
                <a:solidFill>
                  <a:srgbClr val="000000"/>
                </a:solidFill>
                <a:latin typeface="Roboto Condensed Light" panose="02000000000000000000" pitchFamily="2" charset="0"/>
                <a:cs typeface="Arial Narrow"/>
              </a:rPr>
              <a:t>2013.</a:t>
            </a:r>
            <a:br>
              <a:rPr lang="en-CA" sz="1200" spc="0" dirty="0">
                <a:solidFill>
                  <a:srgbClr val="000000"/>
                </a:solidFill>
                <a:latin typeface="Roboto Condensed Light" panose="02000000000000000000" pitchFamily="2" charset="0"/>
                <a:cs typeface="Arial Narrow"/>
              </a:rPr>
            </a:br>
            <a:r>
              <a:rPr lang="en-CA" sz="1200" spc="-36" dirty="0">
                <a:solidFill>
                  <a:srgbClr val="2576B7"/>
                </a:solidFill>
                <a:latin typeface="Roboto Condensed Light" panose="02000000000000000000" pitchFamily="2" charset="0"/>
                <a:cs typeface="Arial Narrow"/>
                <a:hlinkClick r:id="rId3">
                  <a:extLst>
                    <a:ext uri="{A12FA001-AC4F-418D-AE19-62706E023703}">
                      <ahyp:hlinkClr xmlns:ahyp="http://schemas.microsoft.com/office/drawing/2018/hyperlinkcolor" val="tx"/>
                    </a:ext>
                  </a:extLst>
                </a:hlinkClick>
              </a:rPr>
              <a:t>&lt;http://www.accenture.com/SiteCollectionDocuments/PDF/OutlookPDF_AgileOrganization_02. </a:t>
            </a:r>
            <a:r>
              <a:rPr lang="en-CA" sz="1200" spc="-36" dirty="0">
                <a:solidFill>
                  <a:srgbClr val="2576B7"/>
                </a:solidFill>
                <a:latin typeface="Roboto Condensed Light" panose="02000000000000000000" pitchFamily="2" charset="0"/>
                <a:cs typeface="Arial Narrow"/>
              </a:rPr>
              <a:t> </a:t>
            </a:r>
            <a:r>
              <a:rPr lang="en-CA" sz="1200" spc="-30" dirty="0">
                <a:solidFill>
                  <a:srgbClr val="2576B7"/>
                </a:solidFill>
                <a:latin typeface="Roboto Condensed Light" panose="02000000000000000000" pitchFamily="2" charset="0"/>
                <a:cs typeface="Arial Narrow"/>
              </a:rPr>
              <a:t>pdf&gt;.</a:t>
            </a:r>
            <a:endParaRPr lang="en-CA" sz="1200" spc="0" dirty="0">
              <a:solidFill>
                <a:srgbClr val="2576B7"/>
              </a:solidFill>
              <a:latin typeface="Roboto Condensed Light" panose="02000000000000000000" pitchFamily="2" charset="0"/>
              <a:cs typeface="Times New Roman"/>
            </a:endParaRPr>
          </a:p>
          <a:p>
            <a:pPr marL="7701" marR="242975" indent="0" algn="l">
              <a:lnSpc>
                <a:spcPct val="110000"/>
              </a:lnSpc>
              <a:spcBef>
                <a:spcPts val="55"/>
              </a:spcBef>
              <a:spcAft>
                <a:spcPts val="1200"/>
              </a:spcAft>
              <a:buFont typeface="Arial" panose="020B0604020202020204" pitchFamily="34" charset="0"/>
              <a:buNone/>
            </a:pPr>
            <a:r>
              <a:rPr lang="en-CA" sz="1200" spc="-30" dirty="0" err="1">
                <a:solidFill>
                  <a:srgbClr val="000000"/>
                </a:solidFill>
                <a:latin typeface="Roboto Condensed Light" panose="02000000000000000000" pitchFamily="2" charset="0"/>
                <a:cs typeface="Arial Narrow"/>
              </a:rPr>
              <a:t>Croxon</a:t>
            </a:r>
            <a:r>
              <a:rPr lang="en-CA" sz="1200" spc="-30" dirty="0">
                <a:solidFill>
                  <a:srgbClr val="000000"/>
                </a:solidFill>
                <a:latin typeface="Roboto Condensed Light" panose="02000000000000000000" pitchFamily="2" charset="0"/>
                <a:cs typeface="Arial Narrow"/>
              </a:rPr>
              <a:t>,</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Bruce</a:t>
            </a:r>
            <a:r>
              <a:rPr lang="en-CA" sz="1200" spc="-67" dirty="0">
                <a:solidFill>
                  <a:srgbClr val="000000"/>
                </a:solidFill>
                <a:latin typeface="Roboto Condensed Light" panose="02000000000000000000" pitchFamily="2" charset="0"/>
                <a:cs typeface="Arial Narrow"/>
              </a:rPr>
              <a:t> </a:t>
            </a:r>
            <a:r>
              <a:rPr lang="en-CA" sz="1200" spc="-18" dirty="0">
                <a:solidFill>
                  <a:srgbClr val="000000"/>
                </a:solidFill>
                <a:latin typeface="Roboto Condensed Light" panose="02000000000000000000" pitchFamily="2" charset="0"/>
                <a:cs typeface="Arial Narrow"/>
              </a:rPr>
              <a:t>et</a:t>
            </a:r>
            <a:r>
              <a:rPr lang="en-CA" sz="1200" spc="-64" dirty="0">
                <a:solidFill>
                  <a:srgbClr val="000000"/>
                </a:solidFill>
                <a:latin typeface="Roboto Condensed Light" panose="02000000000000000000" pitchFamily="2" charset="0"/>
                <a:cs typeface="Arial Narrow"/>
              </a:rPr>
              <a:t> </a:t>
            </a:r>
            <a:r>
              <a:rPr lang="en-CA" sz="1200" spc="-24" dirty="0">
                <a:solidFill>
                  <a:srgbClr val="000000"/>
                </a:solidFill>
                <a:latin typeface="Roboto Condensed Light" panose="02000000000000000000" pitchFamily="2" charset="0"/>
                <a:cs typeface="Arial Narrow"/>
              </a:rPr>
              <a:t>al.</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“Dinner</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Series:</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Performance</a:t>
            </a:r>
            <a:r>
              <a:rPr lang="en-CA" sz="1200" spc="-67"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Management</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with</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Bruce</a:t>
            </a:r>
            <a:r>
              <a:rPr lang="en-CA" sz="1200" spc="-67" dirty="0">
                <a:solidFill>
                  <a:srgbClr val="000000"/>
                </a:solidFill>
                <a:latin typeface="Roboto Condensed Light" panose="02000000000000000000" pitchFamily="2" charset="0"/>
                <a:cs typeface="Arial Narrow"/>
              </a:rPr>
              <a:t> </a:t>
            </a:r>
            <a:r>
              <a:rPr lang="en-CA" sz="1200" spc="-30" dirty="0" err="1">
                <a:solidFill>
                  <a:srgbClr val="000000"/>
                </a:solidFill>
                <a:latin typeface="Roboto Condensed Light" panose="02000000000000000000" pitchFamily="2" charset="0"/>
                <a:cs typeface="Arial Narrow"/>
              </a:rPr>
              <a:t>Croxon</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from</a:t>
            </a:r>
            <a:r>
              <a:rPr lang="en-CA" sz="1200" spc="-67"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CBC’s  ‘Dragon’s </a:t>
            </a:r>
            <a:r>
              <a:rPr lang="en-CA" sz="1200" spc="-30" dirty="0">
                <a:solidFill>
                  <a:srgbClr val="000000"/>
                </a:solidFill>
                <a:latin typeface="Roboto Condensed Light" panose="02000000000000000000" pitchFamily="2" charset="0"/>
                <a:cs typeface="Arial Narrow"/>
              </a:rPr>
              <a:t>Den’” </a:t>
            </a:r>
            <a:r>
              <a:rPr lang="en-CA" sz="1200" spc="-49" dirty="0">
                <a:solidFill>
                  <a:srgbClr val="000000"/>
                </a:solidFill>
                <a:latin typeface="Roboto Condensed Light" panose="02000000000000000000" pitchFamily="2" charset="0"/>
                <a:cs typeface="Arial Narrow"/>
              </a:rPr>
              <a:t>HRPA Toronto </a:t>
            </a:r>
            <a:r>
              <a:rPr lang="en-CA" sz="1200" spc="-39" dirty="0">
                <a:solidFill>
                  <a:srgbClr val="000000"/>
                </a:solidFill>
                <a:latin typeface="Roboto Condensed Light" panose="02000000000000000000" pitchFamily="2" charset="0"/>
                <a:cs typeface="Arial Narrow"/>
              </a:rPr>
              <a:t>Chapter. </a:t>
            </a:r>
            <a:r>
              <a:rPr lang="en-CA" sz="1200" spc="-33" dirty="0">
                <a:solidFill>
                  <a:srgbClr val="000000"/>
                </a:solidFill>
                <a:latin typeface="Roboto Condensed Light" panose="02000000000000000000" pitchFamily="2" charset="0"/>
                <a:cs typeface="Arial Narrow"/>
              </a:rPr>
              <a:t>Sheraton </a:t>
            </a:r>
            <a:r>
              <a:rPr lang="en-CA" sz="1200" spc="-30" dirty="0">
                <a:solidFill>
                  <a:srgbClr val="000000"/>
                </a:solidFill>
                <a:latin typeface="Roboto Condensed Light" panose="02000000000000000000" pitchFamily="2" charset="0"/>
                <a:cs typeface="Arial Narrow"/>
              </a:rPr>
              <a:t>Hotel, </a:t>
            </a:r>
            <a:r>
              <a:rPr lang="en-CA" sz="1200" spc="-45" dirty="0">
                <a:solidFill>
                  <a:srgbClr val="000000"/>
                </a:solidFill>
                <a:latin typeface="Roboto Condensed Light" panose="02000000000000000000" pitchFamily="2" charset="0"/>
                <a:cs typeface="Arial Narrow"/>
              </a:rPr>
              <a:t>Toronto, </a:t>
            </a:r>
            <a:r>
              <a:rPr lang="en-CA" sz="1200" spc="-24" dirty="0">
                <a:solidFill>
                  <a:srgbClr val="000000"/>
                </a:solidFill>
                <a:latin typeface="Roboto Condensed Light" panose="02000000000000000000" pitchFamily="2" charset="0"/>
                <a:cs typeface="Arial Narrow"/>
              </a:rPr>
              <a:t>ON. </a:t>
            </a:r>
            <a:r>
              <a:rPr lang="en-CA" sz="1200" spc="-21" dirty="0">
                <a:solidFill>
                  <a:srgbClr val="000000"/>
                </a:solidFill>
                <a:latin typeface="Roboto Condensed Light" panose="02000000000000000000" pitchFamily="2" charset="0"/>
                <a:cs typeface="Arial Narrow"/>
              </a:rPr>
              <a:t>12 </a:t>
            </a:r>
            <a:r>
              <a:rPr lang="en-CA" sz="1200" spc="-49" dirty="0">
                <a:solidFill>
                  <a:srgbClr val="000000"/>
                </a:solidFill>
                <a:latin typeface="Roboto Condensed Light" panose="02000000000000000000" pitchFamily="2" charset="0"/>
                <a:cs typeface="Arial Narrow"/>
              </a:rPr>
              <a:t>Nov. </a:t>
            </a:r>
            <a:r>
              <a:rPr lang="en-CA" sz="1200" spc="-30" dirty="0">
                <a:solidFill>
                  <a:srgbClr val="000000"/>
                </a:solidFill>
                <a:latin typeface="Roboto Condensed Light" panose="02000000000000000000" pitchFamily="2" charset="0"/>
                <a:cs typeface="Arial Narrow"/>
              </a:rPr>
              <a:t>2013. </a:t>
            </a:r>
            <a:r>
              <a:rPr lang="en-CA" sz="1200" spc="-36" dirty="0">
                <a:solidFill>
                  <a:srgbClr val="000000"/>
                </a:solidFill>
                <a:latin typeface="Roboto Condensed Light" panose="02000000000000000000" pitchFamily="2" charset="0"/>
                <a:cs typeface="Arial Narrow"/>
              </a:rPr>
              <a:t>Panel  discussion.</a:t>
            </a:r>
            <a:endParaRPr lang="en-CA" sz="1200" spc="0" dirty="0">
              <a:solidFill>
                <a:srgbClr val="000000"/>
              </a:solidFill>
              <a:latin typeface="Roboto Condensed Light" panose="02000000000000000000" pitchFamily="2" charset="0"/>
              <a:cs typeface="Times New Roman"/>
            </a:endParaRPr>
          </a:p>
          <a:p>
            <a:pPr marL="7701" marR="182520" indent="0" algn="l">
              <a:lnSpc>
                <a:spcPct val="110000"/>
              </a:lnSpc>
              <a:spcBef>
                <a:spcPts val="3"/>
              </a:spcBef>
              <a:spcAft>
                <a:spcPts val="1200"/>
              </a:spcAft>
              <a:buFont typeface="Arial" panose="020B0604020202020204" pitchFamily="34" charset="0"/>
              <a:buNone/>
            </a:pPr>
            <a:r>
              <a:rPr lang="en-CA" sz="1200" spc="-33" dirty="0" err="1">
                <a:solidFill>
                  <a:srgbClr val="000000"/>
                </a:solidFill>
                <a:latin typeface="Roboto Condensed Light" panose="02000000000000000000" pitchFamily="2" charset="0"/>
                <a:cs typeface="Arial Narrow"/>
              </a:rPr>
              <a:t>Culbert</a:t>
            </a:r>
            <a:r>
              <a:rPr lang="en-CA" sz="1200" spc="-33"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Samuel. </a:t>
            </a:r>
            <a:r>
              <a:rPr lang="en-CA" sz="1200" spc="-24" dirty="0">
                <a:solidFill>
                  <a:srgbClr val="000000"/>
                </a:solidFill>
                <a:latin typeface="Roboto Condensed Light" panose="02000000000000000000" pitchFamily="2" charset="0"/>
                <a:cs typeface="Arial Narrow"/>
              </a:rPr>
              <a:t>“10 </a:t>
            </a:r>
            <a:r>
              <a:rPr lang="en-CA" sz="1200" spc="-33" dirty="0">
                <a:solidFill>
                  <a:srgbClr val="000000"/>
                </a:solidFill>
                <a:latin typeface="Roboto Condensed Light" panose="02000000000000000000" pitchFamily="2" charset="0"/>
                <a:cs typeface="Arial Narrow"/>
              </a:rPr>
              <a:t>Reasons </a:t>
            </a:r>
            <a:r>
              <a:rPr lang="en-CA" sz="1200" spc="-18" dirty="0">
                <a:solidFill>
                  <a:srgbClr val="000000"/>
                </a:solidFill>
                <a:latin typeface="Roboto Condensed Light" panose="02000000000000000000" pitchFamily="2" charset="0"/>
                <a:cs typeface="Arial Narrow"/>
              </a:rPr>
              <a:t>to </a:t>
            </a:r>
            <a:r>
              <a:rPr lang="en-CA" sz="1200" spc="-24" dirty="0">
                <a:solidFill>
                  <a:srgbClr val="000000"/>
                </a:solidFill>
                <a:latin typeface="Roboto Condensed Light" panose="02000000000000000000" pitchFamily="2" charset="0"/>
                <a:cs typeface="Arial Narrow"/>
              </a:rPr>
              <a:t>Get Rid </a:t>
            </a:r>
            <a:r>
              <a:rPr lang="en-CA" sz="1200" spc="-18" dirty="0">
                <a:solidFill>
                  <a:srgbClr val="000000"/>
                </a:solidFill>
                <a:latin typeface="Roboto Condensed Light" panose="02000000000000000000" pitchFamily="2" charset="0"/>
                <a:cs typeface="Arial Narrow"/>
              </a:rPr>
              <a:t>of </a:t>
            </a:r>
            <a:r>
              <a:rPr lang="en-CA" sz="1200" spc="-33" dirty="0">
                <a:solidFill>
                  <a:srgbClr val="000000"/>
                </a:solidFill>
                <a:latin typeface="Roboto Condensed Light" panose="02000000000000000000" pitchFamily="2" charset="0"/>
                <a:cs typeface="Arial Narrow"/>
              </a:rPr>
              <a:t>Performance Reviews.” </a:t>
            </a:r>
            <a:r>
              <a:rPr lang="en-CA" sz="1200" spc="-30" dirty="0">
                <a:solidFill>
                  <a:srgbClr val="000000"/>
                </a:solidFill>
                <a:latin typeface="Roboto Condensed Light" panose="02000000000000000000" pitchFamily="2" charset="0"/>
                <a:cs typeface="Arial Narrow"/>
              </a:rPr>
              <a:t>Huffington </a:t>
            </a:r>
            <a:r>
              <a:rPr lang="en-CA" sz="1200" spc="-27" dirty="0">
                <a:solidFill>
                  <a:srgbClr val="000000"/>
                </a:solidFill>
                <a:latin typeface="Roboto Condensed Light" panose="02000000000000000000" pitchFamily="2" charset="0"/>
                <a:cs typeface="Arial Narrow"/>
              </a:rPr>
              <a:t>Post </a:t>
            </a:r>
            <a:r>
              <a:rPr lang="en-CA" sz="1200" spc="-36" dirty="0">
                <a:solidFill>
                  <a:srgbClr val="000000"/>
                </a:solidFill>
                <a:latin typeface="Roboto Condensed Light" panose="02000000000000000000" pitchFamily="2" charset="0"/>
                <a:cs typeface="Arial Narrow"/>
              </a:rPr>
              <a:t>Business.  </a:t>
            </a:r>
            <a:r>
              <a:rPr lang="en-CA" sz="1200" spc="-21" dirty="0">
                <a:solidFill>
                  <a:srgbClr val="000000"/>
                </a:solidFill>
                <a:latin typeface="Roboto Condensed Light" panose="02000000000000000000" pitchFamily="2" charset="0"/>
                <a:cs typeface="Arial Narrow"/>
              </a:rPr>
              <a:t>18</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Dec.</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2012.</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1"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28</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Oct.</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30" dirty="0">
                <a:solidFill>
                  <a:srgbClr val="2576B7"/>
                </a:solidFill>
                <a:latin typeface="Roboto Condensed Light" panose="02000000000000000000" pitchFamily="2" charset="0"/>
                <a:cs typeface="Arial Narrow"/>
              </a:rPr>
              <a:t>.</a:t>
            </a:r>
            <a:r>
              <a:rPr lang="en-CA" sz="1200" spc="-58" dirty="0">
                <a:solidFill>
                  <a:srgbClr val="2576B7"/>
                </a:solidFill>
                <a:latin typeface="Roboto Condensed Light" panose="02000000000000000000" pitchFamily="2" charset="0"/>
                <a:cs typeface="Arial Narrow"/>
              </a:rPr>
              <a:t> </a:t>
            </a:r>
            <a:r>
              <a:rPr lang="en-CA" sz="1200" spc="-36" dirty="0">
                <a:solidFill>
                  <a:srgbClr val="2576B7"/>
                </a:solidFill>
                <a:latin typeface="Roboto Condensed Light" panose="02000000000000000000" pitchFamily="2" charset="0"/>
                <a:cs typeface="Arial Narrow"/>
                <a:hlinkClick r:id="rId4">
                  <a:extLst>
                    <a:ext uri="{A12FA001-AC4F-418D-AE19-62706E023703}">
                      <ahyp:hlinkClr xmlns:ahyp="http://schemas.microsoft.com/office/drawing/2018/hyperlinkcolor" val="tx"/>
                    </a:ext>
                  </a:extLst>
                </a:hlinkClick>
              </a:rPr>
              <a:t>&lt;http://www.huffingtonpost.com/samuel-culbert/performance- </a:t>
            </a:r>
            <a:r>
              <a:rPr lang="en-CA" sz="1200" spc="-36" dirty="0">
                <a:solidFill>
                  <a:srgbClr val="2576B7"/>
                </a:solidFill>
                <a:latin typeface="Roboto Condensed Light" panose="02000000000000000000" pitchFamily="2" charset="0"/>
                <a:cs typeface="Arial Narrow"/>
              </a:rPr>
              <a:t> reviews_b_2325104.html&gt;.</a:t>
            </a:r>
            <a:endParaRPr lang="en-CA" sz="1200" spc="0" dirty="0">
              <a:solidFill>
                <a:srgbClr val="2576B7"/>
              </a:solidFill>
              <a:latin typeface="Roboto Condensed Light" panose="02000000000000000000" pitchFamily="2" charset="0"/>
              <a:cs typeface="Times New Roman"/>
            </a:endParaRPr>
          </a:p>
          <a:p>
            <a:pPr marL="7701" marR="182520" indent="0" algn="l">
              <a:lnSpc>
                <a:spcPct val="110000"/>
              </a:lnSpc>
              <a:spcBef>
                <a:spcPts val="3"/>
              </a:spcBef>
              <a:spcAft>
                <a:spcPts val="1200"/>
              </a:spcAft>
              <a:buFont typeface="Arial" panose="020B0604020202020204" pitchFamily="34" charset="0"/>
              <a:buNone/>
            </a:pPr>
            <a:r>
              <a:rPr lang="en-CA" sz="1200" spc="-33" dirty="0">
                <a:solidFill>
                  <a:srgbClr val="000000"/>
                </a:solidFill>
                <a:latin typeface="Roboto Condensed Light" panose="02000000000000000000" pitchFamily="2" charset="0"/>
                <a:cs typeface="Arial Narrow"/>
              </a:rPr>
              <a:t>Denning, </a:t>
            </a:r>
            <a:r>
              <a:rPr lang="en-CA" sz="1200" spc="-30" dirty="0">
                <a:solidFill>
                  <a:srgbClr val="000000"/>
                </a:solidFill>
                <a:latin typeface="Roboto Condensed Light" panose="02000000000000000000" pitchFamily="2" charset="0"/>
                <a:cs typeface="Arial Narrow"/>
              </a:rPr>
              <a:t>Steve. </a:t>
            </a:r>
            <a:r>
              <a:rPr lang="en-CA" sz="1200" spc="-27" dirty="0">
                <a:solidFill>
                  <a:srgbClr val="000000"/>
                </a:solidFill>
                <a:latin typeface="Roboto Condensed Light" panose="02000000000000000000" pitchFamily="2" charset="0"/>
                <a:cs typeface="Arial Narrow"/>
              </a:rPr>
              <a:t>“The Case </a:t>
            </a:r>
            <a:r>
              <a:rPr lang="en-CA" sz="1200" spc="-30" dirty="0">
                <a:solidFill>
                  <a:srgbClr val="000000"/>
                </a:solidFill>
                <a:latin typeface="Roboto Condensed Light" panose="02000000000000000000" pitchFamily="2" charset="0"/>
                <a:cs typeface="Arial Narrow"/>
              </a:rPr>
              <a:t>Against Agile: </a:t>
            </a:r>
            <a:r>
              <a:rPr lang="en-CA" sz="1200" spc="-64" dirty="0">
                <a:solidFill>
                  <a:srgbClr val="000000"/>
                </a:solidFill>
                <a:latin typeface="Roboto Condensed Light" panose="02000000000000000000" pitchFamily="2" charset="0"/>
                <a:cs typeface="Arial Narrow"/>
              </a:rPr>
              <a:t>Ten </a:t>
            </a:r>
            <a:r>
              <a:rPr lang="en-CA" sz="1200" spc="-33" dirty="0">
                <a:solidFill>
                  <a:srgbClr val="000000"/>
                </a:solidFill>
                <a:latin typeface="Roboto Condensed Light" panose="02000000000000000000" pitchFamily="2" charset="0"/>
                <a:cs typeface="Arial Narrow"/>
              </a:rPr>
              <a:t>Perennial Management Objections.” </a:t>
            </a:r>
            <a:r>
              <a:rPr lang="en-CA" sz="1200" spc="-36" dirty="0">
                <a:solidFill>
                  <a:srgbClr val="000000"/>
                </a:solidFill>
                <a:latin typeface="Roboto Condensed Light" panose="02000000000000000000" pitchFamily="2" charset="0"/>
                <a:cs typeface="Arial Narrow"/>
              </a:rPr>
              <a:t>Forbes  </a:t>
            </a:r>
            <a:r>
              <a:rPr lang="en-CA" sz="1200" spc="-33" dirty="0">
                <a:solidFill>
                  <a:srgbClr val="000000"/>
                </a:solidFill>
                <a:latin typeface="Roboto Condensed Light" panose="02000000000000000000" pitchFamily="2" charset="0"/>
                <a:cs typeface="Arial Narrow"/>
              </a:rPr>
              <a:t>Magazine.</a:t>
            </a:r>
            <a:r>
              <a:rPr lang="en-CA" sz="1200" spc="-64"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17</a:t>
            </a:r>
            <a:r>
              <a:rPr lang="en-CA" sz="1200" spc="-124" dirty="0">
                <a:solidFill>
                  <a:srgbClr val="000000"/>
                </a:solidFill>
                <a:latin typeface="Roboto Condensed Light" panose="02000000000000000000" pitchFamily="2" charset="0"/>
                <a:cs typeface="Arial Narrow"/>
              </a:rPr>
              <a:t> </a:t>
            </a:r>
            <a:r>
              <a:rPr lang="en-CA" sz="1200" spc="-42" dirty="0">
                <a:solidFill>
                  <a:srgbClr val="000000"/>
                </a:solidFill>
                <a:latin typeface="Roboto Condensed Light" panose="02000000000000000000" pitchFamily="2" charset="0"/>
                <a:cs typeface="Arial Narrow"/>
              </a:rPr>
              <a:t>Apr.</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2012.</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4" dirty="0">
                <a:solidFill>
                  <a:srgbClr val="000000"/>
                </a:solidFill>
                <a:latin typeface="Roboto Condensed Light" panose="02000000000000000000" pitchFamily="2" charset="0"/>
                <a:cs typeface="Arial Narrow"/>
              </a:rPr>
              <a:t> </a:t>
            </a:r>
            <a:r>
              <a:rPr lang="en-CA" sz="1200" spc="-49" dirty="0">
                <a:solidFill>
                  <a:srgbClr val="000000"/>
                </a:solidFill>
                <a:latin typeface="Roboto Condensed Light" panose="02000000000000000000" pitchFamily="2" charset="0"/>
                <a:cs typeface="Arial Narrow"/>
              </a:rPr>
              <a:t>Nov.</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58" dirty="0">
                <a:solidFill>
                  <a:srgbClr val="000000"/>
                </a:solidFill>
                <a:latin typeface="Roboto Condensed Light" panose="02000000000000000000" pitchFamily="2" charset="0"/>
                <a:cs typeface="Arial Narrow"/>
              </a:rPr>
              <a:t> </a:t>
            </a:r>
            <a:r>
              <a:rPr lang="en-CA" sz="1200" spc="-36" dirty="0">
                <a:solidFill>
                  <a:srgbClr val="2576B7"/>
                </a:solidFill>
                <a:latin typeface="Roboto Condensed Light" panose="02000000000000000000" pitchFamily="2" charset="0"/>
                <a:cs typeface="Arial Narrow"/>
                <a:hlinkClick r:id="rId5">
                  <a:extLst>
                    <a:ext uri="{A12FA001-AC4F-418D-AE19-62706E023703}">
                      <ahyp:hlinkClr xmlns:ahyp="http://schemas.microsoft.com/office/drawing/2018/hyperlinkcolor" val="tx"/>
                    </a:ext>
                  </a:extLst>
                </a:hlinkClick>
              </a:rPr>
              <a:t>&lt;http://www.forbes.com/sites/stevedenning/2012/04/17/ </a:t>
            </a:r>
            <a:r>
              <a:rPr lang="en-CA" sz="1200" spc="-36" dirty="0">
                <a:solidFill>
                  <a:srgbClr val="2576B7"/>
                </a:solidFill>
                <a:latin typeface="Roboto Condensed Light" panose="02000000000000000000" pitchFamily="2" charset="0"/>
                <a:cs typeface="Arial Narrow"/>
              </a:rPr>
              <a:t> </a:t>
            </a:r>
            <a:r>
              <a:rPr lang="en-CA" sz="1200" spc="-36" dirty="0">
                <a:solidFill>
                  <a:srgbClr val="000000"/>
                </a:solidFill>
                <a:latin typeface="Roboto Condensed Light" panose="02000000000000000000" pitchFamily="2" charset="0"/>
                <a:cs typeface="Arial Narrow"/>
              </a:rPr>
              <a:t>the-case-against-agile-ten-perennial-management-objections/&gt;.</a:t>
            </a:r>
            <a:endParaRPr lang="en-CA" sz="1200" spc="0" dirty="0">
              <a:solidFill>
                <a:srgbClr val="000000"/>
              </a:solidFill>
              <a:latin typeface="Roboto Condensed Light" panose="02000000000000000000" pitchFamily="2" charset="0"/>
              <a:cs typeface="Times New Roman"/>
            </a:endParaRPr>
          </a:p>
          <a:p>
            <a:pPr marL="7701" marR="182520" indent="0" algn="l">
              <a:lnSpc>
                <a:spcPct val="110000"/>
              </a:lnSpc>
              <a:spcBef>
                <a:spcPts val="3"/>
              </a:spcBef>
              <a:spcAft>
                <a:spcPts val="1200"/>
              </a:spcAft>
              <a:buFont typeface="Arial" panose="020B0604020202020204" pitchFamily="34" charset="0"/>
              <a:buNone/>
            </a:pPr>
            <a:r>
              <a:rPr lang="en-CA" sz="1200" spc="-30" dirty="0" err="1">
                <a:solidFill>
                  <a:srgbClr val="000000"/>
                </a:solidFill>
                <a:latin typeface="Roboto Condensed Light" panose="02000000000000000000" pitchFamily="2" charset="0"/>
                <a:cs typeface="Arial Narrow"/>
              </a:rPr>
              <a:t>Estis</a:t>
            </a:r>
            <a:r>
              <a:rPr lang="en-CA" sz="1200" spc="-30" dirty="0">
                <a:solidFill>
                  <a:srgbClr val="000000"/>
                </a:solidFill>
                <a:latin typeface="Roboto Condensed Light" panose="02000000000000000000" pitchFamily="2" charset="0"/>
                <a:cs typeface="Arial Narrow"/>
              </a:rPr>
              <a:t>,</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Ryan.</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“Blowing</a:t>
            </a:r>
            <a:r>
              <a:rPr lang="en-CA" sz="1200" spc="-61"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up</a:t>
            </a:r>
            <a:r>
              <a:rPr lang="en-CA" sz="1200" spc="-61" dirty="0">
                <a:solidFill>
                  <a:srgbClr val="000000"/>
                </a:solidFill>
                <a:latin typeface="Roboto Condensed Light" panose="02000000000000000000" pitchFamily="2" charset="0"/>
                <a:cs typeface="Arial Narrow"/>
              </a:rPr>
              <a:t> </a:t>
            </a:r>
            <a:r>
              <a:rPr lang="en-CA" sz="1200" spc="-24" dirty="0">
                <a:solidFill>
                  <a:srgbClr val="000000"/>
                </a:solidFill>
                <a:latin typeface="Roboto Condensed Light" panose="02000000000000000000" pitchFamily="2" charset="0"/>
                <a:cs typeface="Arial Narrow"/>
              </a:rPr>
              <a:t>the</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Performance</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Review:</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Interview</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with</a:t>
            </a:r>
            <a:r>
              <a:rPr lang="en-CA" sz="1200" spc="-12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Adobe’s</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Donna</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Morris.”</a:t>
            </a:r>
            <a:r>
              <a:rPr lang="en-CA" sz="1200" spc="-64" dirty="0">
                <a:solidFill>
                  <a:srgbClr val="000000"/>
                </a:solidFill>
                <a:latin typeface="Roboto Condensed Light" panose="02000000000000000000" pitchFamily="2" charset="0"/>
                <a:cs typeface="Arial Narrow"/>
              </a:rPr>
              <a:t> </a:t>
            </a:r>
            <a:r>
              <a:rPr lang="en-CA" sz="1200" spc="-36" dirty="0">
                <a:solidFill>
                  <a:srgbClr val="000000"/>
                </a:solidFill>
                <a:latin typeface="Roboto Condensed Light" panose="02000000000000000000" pitchFamily="2" charset="0"/>
                <a:cs typeface="Arial Narrow"/>
              </a:rPr>
              <a:t>Ryan  </a:t>
            </a:r>
            <a:r>
              <a:rPr lang="en-CA" sz="1200" spc="-30" dirty="0" err="1">
                <a:solidFill>
                  <a:srgbClr val="000000"/>
                </a:solidFill>
                <a:latin typeface="Roboto Condensed Light" panose="02000000000000000000" pitchFamily="2" charset="0"/>
                <a:cs typeface="Arial Narrow"/>
              </a:rPr>
              <a:t>Estis</a:t>
            </a:r>
            <a:r>
              <a:rPr lang="en-CA" sz="1200" spc="-61" dirty="0">
                <a:solidFill>
                  <a:srgbClr val="000000"/>
                </a:solidFill>
                <a:latin typeface="Roboto Condensed Light" panose="02000000000000000000" pitchFamily="2" charset="0"/>
                <a:cs typeface="Arial Narrow"/>
              </a:rPr>
              <a:t> </a:t>
            </a:r>
            <a:r>
              <a:rPr lang="en-CA" sz="1200" spc="-3" dirty="0">
                <a:solidFill>
                  <a:srgbClr val="000000"/>
                </a:solidFill>
                <a:latin typeface="Roboto Condensed Light" panose="02000000000000000000" pitchFamily="2" charset="0"/>
                <a:cs typeface="Arial Narrow"/>
              </a:rPr>
              <a:t>&amp;</a:t>
            </a:r>
            <a:r>
              <a:rPr lang="en-CA" sz="1200" spc="-118"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Associates.</a:t>
            </a:r>
            <a:r>
              <a:rPr lang="en-CA" sz="1200" spc="-61"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17</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June</a:t>
            </a:r>
            <a:r>
              <a:rPr lang="en-CA" sz="1200" spc="-58"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Oct.</a:t>
            </a:r>
            <a:r>
              <a:rPr lang="en-CA" sz="1200" spc="-58"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30" dirty="0">
                <a:solidFill>
                  <a:srgbClr val="2576B7"/>
                </a:solidFill>
                <a:latin typeface="Roboto Condensed Light" panose="02000000000000000000" pitchFamily="2" charset="0"/>
                <a:cs typeface="Arial Narrow"/>
              </a:rPr>
              <a:t>.</a:t>
            </a:r>
            <a:r>
              <a:rPr lang="en-CA" sz="1200" spc="-61" dirty="0">
                <a:solidFill>
                  <a:srgbClr val="2576B7"/>
                </a:solidFill>
                <a:latin typeface="Roboto Condensed Light" panose="02000000000000000000" pitchFamily="2" charset="0"/>
                <a:cs typeface="Arial Narrow"/>
              </a:rPr>
              <a:t> </a:t>
            </a:r>
            <a:r>
              <a:rPr lang="en-CA" sz="1200" spc="-36" dirty="0">
                <a:solidFill>
                  <a:srgbClr val="2576B7"/>
                </a:solidFill>
                <a:latin typeface="Roboto Condensed Light" panose="02000000000000000000" pitchFamily="2" charset="0"/>
                <a:cs typeface="Arial Narrow"/>
              </a:rPr>
              <a:t>&lt;</a:t>
            </a:r>
            <a:r>
              <a:rPr lang="en-CA" sz="1200" spc="-36" dirty="0">
                <a:solidFill>
                  <a:srgbClr val="2576B7"/>
                </a:solidFill>
                <a:latin typeface="Roboto Condensed Light" panose="02000000000000000000" pitchFamily="2" charset="0"/>
                <a:cs typeface="Arial Narrow"/>
                <a:hlinkClick r:id="rId6">
                  <a:extLst>
                    <a:ext uri="{A12FA001-AC4F-418D-AE19-62706E023703}">
                      <ahyp:hlinkClr xmlns:ahyp="http://schemas.microsoft.com/office/drawing/2018/hyperlinkcolor" val="tx"/>
                    </a:ext>
                  </a:extLst>
                </a:hlinkClick>
              </a:rPr>
              <a:t>http://ryanestis.com/adobe-interview/&gt;</a:t>
            </a:r>
            <a:r>
              <a:rPr lang="en-CA" sz="1200" spc="-36" dirty="0">
                <a:solidFill>
                  <a:srgbClr val="2576B7"/>
                </a:solidFill>
                <a:latin typeface="Roboto Condensed Light" panose="02000000000000000000" pitchFamily="2" charset="0"/>
                <a:cs typeface="Arial Narrow"/>
              </a:rPr>
              <a:t>.</a:t>
            </a:r>
            <a:endParaRPr lang="en-CA" sz="1200" dirty="0">
              <a:solidFill>
                <a:srgbClr val="2576B7"/>
              </a:solidFill>
              <a:latin typeface="Roboto Condensed Light" panose="02000000000000000000" pitchFamily="2" charset="0"/>
              <a:cs typeface="Arial Narrow"/>
            </a:endParaRPr>
          </a:p>
          <a:p>
            <a:pPr marL="0" lvl="0" indent="0" algn="l">
              <a:lnSpc>
                <a:spcPct val="110000"/>
              </a:lnSpc>
              <a:spcAft>
                <a:spcPts val="1200"/>
              </a:spcAft>
              <a:buFont typeface="Arial" panose="020B0604020202020204" pitchFamily="34" charset="0"/>
              <a:buNone/>
            </a:pPr>
            <a:endParaRPr lang="en-US" sz="1200" dirty="0">
              <a:solidFill>
                <a:srgbClr val="000000"/>
              </a:solidFill>
            </a:endParaRPr>
          </a:p>
          <a:p>
            <a:pPr marL="0" indent="0" algn="l">
              <a:lnSpc>
                <a:spcPct val="110000"/>
              </a:lnSpc>
              <a:spcAft>
                <a:spcPts val="1200"/>
              </a:spcAft>
              <a:buFont typeface="Arial" panose="020B0604020202020204" pitchFamily="34" charset="0"/>
              <a:buNone/>
              <a:tabLst/>
            </a:pPr>
            <a:endParaRPr lang="en-US" sz="1200" dirty="0">
              <a:solidFill>
                <a:srgbClr val="000000"/>
              </a:solidFill>
              <a:latin typeface="Roboto Condensed Light" panose="02000000000000000000" pitchFamily="2" charset="0"/>
              <a:ea typeface="Roboto Condensed Light" panose="02000000000000000000" pitchFamily="2" charset="0"/>
            </a:endParaRPr>
          </a:p>
          <a:p>
            <a:pPr marL="179388" indent="-179388" algn="l">
              <a:lnSpc>
                <a:spcPct val="110000"/>
              </a:lnSpc>
              <a:spcAft>
                <a:spcPts val="1200"/>
              </a:spcAft>
              <a:buFont typeface="Arial" panose="020B0604020202020204" pitchFamily="34" charset="0"/>
              <a:buChar char="•"/>
              <a:tabLst/>
            </a:pPr>
            <a:endParaRPr lang="en-US" sz="1200" dirty="0" err="1">
              <a:solidFill>
                <a:srgbClr val="000000"/>
              </a:solidFill>
              <a:latin typeface="Roboto Condensed Light" panose="02000000000000000000" pitchFamily="2" charset="0"/>
              <a:ea typeface="Roboto Condensed Light" panose="02000000000000000000" pitchFamily="2" charset="0"/>
            </a:endParaRPr>
          </a:p>
        </p:txBody>
      </p:sp>
    </p:spTree>
    <p:extLst>
      <p:ext uri="{BB962C8B-B14F-4D97-AF65-F5344CB8AC3E}">
        <p14:creationId xmlns:p14="http://schemas.microsoft.com/office/powerpoint/2010/main" val="6167870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Content Slide-gray-sidebar">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8"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530021"/>
            <a:ext cx="7885768" cy="1130188"/>
          </a:xfrm>
        </p:spPr>
        <p:txBody>
          <a:bodyPr>
            <a:noAutofit/>
          </a:bodyPr>
          <a:lstStyle>
            <a:lvl1pPr>
              <a:lnSpc>
                <a:spcPct val="90000"/>
              </a:lnSpc>
              <a:defRPr b="0" i="0">
                <a:solidFill>
                  <a:srgbClr val="4A4A4A"/>
                </a:solidFill>
              </a:defRPr>
            </a:lvl1pPr>
          </a:lstStyle>
          <a:p>
            <a:r>
              <a:rPr lang="en-US"/>
              <a:t>Click to edit Master title style</a:t>
            </a:r>
          </a:p>
        </p:txBody>
      </p:sp>
      <p:sp>
        <p:nvSpPr>
          <p:cNvPr id="8" name="Text Placeholder 4">
            <a:extLst>
              <a:ext uri="{FF2B5EF4-FFF2-40B4-BE49-F238E27FC236}">
                <a16:creationId xmlns:a16="http://schemas.microsoft.com/office/drawing/2014/main" id="{D050D33A-BAAD-1241-BF28-F42F2761FBCA}"/>
              </a:ext>
            </a:extLst>
          </p:cNvPr>
          <p:cNvSpPr>
            <a:spLocks noGrp="1"/>
          </p:cNvSpPr>
          <p:nvPr>
            <p:ph type="body" sz="quarter" idx="33"/>
          </p:nvPr>
        </p:nvSpPr>
        <p:spPr>
          <a:xfrm>
            <a:off x="371475" y="3114371"/>
            <a:ext cx="6678613" cy="2403927"/>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124846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Content Slide-blue-leftSidebar">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5252382"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5232400" y="530021"/>
            <a:ext cx="4967041" cy="1130188"/>
          </a:xfrm>
        </p:spPr>
        <p:txBody>
          <a:bodyPr>
            <a:noAutofit/>
          </a:bodyPr>
          <a:lstStyle>
            <a:lvl1pPr>
              <a:lnSpc>
                <a:spcPct val="90000"/>
              </a:lnSpc>
              <a:defRPr b="0" i="0"/>
            </a:lvl1pPr>
          </a:lstStyle>
          <a:p>
            <a:r>
              <a:rPr lang="en-US"/>
              <a:t>Click to edit Master title style</a:t>
            </a:r>
          </a:p>
        </p:txBody>
      </p:sp>
      <p:sp>
        <p:nvSpPr>
          <p:cNvPr id="8" name="Rectangle 7">
            <a:extLst>
              <a:ext uri="{FF2B5EF4-FFF2-40B4-BE49-F238E27FC236}">
                <a16:creationId xmlns:a16="http://schemas.microsoft.com/office/drawing/2014/main" id="{F2D5BCB0-D6FF-CC4C-92CC-90D104D4F343}"/>
              </a:ext>
            </a:extLst>
          </p:cNvPr>
          <p:cNvSpPr/>
          <p:nvPr userDrawn="1"/>
        </p:nvSpPr>
        <p:spPr>
          <a:xfrm>
            <a:off x="0" y="0"/>
            <a:ext cx="4260850" cy="6858000"/>
          </a:xfrm>
          <a:prstGeom prst="rect">
            <a:avLst/>
          </a:prstGeom>
          <a:gradFill>
            <a:gsLst>
              <a:gs pos="0">
                <a:schemeClr val="accent1">
                  <a:lumMod val="60000"/>
                  <a:lumOff val="40000"/>
                </a:schemeClr>
              </a:gs>
              <a:gs pos="89000">
                <a:srgbClr val="2576B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dirty="0">
              <a:solidFill>
                <a:srgbClr val="1E5E92"/>
              </a:solidFill>
            </a:endParaRPr>
          </a:p>
        </p:txBody>
      </p:sp>
      <p:sp>
        <p:nvSpPr>
          <p:cNvPr id="9" name="Text Placeholder 11">
            <a:extLst>
              <a:ext uri="{FF2B5EF4-FFF2-40B4-BE49-F238E27FC236}">
                <a16:creationId xmlns:a16="http://schemas.microsoft.com/office/drawing/2014/main" id="{2FD860C3-79CC-434D-9984-9C39951BAE42}"/>
              </a:ext>
            </a:extLst>
          </p:cNvPr>
          <p:cNvSpPr>
            <a:spLocks noGrp="1"/>
          </p:cNvSpPr>
          <p:nvPr>
            <p:ph type="body" sz="quarter" idx="14"/>
          </p:nvPr>
        </p:nvSpPr>
        <p:spPr>
          <a:xfrm>
            <a:off x="367657" y="952499"/>
            <a:ext cx="3289943" cy="5367277"/>
          </a:xfrm>
          <a:prstGeom prst="rect">
            <a:avLst/>
          </a:prstGeom>
        </p:spPr>
        <p:txBody>
          <a:bodyPr lIns="0" tIns="0" rIns="0" bIns="0" anchor="ctr" anchorCtr="0">
            <a:noAutofit/>
          </a:bodyPr>
          <a:lstStyle>
            <a:lvl1pPr marL="0" indent="0">
              <a:lnSpc>
                <a:spcPct val="110000"/>
              </a:lnSpc>
              <a:buNone/>
              <a:defRPr sz="2000" b="0" i="0" spc="0">
                <a:solidFill>
                  <a:schemeClr val="bg1"/>
                </a:solidFill>
                <a:latin typeface="Montserrat Medium"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7" name="Text Placeholder 4">
            <a:extLst>
              <a:ext uri="{FF2B5EF4-FFF2-40B4-BE49-F238E27FC236}">
                <a16:creationId xmlns:a16="http://schemas.microsoft.com/office/drawing/2014/main" id="{BFD1FFC3-1E5E-9546-8506-BC69F33F92C0}"/>
              </a:ext>
            </a:extLst>
          </p:cNvPr>
          <p:cNvSpPr>
            <a:spLocks noGrp="1"/>
          </p:cNvSpPr>
          <p:nvPr>
            <p:ph type="body" sz="quarter" idx="33"/>
          </p:nvPr>
        </p:nvSpPr>
        <p:spPr>
          <a:xfrm>
            <a:off x="5232400" y="2518948"/>
            <a:ext cx="6661150" cy="3275796"/>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673537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Content Slide-blue-rightSidebar">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97345"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77363" y="530021"/>
            <a:ext cx="6672725" cy="1130188"/>
          </a:xfrm>
        </p:spPr>
        <p:txBody>
          <a:bodyPr>
            <a:noAutofit/>
          </a:bodyPr>
          <a:lstStyle>
            <a:lvl1pPr>
              <a:lnSpc>
                <a:spcPct val="90000"/>
              </a:lnSpc>
              <a:defRPr b="0" i="0"/>
            </a:lvl1pPr>
          </a:lstStyle>
          <a:p>
            <a:r>
              <a:rPr lang="en-US"/>
              <a:t>Click to edit Master title style</a:t>
            </a:r>
          </a:p>
        </p:txBody>
      </p:sp>
      <p:sp>
        <p:nvSpPr>
          <p:cNvPr id="8" name="Rectangle 7">
            <a:extLst>
              <a:ext uri="{FF2B5EF4-FFF2-40B4-BE49-F238E27FC236}">
                <a16:creationId xmlns:a16="http://schemas.microsoft.com/office/drawing/2014/main" id="{F2D5BCB0-D6FF-CC4C-92CC-90D104D4F343}"/>
              </a:ext>
            </a:extLst>
          </p:cNvPr>
          <p:cNvSpPr/>
          <p:nvPr userDrawn="1"/>
        </p:nvSpPr>
        <p:spPr>
          <a:xfrm>
            <a:off x="8005762" y="0"/>
            <a:ext cx="4187825" cy="6858000"/>
          </a:xfrm>
          <a:prstGeom prst="rect">
            <a:avLst/>
          </a:prstGeom>
          <a:gradFill>
            <a:gsLst>
              <a:gs pos="0">
                <a:schemeClr val="accent1">
                  <a:lumMod val="60000"/>
                  <a:lumOff val="40000"/>
                </a:schemeClr>
              </a:gs>
              <a:gs pos="89000">
                <a:srgbClr val="2576B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dirty="0">
              <a:solidFill>
                <a:srgbClr val="1E5E92"/>
              </a:solidFill>
            </a:endParaRPr>
          </a:p>
        </p:txBody>
      </p:sp>
      <p:sp>
        <p:nvSpPr>
          <p:cNvPr id="9" name="Text Placeholder 11">
            <a:extLst>
              <a:ext uri="{FF2B5EF4-FFF2-40B4-BE49-F238E27FC236}">
                <a16:creationId xmlns:a16="http://schemas.microsoft.com/office/drawing/2014/main" id="{2FD860C3-79CC-434D-9984-9C39951BAE42}"/>
              </a:ext>
            </a:extLst>
          </p:cNvPr>
          <p:cNvSpPr>
            <a:spLocks noGrp="1"/>
          </p:cNvSpPr>
          <p:nvPr>
            <p:ph type="body" sz="quarter" idx="14"/>
          </p:nvPr>
        </p:nvSpPr>
        <p:spPr>
          <a:xfrm>
            <a:off x="8559384" y="952500"/>
            <a:ext cx="3030954" cy="4881142"/>
          </a:xfrm>
          <a:prstGeom prst="rect">
            <a:avLst/>
          </a:prstGeom>
        </p:spPr>
        <p:txBody>
          <a:bodyPr lIns="0" tIns="0" rIns="0" bIns="0" anchor="ctr" anchorCtr="0">
            <a:noAutofit/>
          </a:bodyPr>
          <a:lstStyle>
            <a:lvl1pPr marL="0" indent="0">
              <a:lnSpc>
                <a:spcPct val="110000"/>
              </a:lnSpc>
              <a:buNone/>
              <a:defRPr sz="2000" b="0" i="0" spc="0">
                <a:solidFill>
                  <a:schemeClr val="bg1"/>
                </a:solidFill>
                <a:latin typeface="Montserrat Medium"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Box 6">
            <a:extLst>
              <a:ext uri="{FF2B5EF4-FFF2-40B4-BE49-F238E27FC236}">
                <a16:creationId xmlns:a16="http://schemas.microsoft.com/office/drawing/2014/main" id="{2AD1AD55-DE6F-7A48-87C1-BCB637DDFBBA}"/>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0" name="Text Placeholder 4">
            <a:extLst>
              <a:ext uri="{FF2B5EF4-FFF2-40B4-BE49-F238E27FC236}">
                <a16:creationId xmlns:a16="http://schemas.microsoft.com/office/drawing/2014/main" id="{9827AB02-2D82-654F-ADA6-39B4D879BBE4}"/>
              </a:ext>
            </a:extLst>
          </p:cNvPr>
          <p:cNvSpPr>
            <a:spLocks noGrp="1"/>
          </p:cNvSpPr>
          <p:nvPr>
            <p:ph type="body" sz="quarter" idx="33"/>
          </p:nvPr>
        </p:nvSpPr>
        <p:spPr>
          <a:xfrm>
            <a:off x="371475" y="2508316"/>
            <a:ext cx="6678613" cy="3243898"/>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590481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 Slide-graySidebar">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8"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530021"/>
            <a:ext cx="4967041" cy="1130188"/>
          </a:xfrm>
        </p:spPr>
        <p:txBody>
          <a:bodyPr>
            <a:noAutofit/>
          </a:bodyPr>
          <a:lstStyle>
            <a:lvl1pPr>
              <a:lnSpc>
                <a:spcPct val="90000"/>
              </a:lnSpc>
              <a:defRPr b="0" i="0"/>
            </a:lvl1pPr>
          </a:lstStyle>
          <a:p>
            <a:r>
              <a:rPr lang="en-US"/>
              <a:t>Click to edit Master title style</a:t>
            </a:r>
          </a:p>
        </p:txBody>
      </p:sp>
      <p:sp>
        <p:nvSpPr>
          <p:cNvPr id="8" name="Text Placeholder 4">
            <a:extLst>
              <a:ext uri="{FF2B5EF4-FFF2-40B4-BE49-F238E27FC236}">
                <a16:creationId xmlns:a16="http://schemas.microsoft.com/office/drawing/2014/main" id="{2721BB38-35D8-6041-AE06-91C7C44D942C}"/>
              </a:ext>
            </a:extLst>
          </p:cNvPr>
          <p:cNvSpPr>
            <a:spLocks noGrp="1"/>
          </p:cNvSpPr>
          <p:nvPr>
            <p:ph type="body" sz="quarter" idx="33"/>
          </p:nvPr>
        </p:nvSpPr>
        <p:spPr>
          <a:xfrm>
            <a:off x="371475" y="3125003"/>
            <a:ext cx="6678613" cy="2637843"/>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a:extLst>
              <a:ext uri="{FF2B5EF4-FFF2-40B4-BE49-F238E27FC236}">
                <a16:creationId xmlns:a16="http://schemas.microsoft.com/office/drawing/2014/main" id="{F39C547E-7388-DC4A-B7BE-F29EBC5287ED}"/>
              </a:ext>
            </a:extLst>
          </p:cNvPr>
          <p:cNvSpPr txBox="1"/>
          <p:nvPr userDrawn="1"/>
        </p:nvSpPr>
        <p:spPr>
          <a:xfrm>
            <a:off x="11409680" y="6471920"/>
            <a:ext cx="0" cy="0"/>
          </a:xfrm>
          <a:prstGeom prst="rect">
            <a:avLst/>
          </a:prstGeom>
        </p:spPr>
        <p:txBody>
          <a:bodyPr wrap="none" lIns="0" tIns="0" rIns="0" bIns="0" numCol="1" spcCol="360000" rtlCol="0">
            <a:noAutofit/>
          </a:bodyPr>
          <a:lstStyle/>
          <a:p>
            <a:pPr marL="179388" indent="-179388" algn="l">
              <a:lnSpc>
                <a:spcPct val="110000"/>
              </a:lnSpc>
              <a:buFont typeface="Arial" panose="020B0604020202020204" pitchFamily="34" charset="0"/>
              <a:buChar char="•"/>
              <a:tabLst/>
            </a:pPr>
            <a:endParaRPr lang="en-US" sz="1400" dirty="0">
              <a:solidFill>
                <a:schemeClr val="tx1">
                  <a:lumMod val="50000"/>
                </a:schemeClr>
              </a:solidFill>
              <a:latin typeface="Roboto Condensed Light" panose="02000000000000000000" pitchFamily="2" charset="0"/>
              <a:ea typeface="Roboto Condensed Light" panose="02000000000000000000" pitchFamily="2" charset="0"/>
            </a:endParaRPr>
          </a:p>
        </p:txBody>
      </p:sp>
    </p:spTree>
    <p:extLst>
      <p:ext uri="{BB962C8B-B14F-4D97-AF65-F5344CB8AC3E}">
        <p14:creationId xmlns:p14="http://schemas.microsoft.com/office/powerpoint/2010/main" val="132467354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Content Slide-Dark-bkg">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8"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530021"/>
            <a:ext cx="4967041" cy="1130188"/>
          </a:xfrm>
        </p:spPr>
        <p:txBody>
          <a:bodyPr>
            <a:noAutofit/>
          </a:bodyPr>
          <a:lstStyle>
            <a:lvl1pPr>
              <a:lnSpc>
                <a:spcPct val="90000"/>
              </a:lnSpc>
              <a:defRPr b="0" i="0"/>
            </a:lvl1pPr>
          </a:lstStyle>
          <a:p>
            <a:r>
              <a:rPr lang="en-US"/>
              <a:t>Click to edit Master title style</a:t>
            </a:r>
          </a:p>
        </p:txBody>
      </p:sp>
      <p:sp>
        <p:nvSpPr>
          <p:cNvPr id="8" name="Rectangle 7">
            <a:extLst>
              <a:ext uri="{FF2B5EF4-FFF2-40B4-BE49-F238E27FC236}">
                <a16:creationId xmlns:a16="http://schemas.microsoft.com/office/drawing/2014/main" id="{5BD26176-8E72-8545-BF35-F0975CEECAC1}"/>
              </a:ext>
            </a:extLst>
          </p:cNvPr>
          <p:cNvSpPr/>
          <p:nvPr userDrawn="1"/>
        </p:nvSpPr>
        <p:spPr>
          <a:xfrm>
            <a:off x="8005764" y="0"/>
            <a:ext cx="4187824" cy="6858000"/>
          </a:xfrm>
          <a:prstGeom prst="rect">
            <a:avLst/>
          </a:prstGeom>
          <a:gradFill>
            <a:gsLst>
              <a:gs pos="0">
                <a:srgbClr val="414141"/>
              </a:gs>
              <a:gs pos="85000">
                <a:schemeClr val="tx2">
                  <a:lumMod val="50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dirty="0"/>
          </a:p>
        </p:txBody>
      </p:sp>
      <p:sp>
        <p:nvSpPr>
          <p:cNvPr id="9" name="TextBox 8">
            <a:extLst>
              <a:ext uri="{FF2B5EF4-FFF2-40B4-BE49-F238E27FC236}">
                <a16:creationId xmlns:a16="http://schemas.microsoft.com/office/drawing/2014/main" id="{F9E3C8D6-0ED5-894A-BD50-6C9A62AE65FA}"/>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0" name="Text Placeholder 4">
            <a:extLst>
              <a:ext uri="{FF2B5EF4-FFF2-40B4-BE49-F238E27FC236}">
                <a16:creationId xmlns:a16="http://schemas.microsoft.com/office/drawing/2014/main" id="{B0D1623B-96EE-2840-8716-288265D76E04}"/>
              </a:ext>
            </a:extLst>
          </p:cNvPr>
          <p:cNvSpPr>
            <a:spLocks noGrp="1"/>
          </p:cNvSpPr>
          <p:nvPr>
            <p:ph type="body" sz="quarter" idx="33"/>
          </p:nvPr>
        </p:nvSpPr>
        <p:spPr>
          <a:xfrm>
            <a:off x="371476" y="3146269"/>
            <a:ext cx="5689599" cy="2744168"/>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855981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Content Slide-graySidebar-thin">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8"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530021"/>
            <a:ext cx="4967041" cy="1130188"/>
          </a:xfrm>
        </p:spPr>
        <p:txBody>
          <a:bodyPr>
            <a:noAutofit/>
          </a:bodyPr>
          <a:lstStyle>
            <a:lvl1pPr>
              <a:lnSpc>
                <a:spcPct val="90000"/>
              </a:lnSpc>
              <a:defRPr b="0" i="0"/>
            </a:lvl1pPr>
          </a:lstStyle>
          <a:p>
            <a:r>
              <a:rPr lang="en-US"/>
              <a:t>Click to edit Master title style</a:t>
            </a:r>
          </a:p>
        </p:txBody>
      </p:sp>
      <p:sp>
        <p:nvSpPr>
          <p:cNvPr id="9" name="TextBox 8">
            <a:extLst>
              <a:ext uri="{FF2B5EF4-FFF2-40B4-BE49-F238E27FC236}">
                <a16:creationId xmlns:a16="http://schemas.microsoft.com/office/drawing/2014/main" id="{F9E3C8D6-0ED5-894A-BD50-6C9A62AE65FA}"/>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0" name="Rectangle 9">
            <a:extLst>
              <a:ext uri="{FF2B5EF4-FFF2-40B4-BE49-F238E27FC236}">
                <a16:creationId xmlns:a16="http://schemas.microsoft.com/office/drawing/2014/main" id="{11BBAA67-01EA-5442-AE17-60831E18D0A2}"/>
              </a:ext>
            </a:extLst>
          </p:cNvPr>
          <p:cNvSpPr/>
          <p:nvPr userDrawn="1"/>
        </p:nvSpPr>
        <p:spPr>
          <a:xfrm>
            <a:off x="8012624" y="0"/>
            <a:ext cx="4180964" cy="6858000"/>
          </a:xfrm>
          <a:prstGeom prst="rect">
            <a:avLst/>
          </a:prstGeom>
          <a:gradFill>
            <a:gsLst>
              <a:gs pos="15000">
                <a:schemeClr val="bg1"/>
              </a:gs>
              <a:gs pos="85000">
                <a:schemeClr val="bg1">
                  <a:lumMod val="8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dirty="0"/>
          </a:p>
        </p:txBody>
      </p:sp>
      <p:sp>
        <p:nvSpPr>
          <p:cNvPr id="18" name="TextBox 17">
            <a:extLst>
              <a:ext uri="{FF2B5EF4-FFF2-40B4-BE49-F238E27FC236}">
                <a16:creationId xmlns:a16="http://schemas.microsoft.com/office/drawing/2014/main" id="{173855CD-7213-0F47-93AA-736E3E614C05}"/>
              </a:ext>
            </a:extLst>
          </p:cNvPr>
          <p:cNvSpPr txBox="1"/>
          <p:nvPr userDrawn="1"/>
        </p:nvSpPr>
        <p:spPr>
          <a:xfrm>
            <a:off x="8801553" y="6451496"/>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tx1">
                    <a:lumMod val="50000"/>
                  </a:schemeClr>
                </a:solidFill>
                <a:latin typeface="Exo" panose="02000503000000000000" pitchFamily="2" charset="77"/>
              </a:rPr>
              <a:t>Info-</a:t>
            </a:r>
            <a:r>
              <a:rPr lang="en-CA" sz="800" spc="-103" dirty="0">
                <a:solidFill>
                  <a:schemeClr val="tx1">
                    <a:lumMod val="50000"/>
                  </a:schemeClr>
                </a:solidFill>
                <a:latin typeface="Exo" panose="02000503000000000000" pitchFamily="2" charset="77"/>
              </a:rPr>
              <a:t>T</a:t>
            </a:r>
            <a:r>
              <a:rPr lang="en-CA" sz="800" spc="-15" dirty="0">
                <a:solidFill>
                  <a:schemeClr val="tx1">
                    <a:lumMod val="50000"/>
                  </a:schemeClr>
                </a:solidFill>
                <a:latin typeface="Exo" panose="02000503000000000000" pitchFamily="2" charset="77"/>
              </a:rPr>
              <a:t>ec</a:t>
            </a:r>
            <a:r>
              <a:rPr lang="en-CA" sz="800" spc="6" dirty="0">
                <a:solidFill>
                  <a:schemeClr val="tx1">
                    <a:lumMod val="50000"/>
                  </a:schemeClr>
                </a:solidFill>
                <a:latin typeface="Exo" panose="02000503000000000000" pitchFamily="2" charset="77"/>
              </a:rPr>
              <a:t>h</a:t>
            </a:r>
            <a:r>
              <a:rPr lang="en-CA" sz="800" spc="-39" dirty="0">
                <a:solidFill>
                  <a:schemeClr val="tx1">
                    <a:lumMod val="50000"/>
                  </a:schemeClr>
                </a:solidFill>
                <a:latin typeface="Exo" panose="02000503000000000000" pitchFamily="2" charset="77"/>
              </a:rPr>
              <a:t> </a:t>
            </a:r>
            <a:r>
              <a:rPr lang="en-CA" sz="800" spc="-15" dirty="0">
                <a:solidFill>
                  <a:schemeClr val="tx1">
                    <a:lumMod val="50000"/>
                  </a:schemeClr>
                </a:solidFill>
                <a:latin typeface="Exo" panose="02000503000000000000" pitchFamily="2" charset="77"/>
              </a:rPr>
              <a:t>Researc</a:t>
            </a:r>
            <a:r>
              <a:rPr lang="en-CA" sz="800" spc="6" dirty="0">
                <a:solidFill>
                  <a:schemeClr val="tx1">
                    <a:lumMod val="50000"/>
                  </a:schemeClr>
                </a:solidFill>
                <a:latin typeface="Exo" panose="02000503000000000000" pitchFamily="2" charset="77"/>
              </a:rPr>
              <a:t>h</a:t>
            </a:r>
            <a:r>
              <a:rPr lang="en-CA" sz="800" spc="-39" dirty="0">
                <a:solidFill>
                  <a:schemeClr val="tx1">
                    <a:lumMod val="50000"/>
                  </a:schemeClr>
                </a:solidFill>
                <a:latin typeface="Exo" panose="02000503000000000000" pitchFamily="2" charset="77"/>
              </a:rPr>
              <a:t> </a:t>
            </a:r>
            <a:r>
              <a:rPr lang="en-CA" sz="800" spc="-15" dirty="0">
                <a:solidFill>
                  <a:schemeClr val="tx1">
                    <a:lumMod val="50000"/>
                  </a:schemeClr>
                </a:solidFill>
                <a:latin typeface="Exo" panose="02000503000000000000" pitchFamily="2" charset="77"/>
              </a:rPr>
              <a:t>Grou</a:t>
            </a:r>
            <a:r>
              <a:rPr lang="en-CA" sz="800" spc="6" dirty="0">
                <a:solidFill>
                  <a:schemeClr val="tx1">
                    <a:lumMod val="50000"/>
                  </a:schemeClr>
                </a:solidFill>
                <a:latin typeface="Exo" panose="02000503000000000000" pitchFamily="2" charset="77"/>
              </a:rPr>
              <a:t>p   |   </a:t>
            </a:r>
            <a:fld id="{81D60167-4931-47E6-BA6A-407CBD079E47}" type="slidenum">
              <a:rPr lang="en-CA" sz="800" spc="6" smtClean="0">
                <a:solidFill>
                  <a:schemeClr val="tx1">
                    <a:lumMod val="50000"/>
                  </a:schemeClr>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tx1">
                  <a:lumMod val="50000"/>
                </a:schemeClr>
              </a:solidFill>
              <a:latin typeface="Exo" panose="02000503000000000000" pitchFamily="2" charset="77"/>
              <a:cs typeface="Arial" panose="020B0604020202020204" pitchFamily="34" charset="0"/>
            </a:endParaRPr>
          </a:p>
        </p:txBody>
      </p:sp>
      <p:sp>
        <p:nvSpPr>
          <p:cNvPr id="13" name="Text Placeholder 4">
            <a:extLst>
              <a:ext uri="{FF2B5EF4-FFF2-40B4-BE49-F238E27FC236}">
                <a16:creationId xmlns:a16="http://schemas.microsoft.com/office/drawing/2014/main" id="{41C2BBAD-B7E6-B347-BE98-685621B93336}"/>
              </a:ext>
            </a:extLst>
          </p:cNvPr>
          <p:cNvSpPr>
            <a:spLocks noGrp="1"/>
          </p:cNvSpPr>
          <p:nvPr>
            <p:ph type="body" sz="quarter" idx="33"/>
          </p:nvPr>
        </p:nvSpPr>
        <p:spPr>
          <a:xfrm>
            <a:off x="371475" y="3135637"/>
            <a:ext cx="5689600" cy="2744168"/>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570119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Content Slide-smaller headers">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8"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639749"/>
            <a:ext cx="4967041" cy="1130188"/>
          </a:xfrm>
        </p:spPr>
        <p:txBody>
          <a:bodyPr>
            <a:noAutofit/>
          </a:bodyPr>
          <a:lstStyle>
            <a:lvl1pPr>
              <a:lnSpc>
                <a:spcPct val="90000"/>
              </a:lnSpc>
              <a:defRPr sz="3000" b="0" i="0"/>
            </a:lvl1pPr>
          </a:lstStyle>
          <a:p>
            <a:r>
              <a:rPr lang="en-US"/>
              <a:t>Click to edit Master title style</a:t>
            </a:r>
          </a:p>
        </p:txBody>
      </p:sp>
      <p:sp>
        <p:nvSpPr>
          <p:cNvPr id="8" name="Text Placeholder 4">
            <a:extLst>
              <a:ext uri="{FF2B5EF4-FFF2-40B4-BE49-F238E27FC236}">
                <a16:creationId xmlns:a16="http://schemas.microsoft.com/office/drawing/2014/main" id="{72B6490B-6D4F-0845-B0AE-4710BA366ADC}"/>
              </a:ext>
            </a:extLst>
          </p:cNvPr>
          <p:cNvSpPr>
            <a:spLocks noGrp="1"/>
          </p:cNvSpPr>
          <p:nvPr>
            <p:ph type="body" sz="quarter" idx="33"/>
          </p:nvPr>
        </p:nvSpPr>
        <p:spPr>
          <a:xfrm>
            <a:off x="371475" y="3135637"/>
            <a:ext cx="6678613" cy="2648475"/>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03300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Content Slide-smaller headers">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8"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628191"/>
            <a:ext cx="4967041" cy="1130188"/>
          </a:xfrm>
        </p:spPr>
        <p:txBody>
          <a:bodyPr>
            <a:noAutofit/>
          </a:bodyPr>
          <a:lstStyle>
            <a:lvl1pPr>
              <a:lnSpc>
                <a:spcPct val="90000"/>
              </a:lnSpc>
              <a:defRPr sz="3000" b="0" i="0">
                <a:solidFill>
                  <a:srgbClr val="2576B7"/>
                </a:solidFill>
              </a:defRPr>
            </a:lvl1pPr>
          </a:lstStyle>
          <a:p>
            <a:r>
              <a:rPr lang="en-US"/>
              <a:t>Click to edit Master title style</a:t>
            </a:r>
          </a:p>
        </p:txBody>
      </p:sp>
      <p:sp>
        <p:nvSpPr>
          <p:cNvPr id="8" name="Text Placeholder 4">
            <a:extLst>
              <a:ext uri="{FF2B5EF4-FFF2-40B4-BE49-F238E27FC236}">
                <a16:creationId xmlns:a16="http://schemas.microsoft.com/office/drawing/2014/main" id="{E2FF14F4-5112-EB4A-875A-8BC71999E52F}"/>
              </a:ext>
            </a:extLst>
          </p:cNvPr>
          <p:cNvSpPr>
            <a:spLocks noGrp="1"/>
          </p:cNvSpPr>
          <p:nvPr>
            <p:ph type="body" sz="quarter" idx="33"/>
          </p:nvPr>
        </p:nvSpPr>
        <p:spPr>
          <a:xfrm>
            <a:off x="371475" y="3135637"/>
            <a:ext cx="6678613" cy="2765433"/>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269727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
        <p:nvSpPr>
          <p:cNvPr id="2" name="Title Placeholder 11">
            <a:extLst>
              <a:ext uri="{FF2B5EF4-FFF2-40B4-BE49-F238E27FC236}">
                <a16:creationId xmlns:a16="http://schemas.microsoft.com/office/drawing/2014/main" id="{E52F795C-27C2-8046-8EBA-637111198D80}"/>
              </a:ext>
            </a:extLst>
          </p:cNvPr>
          <p:cNvSpPr>
            <a:spLocks noGrp="1"/>
          </p:cNvSpPr>
          <p:nvPr>
            <p:ph type="title"/>
          </p:nvPr>
        </p:nvSpPr>
        <p:spPr>
          <a:xfrm>
            <a:off x="369016" y="528895"/>
            <a:ext cx="10516970" cy="1325563"/>
          </a:xfrm>
          <a:prstGeom prst="rect">
            <a:avLst/>
          </a:prstGeom>
        </p:spPr>
        <p:txBody>
          <a:bodyPr vert="horz" lIns="0" tIns="0" rIns="0" bIns="0" rtlCol="0" anchor="t">
            <a:normAutofit/>
          </a:bodyPr>
          <a:lstStyle>
            <a:lvl1pPr>
              <a:defRPr sz="4000" b="1" i="0">
                <a:solidFill>
                  <a:srgbClr val="717171"/>
                </a:solidFill>
                <a:latin typeface="Montserrat SemiBold" pitchFamily="2" charset="77"/>
              </a:defRPr>
            </a:lvl1pPr>
          </a:lstStyle>
          <a:p>
            <a:r>
              <a:rPr lang="en-US"/>
              <a:t>Click to edit Master title style</a:t>
            </a:r>
          </a:p>
        </p:txBody>
      </p:sp>
      <p:sp>
        <p:nvSpPr>
          <p:cNvPr id="3" name="Text Placeholder 4">
            <a:extLst>
              <a:ext uri="{FF2B5EF4-FFF2-40B4-BE49-F238E27FC236}">
                <a16:creationId xmlns:a16="http://schemas.microsoft.com/office/drawing/2014/main" id="{410EDEE3-640B-504D-9EE5-6837D51D0F1B}"/>
              </a:ext>
            </a:extLst>
          </p:cNvPr>
          <p:cNvSpPr>
            <a:spLocks noGrp="1"/>
          </p:cNvSpPr>
          <p:nvPr>
            <p:ph type="body" sz="quarter" idx="10"/>
          </p:nvPr>
        </p:nvSpPr>
        <p:spPr>
          <a:xfrm>
            <a:off x="369937" y="1098118"/>
            <a:ext cx="3832724" cy="616383"/>
          </a:xfrm>
          <a:prstGeom prst="rect">
            <a:avLst/>
          </a:prstGeom>
        </p:spPr>
        <p:txBody>
          <a:bodyPr lIns="0" tIns="0" rIns="0" bIns="0"/>
          <a:lstStyle>
            <a:lvl1pPr marL="0" indent="0">
              <a:lnSpc>
                <a:spcPct val="110000"/>
              </a:lnSpc>
              <a:buNone/>
              <a:defRPr sz="1600" b="0" i="0">
                <a:solidFill>
                  <a:srgbClr val="717171"/>
                </a:solidFill>
                <a:latin typeface="Exo" panose="02000503000000000000" pitchFamily="2" charset="77"/>
              </a:defRPr>
            </a:lvl1pPr>
            <a:lvl2pPr marL="457200" indent="0">
              <a:lnSpc>
                <a:spcPct val="110000"/>
              </a:lnSpc>
              <a:buNone/>
              <a:defRPr sz="1600" b="0" i="0">
                <a:solidFill>
                  <a:srgbClr val="717171"/>
                </a:solidFill>
                <a:latin typeface="Exo" panose="02000503000000000000" pitchFamily="2" charset="77"/>
              </a:defRPr>
            </a:lvl2pPr>
            <a:lvl3pPr marL="914400" indent="0">
              <a:lnSpc>
                <a:spcPct val="110000"/>
              </a:lnSpc>
              <a:buNone/>
              <a:defRPr sz="1600" b="0" i="0">
                <a:solidFill>
                  <a:srgbClr val="717171"/>
                </a:solidFill>
                <a:latin typeface="Exo" panose="02000503000000000000" pitchFamily="2" charset="77"/>
              </a:defRPr>
            </a:lvl3pPr>
            <a:lvl4pPr marL="1371600" indent="0">
              <a:lnSpc>
                <a:spcPct val="110000"/>
              </a:lnSpc>
              <a:buNone/>
              <a:defRPr sz="1600" b="0" i="0">
                <a:solidFill>
                  <a:srgbClr val="717171"/>
                </a:solidFill>
                <a:latin typeface="Exo" panose="02000503000000000000" pitchFamily="2" charset="77"/>
              </a:defRPr>
            </a:lvl4pPr>
            <a:lvl5pPr marL="1828800" indent="0">
              <a:lnSpc>
                <a:spcPct val="110000"/>
              </a:lnSpc>
              <a:buNone/>
              <a:defRPr sz="1600" b="0" i="0">
                <a:solidFill>
                  <a:srgbClr val="717171"/>
                </a:solidFill>
                <a:latin typeface="Exo" panose="02000503000000000000"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445847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lours">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6914422"/>
      </p:ext>
    </p:extLst>
  </p:cSld>
  <p:clrMapOvr>
    <a:masterClrMapping/>
  </p:clrMapOvr>
  <p:extLst>
    <p:ext uri="{DCECCB84-F9BA-43D5-87BE-67443E8EF086}">
      <p15:sldGuideLst xmlns:p15="http://schemas.microsoft.com/office/powerpoint/2012/main">
        <p15:guide id="1" orient="horz" pos="572">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able of Contents-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3B3D8F-5786-FC48-873E-3DA295CC8CA4}"/>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79000"/>
                    </a14:imgEffect>
                  </a14:imgLayer>
                </a14:imgProps>
              </a:ext>
              <a:ext uri="{28A0092B-C50C-407E-A947-70E740481C1C}">
                <a14:useLocalDpi xmlns:a14="http://schemas.microsoft.com/office/drawing/2010/main"/>
              </a:ext>
            </a:extLst>
          </a:blip>
          <a:srcRect l="39120" r="37452" b="28119"/>
          <a:stretch/>
        </p:blipFill>
        <p:spPr>
          <a:xfrm>
            <a:off x="0" y="-1"/>
            <a:ext cx="3287713" cy="6873276"/>
          </a:xfrm>
          <a:prstGeom prst="rect">
            <a:avLst/>
          </a:prstGeom>
        </p:spPr>
      </p:pic>
      <p:sp>
        <p:nvSpPr>
          <p:cNvPr id="12" name="Rectangle 11">
            <a:extLst>
              <a:ext uri="{FF2B5EF4-FFF2-40B4-BE49-F238E27FC236}">
                <a16:creationId xmlns:a16="http://schemas.microsoft.com/office/drawing/2014/main" id="{9BA5524D-4A89-5440-A5DA-D262B0A1B43F}"/>
              </a:ext>
            </a:extLst>
          </p:cNvPr>
          <p:cNvSpPr/>
          <p:nvPr userDrawn="1"/>
        </p:nvSpPr>
        <p:spPr>
          <a:xfrm>
            <a:off x="2" y="0"/>
            <a:ext cx="3287711" cy="6858000"/>
          </a:xfrm>
          <a:prstGeom prst="rect">
            <a:avLst/>
          </a:prstGeom>
          <a:gradFill>
            <a:gsLst>
              <a:gs pos="19000">
                <a:srgbClr val="2576B7">
                  <a:alpha val="11000"/>
                </a:srgbClr>
              </a:gs>
              <a:gs pos="99000">
                <a:schemeClr val="accent1">
                  <a:lumMod val="60000"/>
                  <a:lumOff val="40000"/>
                  <a:alpha val="5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F4ADDE57-4E30-2343-9DAE-39F3DBBD9B61}"/>
              </a:ext>
            </a:extLst>
          </p:cNvPr>
          <p:cNvSpPr>
            <a:spLocks noGrp="1"/>
          </p:cNvSpPr>
          <p:nvPr>
            <p:ph type="title" hasCustomPrompt="1"/>
          </p:nvPr>
        </p:nvSpPr>
        <p:spPr>
          <a:xfrm>
            <a:off x="354106" y="530021"/>
            <a:ext cx="2644071" cy="1163598"/>
          </a:xfrm>
        </p:spPr>
        <p:txBody>
          <a:bodyPr>
            <a:noAutofit/>
          </a:bodyPr>
          <a:lstStyle>
            <a:lvl1pPr>
              <a:defRPr b="0" i="0">
                <a:solidFill>
                  <a:schemeClr val="bg1"/>
                </a:solidFill>
              </a:defRPr>
            </a:lvl1pPr>
          </a:lstStyle>
          <a:p>
            <a:r>
              <a:rPr lang="en-US"/>
              <a:t>Table of Contents</a:t>
            </a:r>
          </a:p>
        </p:txBody>
      </p:sp>
      <p:sp>
        <p:nvSpPr>
          <p:cNvPr id="9" name="Text Placeholder 14">
            <a:extLst>
              <a:ext uri="{FF2B5EF4-FFF2-40B4-BE49-F238E27FC236}">
                <a16:creationId xmlns:a16="http://schemas.microsoft.com/office/drawing/2014/main" id="{D7149EE9-D7CB-2245-A969-E3DC476D8DF6}"/>
              </a:ext>
            </a:extLst>
          </p:cNvPr>
          <p:cNvSpPr>
            <a:spLocks noGrp="1"/>
          </p:cNvSpPr>
          <p:nvPr>
            <p:ph type="body" sz="quarter" idx="12" hasCustomPrompt="1"/>
          </p:nvPr>
        </p:nvSpPr>
        <p:spPr>
          <a:xfrm>
            <a:off x="4260851" y="1713470"/>
            <a:ext cx="7424644" cy="4337706"/>
          </a:xfrm>
          <a:prstGeom prst="rect">
            <a:avLst/>
          </a:prstGeom>
        </p:spPr>
        <p:txBody>
          <a:bodyPr lIns="0" tIns="0" rIns="0" bIns="0" numCol="2" spcCol="360000">
            <a:noAutofit/>
          </a:bodyPr>
          <a:lstStyle>
            <a:lvl1pPr marL="14288" marR="0" indent="-230188" algn="l" defTabSz="914400" rtl="0" eaLnBrk="1" fontAlgn="auto" latinLnBrk="0" hangingPunct="1">
              <a:lnSpc>
                <a:spcPct val="90000"/>
              </a:lnSpc>
              <a:spcBef>
                <a:spcPts val="1000"/>
              </a:spcBef>
              <a:spcAft>
                <a:spcPts val="800"/>
              </a:spcAft>
              <a:buClrTx/>
              <a:buSzTx/>
              <a:buFont typeface="Arial" panose="020B0604020202020204" pitchFamily="34" charset="0"/>
              <a:buNone/>
              <a:tabLst>
                <a:tab pos="439738" algn="l"/>
              </a:tabLst>
              <a:defRPr sz="1600" b="0" i="0">
                <a:solidFill>
                  <a:srgbClr val="4A4A4A"/>
                </a:solidFill>
                <a:latin typeface="Montserrat Medium" pitchFamily="2" charset="77"/>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	Click to edit Master text styles</a:t>
            </a:r>
          </a:p>
          <a:p>
            <a:pPr lvl="0"/>
            <a:r>
              <a:rPr lang="en-US"/>
              <a:t>#	Click to edit Master text styles</a:t>
            </a:r>
          </a:p>
          <a:p>
            <a:pPr lvl="0"/>
            <a:r>
              <a:rPr lang="en-US"/>
              <a:t>#	Click to edit Master text styles</a:t>
            </a:r>
          </a:p>
        </p:txBody>
      </p:sp>
    </p:spTree>
    <p:extLst>
      <p:ext uri="{BB962C8B-B14F-4D97-AF65-F5344CB8AC3E}">
        <p14:creationId xmlns:p14="http://schemas.microsoft.com/office/powerpoint/2010/main" val="1180541097"/>
      </p:ext>
    </p:extLst>
  </p:cSld>
  <p:clrMapOvr>
    <a:masterClrMapping/>
  </p:clrMapOvr>
  <p:extLst>
    <p:ext uri="{DCECCB84-F9BA-43D5-87BE-67443E8EF086}">
      <p15:sldGuideLst xmlns:p15="http://schemas.microsoft.com/office/powerpoint/2012/main">
        <p15:guide id="1" orient="horz" pos="1185">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Analysts Perspectiv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DDE57-4E30-2343-9DAE-39F3DBBD9B61}"/>
              </a:ext>
            </a:extLst>
          </p:cNvPr>
          <p:cNvSpPr>
            <a:spLocks noGrp="1"/>
          </p:cNvSpPr>
          <p:nvPr>
            <p:ph type="title"/>
          </p:nvPr>
        </p:nvSpPr>
        <p:spPr>
          <a:xfrm>
            <a:off x="354106" y="530021"/>
            <a:ext cx="9739219" cy="1130188"/>
          </a:xfrm>
        </p:spPr>
        <p:txBody>
          <a:bodyPr>
            <a:noAutofit/>
          </a:bodyPr>
          <a:lstStyle>
            <a:lvl1pPr>
              <a:defRPr b="0" i="0">
                <a:solidFill>
                  <a:srgbClr val="4A4A4A"/>
                </a:solidFill>
              </a:defRPr>
            </a:lvl1pPr>
          </a:lstStyle>
          <a:p>
            <a:r>
              <a:rPr lang="en-US" dirty="0"/>
              <a:t>Click to edit Master title style</a:t>
            </a:r>
          </a:p>
        </p:txBody>
      </p:sp>
      <p:sp>
        <p:nvSpPr>
          <p:cNvPr id="4" name="Text Placeholder 11">
            <a:extLst>
              <a:ext uri="{FF2B5EF4-FFF2-40B4-BE49-F238E27FC236}">
                <a16:creationId xmlns:a16="http://schemas.microsoft.com/office/drawing/2014/main" id="{04E9795F-CBFB-B94E-B0A4-612B5868B666}"/>
              </a:ext>
            </a:extLst>
          </p:cNvPr>
          <p:cNvSpPr>
            <a:spLocks noGrp="1"/>
          </p:cNvSpPr>
          <p:nvPr>
            <p:ph type="body" sz="quarter" idx="11"/>
          </p:nvPr>
        </p:nvSpPr>
        <p:spPr>
          <a:xfrm>
            <a:off x="367657" y="1667939"/>
            <a:ext cx="4547243" cy="770461"/>
          </a:xfrm>
          <a:prstGeom prst="rect">
            <a:avLst/>
          </a:prstGeom>
        </p:spPr>
        <p:txBody>
          <a:bodyPr lIns="0" tIns="0" rIns="0" bIns="0">
            <a:noAutofit/>
          </a:bodyPr>
          <a:lstStyle>
            <a:lvl1pPr marL="0" indent="0">
              <a:lnSpc>
                <a:spcPct val="110000"/>
              </a:lnSpc>
              <a:buNone/>
              <a:defRPr sz="2000" b="0" i="0" spc="0">
                <a:solidFill>
                  <a:srgbClr val="4A4A4A"/>
                </a:solidFill>
                <a:latin typeface="Montserrat Medium"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6" name="Text Placeholder 17">
            <a:extLst>
              <a:ext uri="{FF2B5EF4-FFF2-40B4-BE49-F238E27FC236}">
                <a16:creationId xmlns:a16="http://schemas.microsoft.com/office/drawing/2014/main" id="{191A5D26-F935-C243-B55A-263E1DDC326D}"/>
              </a:ext>
            </a:extLst>
          </p:cNvPr>
          <p:cNvSpPr>
            <a:spLocks noGrp="1"/>
          </p:cNvSpPr>
          <p:nvPr>
            <p:ph type="body" sz="quarter" idx="13"/>
          </p:nvPr>
        </p:nvSpPr>
        <p:spPr>
          <a:xfrm>
            <a:off x="5238246" y="5120360"/>
            <a:ext cx="2840037" cy="1269682"/>
          </a:xfrm>
          <a:prstGeom prst="rect">
            <a:avLst/>
          </a:prstGeom>
        </p:spPr>
        <p:txBody>
          <a:bodyPr lIns="0" tIns="0" rIns="0" bIns="0">
            <a:noAutofit/>
          </a:bodyPr>
          <a:lstStyle>
            <a:lvl1pPr marL="0" indent="0">
              <a:lnSpc>
                <a:spcPct val="110000"/>
              </a:lnSpc>
              <a:spcBef>
                <a:spcPts val="0"/>
              </a:spcBef>
              <a:buNone/>
              <a:defRPr sz="1200" b="0" i="0">
                <a:solidFill>
                  <a:srgbClr val="2576B7"/>
                </a:solidFill>
                <a:latin typeface="Montserrat SemiBold" pitchFamily="2" charset="77"/>
                <a:cs typeface="Arial" panose="020B0604020202020204" pitchFamily="34" charset="0"/>
              </a:defRPr>
            </a:lvl1pPr>
            <a:lvl2pPr marL="457200" indent="0">
              <a:lnSpc>
                <a:spcPct val="110000"/>
              </a:lnSpc>
              <a:spcBef>
                <a:spcPts val="0"/>
              </a:spcBef>
              <a:buNone/>
              <a:defRPr sz="1200" b="0" i="0">
                <a:solidFill>
                  <a:srgbClr val="2576B7"/>
                </a:solidFill>
                <a:latin typeface="Montserrat Medium" pitchFamily="2" charset="77"/>
                <a:cs typeface="Arial" panose="020B0604020202020204" pitchFamily="34" charset="0"/>
              </a:defRPr>
            </a:lvl2pPr>
            <a:lvl3pPr marL="914400" indent="0">
              <a:lnSpc>
                <a:spcPct val="110000"/>
              </a:lnSpc>
              <a:spcBef>
                <a:spcPts val="0"/>
              </a:spcBef>
              <a:buNone/>
              <a:defRPr sz="1200" b="0" i="0">
                <a:solidFill>
                  <a:srgbClr val="2576B7"/>
                </a:solidFill>
                <a:latin typeface="Montserrat Medium" pitchFamily="2" charset="77"/>
                <a:cs typeface="Arial" panose="020B0604020202020204" pitchFamily="34" charset="0"/>
              </a:defRPr>
            </a:lvl3pPr>
            <a:lvl4pPr marL="1371600" indent="0">
              <a:lnSpc>
                <a:spcPct val="110000"/>
              </a:lnSpc>
              <a:spcBef>
                <a:spcPts val="0"/>
              </a:spcBef>
              <a:buNone/>
              <a:defRPr sz="1200" b="0" i="0">
                <a:solidFill>
                  <a:srgbClr val="2576B7"/>
                </a:solidFill>
                <a:latin typeface="Montserrat Medium" pitchFamily="2" charset="77"/>
                <a:cs typeface="Arial" panose="020B0604020202020204" pitchFamily="34" charset="0"/>
              </a:defRPr>
            </a:lvl4pPr>
            <a:lvl5pPr marL="1828800" indent="0">
              <a:lnSpc>
                <a:spcPct val="110000"/>
              </a:lnSpc>
              <a:spcBef>
                <a:spcPts val="0"/>
              </a:spcBef>
              <a:buNone/>
              <a:defRPr sz="1200" b="0" i="0">
                <a:solidFill>
                  <a:srgbClr val="2576B7"/>
                </a:solidFill>
                <a:latin typeface="Montserrat Medium" pitchFamily="2" charset="77"/>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4">
            <a:extLst>
              <a:ext uri="{FF2B5EF4-FFF2-40B4-BE49-F238E27FC236}">
                <a16:creationId xmlns:a16="http://schemas.microsoft.com/office/drawing/2014/main" id="{127F9FF2-D4F4-2F42-9C38-CF0156BDA8A6}"/>
              </a:ext>
            </a:extLst>
          </p:cNvPr>
          <p:cNvSpPr>
            <a:spLocks noGrp="1"/>
          </p:cNvSpPr>
          <p:nvPr>
            <p:ph type="body" sz="quarter" idx="14"/>
          </p:nvPr>
        </p:nvSpPr>
        <p:spPr>
          <a:xfrm>
            <a:off x="5243286" y="1753404"/>
            <a:ext cx="6661150" cy="4218417"/>
          </a:xfrm>
          <a:prstGeom prst="rect">
            <a:avLst/>
          </a:prstGeom>
        </p:spPr>
        <p:txBody>
          <a:bodyPr lIns="0" tIns="0" rIns="0" bIns="0"/>
          <a:lstStyle>
            <a:lvl1pPr marL="179388" indent="-179388">
              <a:lnSpc>
                <a:spcPct val="110000"/>
              </a:lnSpc>
              <a:spcBef>
                <a:spcPts val="0"/>
              </a:spcBef>
              <a:spcAft>
                <a:spcPts val="800"/>
              </a:spcAft>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spcBef>
                <a:spcPts val="0"/>
              </a:spcBef>
              <a:spcAft>
                <a:spcPts val="800"/>
              </a:spcAft>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spcBef>
                <a:spcPts val="0"/>
              </a:spcBef>
              <a:spcAft>
                <a:spcPts val="800"/>
              </a:spcAft>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spcBef>
                <a:spcPts val="0"/>
              </a:spcBef>
              <a:spcAft>
                <a:spcPts val="800"/>
              </a:spcAft>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spcBef>
                <a:spcPts val="0"/>
              </a:spcBef>
              <a:spcAft>
                <a:spcPts val="800"/>
              </a:spcAft>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05541565"/>
      </p:ext>
    </p:extLst>
  </p:cSld>
  <p:clrMapOvr>
    <a:masterClrMapping/>
  </p:clrMapOvr>
  <p:extLst>
    <p:ext uri="{DCECCB84-F9BA-43D5-87BE-67443E8EF086}">
      <p15:sldGuideLst xmlns:p15="http://schemas.microsoft.com/office/powerpoint/2012/main">
        <p15:guide id="1" orient="horz" pos="1389">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ExecSummary-Situa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3B5A0D7-1CFE-114F-BE64-C4BB6DE4825E}"/>
              </a:ext>
            </a:extLst>
          </p:cNvPr>
          <p:cNvSpPr/>
          <p:nvPr userDrawn="1"/>
        </p:nvSpPr>
        <p:spPr>
          <a:xfrm>
            <a:off x="1" y="0"/>
            <a:ext cx="3293806" cy="6858000"/>
          </a:xfrm>
          <a:prstGeom prst="rect">
            <a:avLst/>
          </a:prstGeom>
          <a:gradFill>
            <a:gsLst>
              <a:gs pos="27000">
                <a:srgbClr val="B3252E"/>
              </a:gs>
              <a:gs pos="100000">
                <a:schemeClr val="accent5">
                  <a:lumMod val="60000"/>
                  <a:lumOff val="40000"/>
                  <a:alpha val="83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F4ADDE57-4E30-2343-9DAE-39F3DBBD9B61}"/>
              </a:ext>
            </a:extLst>
          </p:cNvPr>
          <p:cNvSpPr>
            <a:spLocks noGrp="1"/>
          </p:cNvSpPr>
          <p:nvPr>
            <p:ph type="title"/>
          </p:nvPr>
        </p:nvSpPr>
        <p:spPr>
          <a:xfrm>
            <a:off x="354106" y="530021"/>
            <a:ext cx="2644071" cy="1163598"/>
          </a:xfrm>
        </p:spPr>
        <p:txBody>
          <a:bodyPr>
            <a:noAutofit/>
          </a:bodyPr>
          <a:lstStyle>
            <a:lvl1pPr>
              <a:defRPr b="0" i="0">
                <a:solidFill>
                  <a:schemeClr val="bg1"/>
                </a:solidFill>
              </a:defRPr>
            </a:lvl1pPr>
          </a:lstStyle>
          <a:p>
            <a:r>
              <a:rPr lang="en-US" dirty="0"/>
              <a:t>Click to edit Master title style</a:t>
            </a:r>
          </a:p>
        </p:txBody>
      </p:sp>
      <p:pic>
        <p:nvPicPr>
          <p:cNvPr id="16" name="Picture 15" descr="A close up of a logo&#10;&#10;Description automatically generated">
            <a:extLst>
              <a:ext uri="{FF2B5EF4-FFF2-40B4-BE49-F238E27FC236}">
                <a16:creationId xmlns:a16="http://schemas.microsoft.com/office/drawing/2014/main" id="{95A47295-3336-6046-B665-40160098849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4886" t="2140" r="30868" b="8926"/>
          <a:stretch/>
        </p:blipFill>
        <p:spPr>
          <a:xfrm>
            <a:off x="0" y="2039815"/>
            <a:ext cx="3296168" cy="4816800"/>
          </a:xfrm>
          <a:prstGeom prst="rect">
            <a:avLst/>
          </a:prstGeom>
        </p:spPr>
      </p:pic>
      <p:sp>
        <p:nvSpPr>
          <p:cNvPr id="8" name="Text Placeholder 11">
            <a:extLst>
              <a:ext uri="{FF2B5EF4-FFF2-40B4-BE49-F238E27FC236}">
                <a16:creationId xmlns:a16="http://schemas.microsoft.com/office/drawing/2014/main" id="{E92CA91A-4327-E649-BDB7-0B30E06376CD}"/>
              </a:ext>
            </a:extLst>
          </p:cNvPr>
          <p:cNvSpPr>
            <a:spLocks noGrp="1"/>
          </p:cNvSpPr>
          <p:nvPr>
            <p:ph type="body" sz="quarter" idx="11"/>
          </p:nvPr>
        </p:nvSpPr>
        <p:spPr>
          <a:xfrm>
            <a:off x="367657" y="1643564"/>
            <a:ext cx="1938567" cy="1689100"/>
          </a:xfrm>
          <a:prstGeom prst="rect">
            <a:avLst/>
          </a:prstGeom>
        </p:spPr>
        <p:txBody>
          <a:bodyPr lIns="0" tIns="0" rIns="0" bIns="0" anchor="t">
            <a:noAutofit/>
          </a:bodyPr>
          <a:lstStyle>
            <a:lvl1pPr marL="0" indent="0">
              <a:lnSpc>
                <a:spcPct val="110000"/>
              </a:lnSpc>
              <a:buNone/>
              <a:defRPr sz="2000" b="0" i="0" spc="0">
                <a:solidFill>
                  <a:schemeClr val="bg1"/>
                </a:solidFill>
                <a:latin typeface="Montserrat Medium"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ext Placeholder 4">
            <a:extLst>
              <a:ext uri="{FF2B5EF4-FFF2-40B4-BE49-F238E27FC236}">
                <a16:creationId xmlns:a16="http://schemas.microsoft.com/office/drawing/2014/main" id="{F6687A7F-9C00-B742-8C4F-A99637E14E60}"/>
              </a:ext>
            </a:extLst>
          </p:cNvPr>
          <p:cNvSpPr>
            <a:spLocks noGrp="1"/>
          </p:cNvSpPr>
          <p:nvPr>
            <p:ph type="body" sz="quarter" idx="14"/>
          </p:nvPr>
        </p:nvSpPr>
        <p:spPr>
          <a:xfrm>
            <a:off x="5243286" y="1710873"/>
            <a:ext cx="6661150" cy="3924384"/>
          </a:xfrm>
          <a:prstGeom prst="rect">
            <a:avLst/>
          </a:prstGeom>
        </p:spPr>
        <p:txBody>
          <a:bodyPr lIns="0" tIns="0" rIns="0" bIns="0" numCol="2"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07447178"/>
      </p:ext>
    </p:extLst>
  </p:cSld>
  <p:clrMapOvr>
    <a:masterClrMapping/>
  </p:clrMapOvr>
  <p:extLst>
    <p:ext uri="{DCECCB84-F9BA-43D5-87BE-67443E8EF086}">
      <p15:sldGuideLst xmlns:p15="http://schemas.microsoft.com/office/powerpoint/2012/main">
        <p15:guide id="1" orient="horz" pos="1185">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ExecSummary-Complica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312F0F0-7ED7-E04F-8CCE-E5086DAB9ED0}"/>
              </a:ext>
            </a:extLst>
          </p:cNvPr>
          <p:cNvSpPr/>
          <p:nvPr userDrawn="1"/>
        </p:nvSpPr>
        <p:spPr>
          <a:xfrm>
            <a:off x="1" y="0"/>
            <a:ext cx="3293806" cy="6858000"/>
          </a:xfrm>
          <a:prstGeom prst="rect">
            <a:avLst/>
          </a:prstGeom>
          <a:gradFill>
            <a:gsLst>
              <a:gs pos="5000">
                <a:srgbClr val="F17A26"/>
              </a:gs>
              <a:gs pos="99000">
                <a:schemeClr val="accent6">
                  <a:lumMod val="60000"/>
                  <a:lumOff val="40000"/>
                  <a:alpha val="86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b="0" i="0" dirty="0">
              <a:latin typeface="Roboto Condensed Light" panose="02000000000000000000" pitchFamily="2" charset="0"/>
            </a:endParaRPr>
          </a:p>
        </p:txBody>
      </p:sp>
      <p:sp>
        <p:nvSpPr>
          <p:cNvPr id="2" name="Title 1">
            <a:extLst>
              <a:ext uri="{FF2B5EF4-FFF2-40B4-BE49-F238E27FC236}">
                <a16:creationId xmlns:a16="http://schemas.microsoft.com/office/drawing/2014/main" id="{F4ADDE57-4E30-2343-9DAE-39F3DBBD9B61}"/>
              </a:ext>
            </a:extLst>
          </p:cNvPr>
          <p:cNvSpPr>
            <a:spLocks noGrp="1"/>
          </p:cNvSpPr>
          <p:nvPr>
            <p:ph type="title"/>
          </p:nvPr>
        </p:nvSpPr>
        <p:spPr>
          <a:xfrm>
            <a:off x="354106" y="530021"/>
            <a:ext cx="2644071" cy="1163598"/>
          </a:xfrm>
        </p:spPr>
        <p:txBody>
          <a:bodyPr>
            <a:noAutofit/>
          </a:bodyPr>
          <a:lstStyle>
            <a:lvl1pPr>
              <a:lnSpc>
                <a:spcPct val="90000"/>
              </a:lnSpc>
              <a:defRPr b="0" i="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8164E876-EF92-D04A-AD22-79C09C5D945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2971" r="35825" b="19361"/>
          <a:stretch/>
        </p:blipFill>
        <p:spPr>
          <a:xfrm>
            <a:off x="-1" y="2074127"/>
            <a:ext cx="3289611" cy="4783874"/>
          </a:xfrm>
          <a:prstGeom prst="rect">
            <a:avLst/>
          </a:prstGeom>
        </p:spPr>
      </p:pic>
      <p:sp>
        <p:nvSpPr>
          <p:cNvPr id="15" name="Text Placeholder 11">
            <a:extLst>
              <a:ext uri="{FF2B5EF4-FFF2-40B4-BE49-F238E27FC236}">
                <a16:creationId xmlns:a16="http://schemas.microsoft.com/office/drawing/2014/main" id="{FBDCF573-0606-AE4B-81C3-75507023CE55}"/>
              </a:ext>
            </a:extLst>
          </p:cNvPr>
          <p:cNvSpPr>
            <a:spLocks noGrp="1"/>
          </p:cNvSpPr>
          <p:nvPr>
            <p:ph type="body" sz="quarter" idx="11"/>
          </p:nvPr>
        </p:nvSpPr>
        <p:spPr>
          <a:xfrm>
            <a:off x="367657" y="1643564"/>
            <a:ext cx="1938567" cy="1689100"/>
          </a:xfrm>
          <a:prstGeom prst="rect">
            <a:avLst/>
          </a:prstGeom>
        </p:spPr>
        <p:txBody>
          <a:bodyPr lIns="0" tIns="0" rIns="0" bIns="0">
            <a:noAutofit/>
          </a:bodyPr>
          <a:lstStyle>
            <a:lvl1pPr marL="0" indent="0">
              <a:lnSpc>
                <a:spcPct val="110000"/>
              </a:lnSpc>
              <a:buNone/>
              <a:defRPr sz="2000" b="0" i="0" spc="0">
                <a:solidFill>
                  <a:schemeClr val="bg1"/>
                </a:solidFill>
                <a:latin typeface="Montserrat Medium"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9" name="Text Placeholder 4">
            <a:extLst>
              <a:ext uri="{FF2B5EF4-FFF2-40B4-BE49-F238E27FC236}">
                <a16:creationId xmlns:a16="http://schemas.microsoft.com/office/drawing/2014/main" id="{671F3CAE-CECA-8E4D-8A10-590756C93A61}"/>
              </a:ext>
            </a:extLst>
          </p:cNvPr>
          <p:cNvSpPr>
            <a:spLocks noGrp="1"/>
          </p:cNvSpPr>
          <p:nvPr>
            <p:ph type="body" sz="quarter" idx="14"/>
          </p:nvPr>
        </p:nvSpPr>
        <p:spPr>
          <a:xfrm>
            <a:off x="5243286" y="1710873"/>
            <a:ext cx="6661150" cy="3924384"/>
          </a:xfrm>
          <a:prstGeom prst="rect">
            <a:avLst/>
          </a:prstGeom>
        </p:spPr>
        <p:txBody>
          <a:bodyPr lIns="0" tIns="0" rIns="0" bIns="0" numCol="2"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71904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ExecSummary-Resolu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E0109CA-D1B3-9242-AFBD-3B98EF620AB6}"/>
              </a:ext>
            </a:extLst>
          </p:cNvPr>
          <p:cNvSpPr/>
          <p:nvPr userDrawn="1"/>
        </p:nvSpPr>
        <p:spPr>
          <a:xfrm>
            <a:off x="1" y="0"/>
            <a:ext cx="3293806" cy="6858000"/>
          </a:xfrm>
          <a:prstGeom prst="rect">
            <a:avLst/>
          </a:prstGeom>
          <a:gradFill>
            <a:gsLst>
              <a:gs pos="21000">
                <a:srgbClr val="2B9E48"/>
              </a:gs>
              <a:gs pos="100000">
                <a:schemeClr val="accent4">
                  <a:lumMod val="60000"/>
                  <a:lumOff val="40000"/>
                  <a:alpha val="84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F4ADDE57-4E30-2343-9DAE-39F3DBBD9B61}"/>
              </a:ext>
            </a:extLst>
          </p:cNvPr>
          <p:cNvSpPr>
            <a:spLocks noGrp="1"/>
          </p:cNvSpPr>
          <p:nvPr>
            <p:ph type="title"/>
          </p:nvPr>
        </p:nvSpPr>
        <p:spPr>
          <a:xfrm>
            <a:off x="354106" y="530021"/>
            <a:ext cx="2644071" cy="1163598"/>
          </a:xfrm>
        </p:spPr>
        <p:txBody>
          <a:bodyPr>
            <a:noAutofit/>
          </a:bodyPr>
          <a:lstStyle>
            <a:lvl1pPr>
              <a:lnSpc>
                <a:spcPct val="90000"/>
              </a:lnSpc>
              <a:defRPr b="0" i="0">
                <a:solidFill>
                  <a:schemeClr val="bg1"/>
                </a:solidFill>
              </a:defRPr>
            </a:lvl1pPr>
          </a:lstStyle>
          <a:p>
            <a:r>
              <a:rPr lang="en-US"/>
              <a:t>Click to edit Master title style</a:t>
            </a:r>
          </a:p>
        </p:txBody>
      </p:sp>
      <p:pic>
        <p:nvPicPr>
          <p:cNvPr id="7" name="Picture 6">
            <a:extLst>
              <a:ext uri="{FF2B5EF4-FFF2-40B4-BE49-F238E27FC236}">
                <a16:creationId xmlns:a16="http://schemas.microsoft.com/office/drawing/2014/main" id="{56E9B647-9AFE-2044-840F-85CE251FAB5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2971" t="7332" r="35825" b="19360"/>
          <a:stretch/>
        </p:blipFill>
        <p:spPr>
          <a:xfrm>
            <a:off x="0" y="2509025"/>
            <a:ext cx="3289610" cy="4348975"/>
          </a:xfrm>
          <a:prstGeom prst="rect">
            <a:avLst/>
          </a:prstGeom>
        </p:spPr>
      </p:pic>
      <p:sp>
        <p:nvSpPr>
          <p:cNvPr id="16" name="Text Placeholder 11">
            <a:extLst>
              <a:ext uri="{FF2B5EF4-FFF2-40B4-BE49-F238E27FC236}">
                <a16:creationId xmlns:a16="http://schemas.microsoft.com/office/drawing/2014/main" id="{1D7403FD-7A26-084E-889B-C321E8984873}"/>
              </a:ext>
            </a:extLst>
          </p:cNvPr>
          <p:cNvSpPr>
            <a:spLocks noGrp="1"/>
          </p:cNvSpPr>
          <p:nvPr>
            <p:ph type="body" sz="quarter" idx="11"/>
          </p:nvPr>
        </p:nvSpPr>
        <p:spPr>
          <a:xfrm>
            <a:off x="367657" y="1643564"/>
            <a:ext cx="1938567" cy="1689100"/>
          </a:xfrm>
          <a:prstGeom prst="rect">
            <a:avLst/>
          </a:prstGeom>
        </p:spPr>
        <p:txBody>
          <a:bodyPr lIns="0" tIns="0" rIns="0" bIns="0">
            <a:noAutofit/>
          </a:bodyPr>
          <a:lstStyle>
            <a:lvl1pPr marL="0" indent="0">
              <a:lnSpc>
                <a:spcPct val="110000"/>
              </a:lnSpc>
              <a:buNone/>
              <a:defRPr sz="2000" b="0" i="0" spc="0">
                <a:solidFill>
                  <a:schemeClr val="bg1"/>
                </a:solidFill>
                <a:latin typeface="Montserrat"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1" name="Text Placeholder 4">
            <a:extLst>
              <a:ext uri="{FF2B5EF4-FFF2-40B4-BE49-F238E27FC236}">
                <a16:creationId xmlns:a16="http://schemas.microsoft.com/office/drawing/2014/main" id="{AA3D98B5-D921-874D-A4FE-904585B6DA69}"/>
              </a:ext>
            </a:extLst>
          </p:cNvPr>
          <p:cNvSpPr>
            <a:spLocks noGrp="1"/>
          </p:cNvSpPr>
          <p:nvPr>
            <p:ph type="body" sz="quarter" idx="14"/>
          </p:nvPr>
        </p:nvSpPr>
        <p:spPr>
          <a:xfrm>
            <a:off x="5243286" y="1710873"/>
            <a:ext cx="6661150" cy="3924384"/>
          </a:xfrm>
          <a:prstGeom prst="rect">
            <a:avLst/>
          </a:prstGeom>
        </p:spPr>
        <p:txBody>
          <a:bodyPr lIns="0" tIns="0" rIns="0" bIns="0" numCol="2"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124119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ExecSummary-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DDE57-4E30-2343-9DAE-39F3DBBD9B61}"/>
              </a:ext>
            </a:extLst>
          </p:cNvPr>
          <p:cNvSpPr>
            <a:spLocks noGrp="1"/>
          </p:cNvSpPr>
          <p:nvPr>
            <p:ph type="title"/>
          </p:nvPr>
        </p:nvSpPr>
        <p:spPr>
          <a:xfrm>
            <a:off x="354106" y="530021"/>
            <a:ext cx="11220578" cy="1163598"/>
          </a:xfrm>
        </p:spPr>
        <p:txBody>
          <a:bodyPr>
            <a:noAutofit/>
          </a:bodyPr>
          <a:lstStyle>
            <a:lvl1pPr>
              <a:lnSpc>
                <a:spcPct val="90000"/>
              </a:lnSpc>
              <a:defRPr b="0" i="0">
                <a:solidFill>
                  <a:srgbClr val="4A4A4A"/>
                </a:solidFill>
              </a:defRPr>
            </a:lvl1pPr>
          </a:lstStyle>
          <a:p>
            <a:r>
              <a:rPr lang="en-US" dirty="0"/>
              <a:t>Click to edit Master title style</a:t>
            </a:r>
          </a:p>
        </p:txBody>
      </p:sp>
      <p:sp>
        <p:nvSpPr>
          <p:cNvPr id="13" name="Text Placeholder 12">
            <a:extLst>
              <a:ext uri="{FF2B5EF4-FFF2-40B4-BE49-F238E27FC236}">
                <a16:creationId xmlns:a16="http://schemas.microsoft.com/office/drawing/2014/main" id="{A5895281-F05F-284A-93B8-DF31D5A43342}"/>
              </a:ext>
            </a:extLst>
          </p:cNvPr>
          <p:cNvSpPr>
            <a:spLocks noGrp="1"/>
          </p:cNvSpPr>
          <p:nvPr>
            <p:ph type="body" sz="quarter" idx="13"/>
          </p:nvPr>
        </p:nvSpPr>
        <p:spPr>
          <a:xfrm>
            <a:off x="368194" y="1597967"/>
            <a:ext cx="3542400" cy="297314"/>
          </a:xfrm>
          <a:prstGeom prst="rect">
            <a:avLst/>
          </a:prstGeom>
        </p:spPr>
        <p:txBody>
          <a:bodyPr lIns="0" tIns="0" rIns="0" bIns="0">
            <a:noAutofit/>
          </a:bodyPr>
          <a:lstStyle>
            <a:lvl1pPr marL="0" indent="0" algn="l">
              <a:lnSpc>
                <a:spcPct val="90000"/>
              </a:lnSpc>
              <a:buNone/>
              <a:defRPr sz="1800" b="0" i="0">
                <a:solidFill>
                  <a:srgbClr val="B3252E"/>
                </a:solidFill>
                <a:latin typeface="Exo" panose="02000503000000000000"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6" name="Text Placeholder 12">
            <a:extLst>
              <a:ext uri="{FF2B5EF4-FFF2-40B4-BE49-F238E27FC236}">
                <a16:creationId xmlns:a16="http://schemas.microsoft.com/office/drawing/2014/main" id="{9BDD2CC1-5E1E-A249-A7A5-AE4A1333D147}"/>
              </a:ext>
            </a:extLst>
          </p:cNvPr>
          <p:cNvSpPr>
            <a:spLocks noGrp="1"/>
          </p:cNvSpPr>
          <p:nvPr>
            <p:ph type="body" sz="quarter" idx="15"/>
          </p:nvPr>
        </p:nvSpPr>
        <p:spPr>
          <a:xfrm>
            <a:off x="4267994" y="1597967"/>
            <a:ext cx="3542400" cy="297314"/>
          </a:xfrm>
          <a:prstGeom prst="rect">
            <a:avLst/>
          </a:prstGeom>
        </p:spPr>
        <p:txBody>
          <a:bodyPr lIns="0" tIns="0" rIns="0" bIns="0">
            <a:noAutofit/>
          </a:bodyPr>
          <a:lstStyle>
            <a:lvl1pPr marL="0" indent="0" algn="l">
              <a:lnSpc>
                <a:spcPct val="90000"/>
              </a:lnSpc>
              <a:buNone/>
              <a:defRPr sz="1800" b="0" i="0">
                <a:solidFill>
                  <a:srgbClr val="F17A26"/>
                </a:solidFill>
                <a:latin typeface="Exo" panose="02000503000000000000"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8" name="Text Placeholder 12">
            <a:extLst>
              <a:ext uri="{FF2B5EF4-FFF2-40B4-BE49-F238E27FC236}">
                <a16:creationId xmlns:a16="http://schemas.microsoft.com/office/drawing/2014/main" id="{DE52E9E9-EF0F-F148-B77C-A1985515528A}"/>
              </a:ext>
            </a:extLst>
          </p:cNvPr>
          <p:cNvSpPr>
            <a:spLocks noGrp="1"/>
          </p:cNvSpPr>
          <p:nvPr>
            <p:ph type="body" sz="quarter" idx="17"/>
          </p:nvPr>
        </p:nvSpPr>
        <p:spPr>
          <a:xfrm>
            <a:off x="8130748" y="1597967"/>
            <a:ext cx="3542400" cy="297314"/>
          </a:xfrm>
          <a:prstGeom prst="rect">
            <a:avLst/>
          </a:prstGeom>
        </p:spPr>
        <p:txBody>
          <a:bodyPr lIns="0" tIns="0" rIns="0" bIns="0">
            <a:noAutofit/>
          </a:bodyPr>
          <a:lstStyle>
            <a:lvl1pPr marL="0" indent="0" algn="l">
              <a:lnSpc>
                <a:spcPct val="90000"/>
              </a:lnSpc>
              <a:buNone/>
              <a:defRPr sz="1800" b="0" i="0">
                <a:solidFill>
                  <a:srgbClr val="2B9E48"/>
                </a:solidFill>
                <a:latin typeface="Exo" panose="02000503000000000000"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7" name="Text Placeholder 4">
            <a:extLst>
              <a:ext uri="{FF2B5EF4-FFF2-40B4-BE49-F238E27FC236}">
                <a16:creationId xmlns:a16="http://schemas.microsoft.com/office/drawing/2014/main" id="{FA4AA16A-AF07-4A4A-AA0D-C83BCCC518CB}"/>
              </a:ext>
            </a:extLst>
          </p:cNvPr>
          <p:cNvSpPr>
            <a:spLocks noGrp="1"/>
          </p:cNvSpPr>
          <p:nvPr>
            <p:ph type="body" sz="quarter" idx="18"/>
          </p:nvPr>
        </p:nvSpPr>
        <p:spPr>
          <a:xfrm>
            <a:off x="371475" y="1991757"/>
            <a:ext cx="3658265" cy="3190736"/>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4">
            <a:extLst>
              <a:ext uri="{FF2B5EF4-FFF2-40B4-BE49-F238E27FC236}">
                <a16:creationId xmlns:a16="http://schemas.microsoft.com/office/drawing/2014/main" id="{478D611E-AB20-6F4F-AAF0-75575E9D6DB6}"/>
              </a:ext>
            </a:extLst>
          </p:cNvPr>
          <p:cNvSpPr>
            <a:spLocks noGrp="1"/>
          </p:cNvSpPr>
          <p:nvPr>
            <p:ph type="body" sz="quarter" idx="19"/>
          </p:nvPr>
        </p:nvSpPr>
        <p:spPr>
          <a:xfrm>
            <a:off x="4267994" y="1991757"/>
            <a:ext cx="3658265" cy="3190736"/>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4">
            <a:extLst>
              <a:ext uri="{FF2B5EF4-FFF2-40B4-BE49-F238E27FC236}">
                <a16:creationId xmlns:a16="http://schemas.microsoft.com/office/drawing/2014/main" id="{37BEB711-C86D-6A42-AF2D-7578AE11B32E}"/>
              </a:ext>
            </a:extLst>
          </p:cNvPr>
          <p:cNvSpPr>
            <a:spLocks noGrp="1"/>
          </p:cNvSpPr>
          <p:nvPr>
            <p:ph type="body" sz="quarter" idx="20"/>
          </p:nvPr>
        </p:nvSpPr>
        <p:spPr>
          <a:xfrm>
            <a:off x="8154194" y="1991757"/>
            <a:ext cx="3658265" cy="3190736"/>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90186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ExecSummary-Insigh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337839D-3E87-9946-9EF1-9F4ECADABFBD}"/>
              </a:ext>
            </a:extLst>
          </p:cNvPr>
          <p:cNvSpPr/>
          <p:nvPr userDrawn="1"/>
        </p:nvSpPr>
        <p:spPr>
          <a:xfrm>
            <a:off x="1" y="0"/>
            <a:ext cx="3293806" cy="6858000"/>
          </a:xfrm>
          <a:prstGeom prst="rect">
            <a:avLst/>
          </a:prstGeom>
          <a:gradFill>
            <a:gsLst>
              <a:gs pos="21000">
                <a:srgbClr val="2576B7"/>
              </a:gs>
              <a:gs pos="87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F4ADDE57-4E30-2343-9DAE-39F3DBBD9B61}"/>
              </a:ext>
            </a:extLst>
          </p:cNvPr>
          <p:cNvSpPr>
            <a:spLocks noGrp="1"/>
          </p:cNvSpPr>
          <p:nvPr>
            <p:ph type="title"/>
          </p:nvPr>
        </p:nvSpPr>
        <p:spPr>
          <a:xfrm>
            <a:off x="354106" y="530021"/>
            <a:ext cx="2644071" cy="1163598"/>
          </a:xfrm>
        </p:spPr>
        <p:txBody>
          <a:bodyPr>
            <a:noAutofit/>
          </a:bodyPr>
          <a:lstStyle>
            <a:lvl1pPr>
              <a:lnSpc>
                <a:spcPct val="90000"/>
              </a:lnSpc>
              <a:defRPr b="0" i="0">
                <a:solidFill>
                  <a:schemeClr val="bg1"/>
                </a:solidFill>
              </a:defRPr>
            </a:lvl1pPr>
          </a:lstStyle>
          <a:p>
            <a:r>
              <a:rPr lang="en-US"/>
              <a:t>Click to edit Master title style</a:t>
            </a:r>
          </a:p>
        </p:txBody>
      </p:sp>
      <p:pic>
        <p:nvPicPr>
          <p:cNvPr id="10" name="Picture 9" descr="A close up of a logo&#10;&#10;Description automatically generated">
            <a:extLst>
              <a:ext uri="{FF2B5EF4-FFF2-40B4-BE49-F238E27FC236}">
                <a16:creationId xmlns:a16="http://schemas.microsoft.com/office/drawing/2014/main" id="{E5D50CBB-3A71-9340-95F5-5C848CF4D07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7727" r="29802" b="15666"/>
          <a:stretch/>
        </p:blipFill>
        <p:spPr>
          <a:xfrm>
            <a:off x="0" y="2094271"/>
            <a:ext cx="3259394" cy="4763729"/>
          </a:xfrm>
          <a:prstGeom prst="rect">
            <a:avLst/>
          </a:prstGeom>
        </p:spPr>
      </p:pic>
      <p:sp>
        <p:nvSpPr>
          <p:cNvPr id="13" name="Text Placeholder 12">
            <a:extLst>
              <a:ext uri="{FF2B5EF4-FFF2-40B4-BE49-F238E27FC236}">
                <a16:creationId xmlns:a16="http://schemas.microsoft.com/office/drawing/2014/main" id="{A5895281-F05F-284A-93B8-DF31D5A43342}"/>
              </a:ext>
            </a:extLst>
          </p:cNvPr>
          <p:cNvSpPr>
            <a:spLocks noGrp="1"/>
          </p:cNvSpPr>
          <p:nvPr>
            <p:ph type="body" sz="quarter" idx="13"/>
          </p:nvPr>
        </p:nvSpPr>
        <p:spPr>
          <a:xfrm>
            <a:off x="3646192" y="1710797"/>
            <a:ext cx="1363689" cy="1456894"/>
          </a:xfrm>
          <a:prstGeom prst="rect">
            <a:avLst/>
          </a:prstGeom>
        </p:spPr>
        <p:txBody>
          <a:bodyPr lIns="0" tIns="0" rIns="0" bIns="0">
            <a:noAutofit/>
          </a:bodyPr>
          <a:lstStyle>
            <a:lvl1pPr marL="0" indent="0" algn="r">
              <a:lnSpc>
                <a:spcPct val="90000"/>
              </a:lnSpc>
              <a:buNone/>
              <a:defRPr sz="1800" b="0" i="0">
                <a:solidFill>
                  <a:srgbClr val="2576B7"/>
                </a:solidFill>
                <a:latin typeface="Exo" panose="02000503000000000000"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5" name="Text Placeholder 12">
            <a:extLst>
              <a:ext uri="{FF2B5EF4-FFF2-40B4-BE49-F238E27FC236}">
                <a16:creationId xmlns:a16="http://schemas.microsoft.com/office/drawing/2014/main" id="{51E67745-F8B6-7742-9C85-BF94D59B17E3}"/>
              </a:ext>
            </a:extLst>
          </p:cNvPr>
          <p:cNvSpPr>
            <a:spLocks noGrp="1"/>
          </p:cNvSpPr>
          <p:nvPr>
            <p:ph type="body" sz="quarter" idx="15"/>
          </p:nvPr>
        </p:nvSpPr>
        <p:spPr>
          <a:xfrm>
            <a:off x="3646192" y="3288813"/>
            <a:ext cx="1363689" cy="1456894"/>
          </a:xfrm>
          <a:prstGeom prst="rect">
            <a:avLst/>
          </a:prstGeom>
        </p:spPr>
        <p:txBody>
          <a:bodyPr lIns="0" tIns="0" rIns="0" bIns="0">
            <a:noAutofit/>
          </a:bodyPr>
          <a:lstStyle>
            <a:lvl1pPr marL="0" indent="0" algn="r">
              <a:lnSpc>
                <a:spcPct val="90000"/>
              </a:lnSpc>
              <a:buNone/>
              <a:defRPr sz="1800" b="0" i="0">
                <a:solidFill>
                  <a:srgbClr val="2576B7"/>
                </a:solidFill>
                <a:latin typeface="Exo" panose="02000503000000000000"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7" name="Text Placeholder 12">
            <a:extLst>
              <a:ext uri="{FF2B5EF4-FFF2-40B4-BE49-F238E27FC236}">
                <a16:creationId xmlns:a16="http://schemas.microsoft.com/office/drawing/2014/main" id="{FD5BBA39-4C80-D648-B340-F00E0C6C3B2C}"/>
              </a:ext>
            </a:extLst>
          </p:cNvPr>
          <p:cNvSpPr>
            <a:spLocks noGrp="1"/>
          </p:cNvSpPr>
          <p:nvPr>
            <p:ph type="body" sz="quarter" idx="17"/>
          </p:nvPr>
        </p:nvSpPr>
        <p:spPr>
          <a:xfrm>
            <a:off x="3646192" y="4890932"/>
            <a:ext cx="1363689" cy="1456894"/>
          </a:xfrm>
          <a:prstGeom prst="rect">
            <a:avLst/>
          </a:prstGeom>
        </p:spPr>
        <p:txBody>
          <a:bodyPr lIns="0" tIns="0" rIns="0" bIns="0">
            <a:noAutofit/>
          </a:bodyPr>
          <a:lstStyle>
            <a:lvl1pPr marL="0" indent="0" algn="r">
              <a:lnSpc>
                <a:spcPct val="90000"/>
              </a:lnSpc>
              <a:buNone/>
              <a:defRPr sz="1800" b="0" i="0">
                <a:solidFill>
                  <a:srgbClr val="2576B7"/>
                </a:solidFill>
                <a:latin typeface="Exo" panose="02000503000000000000"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4" name="Text Placeholder 11">
            <a:extLst>
              <a:ext uri="{FF2B5EF4-FFF2-40B4-BE49-F238E27FC236}">
                <a16:creationId xmlns:a16="http://schemas.microsoft.com/office/drawing/2014/main" id="{D313ADEA-A1F4-A542-85A5-487F1DAC52A4}"/>
              </a:ext>
            </a:extLst>
          </p:cNvPr>
          <p:cNvSpPr>
            <a:spLocks noGrp="1"/>
          </p:cNvSpPr>
          <p:nvPr>
            <p:ph type="body" sz="quarter" idx="11"/>
          </p:nvPr>
        </p:nvSpPr>
        <p:spPr>
          <a:xfrm>
            <a:off x="367657" y="1643564"/>
            <a:ext cx="1938567" cy="1689100"/>
          </a:xfrm>
          <a:prstGeom prst="rect">
            <a:avLst/>
          </a:prstGeom>
        </p:spPr>
        <p:txBody>
          <a:bodyPr lIns="0" tIns="0" rIns="0" bIns="0">
            <a:noAutofit/>
          </a:bodyPr>
          <a:lstStyle>
            <a:lvl1pPr marL="0" indent="0">
              <a:lnSpc>
                <a:spcPct val="90000"/>
              </a:lnSpc>
              <a:buNone/>
              <a:defRPr sz="2000" b="0" i="0" spc="0">
                <a:solidFill>
                  <a:schemeClr val="bg1"/>
                </a:solidFill>
                <a:latin typeface="Montserrat Medium"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ext Placeholder 4">
            <a:extLst>
              <a:ext uri="{FF2B5EF4-FFF2-40B4-BE49-F238E27FC236}">
                <a16:creationId xmlns:a16="http://schemas.microsoft.com/office/drawing/2014/main" id="{2502EE92-7C7A-FA4E-AE72-3E591F5B1581}"/>
              </a:ext>
            </a:extLst>
          </p:cNvPr>
          <p:cNvSpPr>
            <a:spLocks noGrp="1"/>
          </p:cNvSpPr>
          <p:nvPr>
            <p:ph type="body" sz="quarter" idx="18"/>
          </p:nvPr>
        </p:nvSpPr>
        <p:spPr>
          <a:xfrm>
            <a:off x="5232400" y="1710872"/>
            <a:ext cx="6261395" cy="1393834"/>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4">
            <a:extLst>
              <a:ext uri="{FF2B5EF4-FFF2-40B4-BE49-F238E27FC236}">
                <a16:creationId xmlns:a16="http://schemas.microsoft.com/office/drawing/2014/main" id="{98706D75-EAF6-024B-B02C-354058500E9C}"/>
              </a:ext>
            </a:extLst>
          </p:cNvPr>
          <p:cNvSpPr>
            <a:spLocks noGrp="1"/>
          </p:cNvSpPr>
          <p:nvPr>
            <p:ph type="body" sz="quarter" idx="19"/>
          </p:nvPr>
        </p:nvSpPr>
        <p:spPr>
          <a:xfrm>
            <a:off x="5232400" y="3276600"/>
            <a:ext cx="6261395" cy="1393834"/>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4">
            <a:extLst>
              <a:ext uri="{FF2B5EF4-FFF2-40B4-BE49-F238E27FC236}">
                <a16:creationId xmlns:a16="http://schemas.microsoft.com/office/drawing/2014/main" id="{8021F9AD-DC72-2E4A-948D-1084BB950A0D}"/>
              </a:ext>
            </a:extLst>
          </p:cNvPr>
          <p:cNvSpPr>
            <a:spLocks noGrp="1"/>
          </p:cNvSpPr>
          <p:nvPr>
            <p:ph type="body" sz="quarter" idx="20"/>
          </p:nvPr>
        </p:nvSpPr>
        <p:spPr>
          <a:xfrm>
            <a:off x="5232400" y="4876800"/>
            <a:ext cx="6261395" cy="1393834"/>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0145592"/>
      </p:ext>
    </p:extLst>
  </p:cSld>
  <p:clrMapOvr>
    <a:masterClrMapping/>
  </p:clrMapOvr>
  <p:extLst>
    <p:ext uri="{DCECCB84-F9BA-43D5-87BE-67443E8EF086}">
      <p15:sldGuideLst xmlns:p15="http://schemas.microsoft.com/office/powerpoint/2012/main">
        <p15:guide id="1" orient="horz" pos="1185">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aseStud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F603-5D1D-774A-BC2E-2BB19F77B19A}"/>
              </a:ext>
            </a:extLst>
          </p:cNvPr>
          <p:cNvSpPr>
            <a:spLocks noGrp="1"/>
          </p:cNvSpPr>
          <p:nvPr>
            <p:ph type="title" hasCustomPrompt="1"/>
          </p:nvPr>
        </p:nvSpPr>
        <p:spPr>
          <a:xfrm>
            <a:off x="354106" y="530021"/>
            <a:ext cx="4983207" cy="1130188"/>
          </a:xfrm>
        </p:spPr>
        <p:txBody>
          <a:bodyPr>
            <a:noAutofit/>
          </a:bodyPr>
          <a:lstStyle>
            <a:lvl1pPr>
              <a:lnSpc>
                <a:spcPct val="90000"/>
              </a:lnSpc>
              <a:defRPr b="0" i="0">
                <a:solidFill>
                  <a:srgbClr val="4A4A4A"/>
                </a:solidFill>
              </a:defRPr>
            </a:lvl1pPr>
          </a:lstStyle>
          <a:p>
            <a:r>
              <a:rPr lang="en-CA" spc="-85">
                <a:solidFill>
                  <a:srgbClr val="636363"/>
                </a:solidFill>
              </a:rPr>
              <a:t>Executive</a:t>
            </a:r>
            <a:r>
              <a:rPr lang="en-CA" spc="-188">
                <a:solidFill>
                  <a:srgbClr val="636363"/>
                </a:solidFill>
              </a:rPr>
              <a:t> </a:t>
            </a:r>
            <a:r>
              <a:rPr lang="en-CA" spc="-79">
                <a:solidFill>
                  <a:srgbClr val="636363"/>
                </a:solidFill>
              </a:rPr>
              <a:t>Brief  </a:t>
            </a:r>
            <a:r>
              <a:rPr lang="en-CA" spc="-61">
                <a:solidFill>
                  <a:srgbClr val="636363"/>
                </a:solidFill>
              </a:rPr>
              <a:t>Case</a:t>
            </a:r>
            <a:r>
              <a:rPr lang="en-CA" spc="-158">
                <a:solidFill>
                  <a:srgbClr val="636363"/>
                </a:solidFill>
              </a:rPr>
              <a:t> </a:t>
            </a:r>
            <a:r>
              <a:rPr lang="en-CA" spc="-79">
                <a:solidFill>
                  <a:srgbClr val="636363"/>
                </a:solidFill>
              </a:rPr>
              <a:t>Study</a:t>
            </a:r>
            <a:endParaRPr lang="en-US"/>
          </a:p>
        </p:txBody>
      </p:sp>
      <p:sp>
        <p:nvSpPr>
          <p:cNvPr id="32" name="Rectangle 31">
            <a:extLst>
              <a:ext uri="{FF2B5EF4-FFF2-40B4-BE49-F238E27FC236}">
                <a16:creationId xmlns:a16="http://schemas.microsoft.com/office/drawing/2014/main" id="{2ACB767A-45FC-9F48-B418-D7EC7355E710}"/>
              </a:ext>
            </a:extLst>
          </p:cNvPr>
          <p:cNvSpPr/>
          <p:nvPr userDrawn="1"/>
        </p:nvSpPr>
        <p:spPr>
          <a:xfrm>
            <a:off x="7032625" y="2124635"/>
            <a:ext cx="4860925" cy="4087906"/>
          </a:xfrm>
          <a:prstGeom prst="rect">
            <a:avLst/>
          </a:prstGeom>
          <a:solidFill>
            <a:schemeClr val="bg1"/>
          </a:solidFill>
          <a:ln>
            <a:noFill/>
          </a:ln>
          <a:effectLst>
            <a:outerShdw blurRad="266700" sx="105000" sy="105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b="0" i="0" dirty="0">
              <a:latin typeface="Roboto Condensed Light" panose="02000000000000000000" pitchFamily="2" charset="0"/>
            </a:endParaRPr>
          </a:p>
        </p:txBody>
      </p:sp>
      <p:sp>
        <p:nvSpPr>
          <p:cNvPr id="49" name="Text Placeholder 12">
            <a:extLst>
              <a:ext uri="{FF2B5EF4-FFF2-40B4-BE49-F238E27FC236}">
                <a16:creationId xmlns:a16="http://schemas.microsoft.com/office/drawing/2014/main" id="{83E3CE5B-BC3A-9749-A3C9-0981EBB0D25F}"/>
              </a:ext>
            </a:extLst>
          </p:cNvPr>
          <p:cNvSpPr>
            <a:spLocks noGrp="1"/>
          </p:cNvSpPr>
          <p:nvPr>
            <p:ph type="body" sz="quarter" idx="15"/>
          </p:nvPr>
        </p:nvSpPr>
        <p:spPr>
          <a:xfrm>
            <a:off x="8005763" y="1124222"/>
            <a:ext cx="1445326" cy="394612"/>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0" name="Text Placeholder 12">
            <a:extLst>
              <a:ext uri="{FF2B5EF4-FFF2-40B4-BE49-F238E27FC236}">
                <a16:creationId xmlns:a16="http://schemas.microsoft.com/office/drawing/2014/main" id="{94D26957-23BC-244C-9C15-BD8319838C87}"/>
              </a:ext>
            </a:extLst>
          </p:cNvPr>
          <p:cNvSpPr>
            <a:spLocks noGrp="1"/>
          </p:cNvSpPr>
          <p:nvPr>
            <p:ph type="body" sz="quarter" idx="16" hasCustomPrompt="1"/>
          </p:nvPr>
        </p:nvSpPr>
        <p:spPr>
          <a:xfrm>
            <a:off x="8005763" y="977814"/>
            <a:ext cx="1251459" cy="15356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INDUSTRY</a:t>
            </a:r>
          </a:p>
        </p:txBody>
      </p:sp>
      <p:sp>
        <p:nvSpPr>
          <p:cNvPr id="51" name="Text Placeholder 12">
            <a:extLst>
              <a:ext uri="{FF2B5EF4-FFF2-40B4-BE49-F238E27FC236}">
                <a16:creationId xmlns:a16="http://schemas.microsoft.com/office/drawing/2014/main" id="{1AEFA7E8-5374-634A-90A1-FBA969346214}"/>
              </a:ext>
            </a:extLst>
          </p:cNvPr>
          <p:cNvSpPr>
            <a:spLocks noGrp="1"/>
          </p:cNvSpPr>
          <p:nvPr>
            <p:ph type="body" sz="quarter" idx="17"/>
          </p:nvPr>
        </p:nvSpPr>
        <p:spPr>
          <a:xfrm>
            <a:off x="9603439" y="1124222"/>
            <a:ext cx="2245661" cy="381201"/>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2" name="Text Placeholder 12">
            <a:extLst>
              <a:ext uri="{FF2B5EF4-FFF2-40B4-BE49-F238E27FC236}">
                <a16:creationId xmlns:a16="http://schemas.microsoft.com/office/drawing/2014/main" id="{D8566A2D-58FD-544A-9993-5A75E8DE7954}"/>
              </a:ext>
            </a:extLst>
          </p:cNvPr>
          <p:cNvSpPr>
            <a:spLocks noGrp="1"/>
          </p:cNvSpPr>
          <p:nvPr>
            <p:ph type="body" sz="quarter" idx="18" hasCustomPrompt="1"/>
          </p:nvPr>
        </p:nvSpPr>
        <p:spPr>
          <a:xfrm>
            <a:off x="9606841" y="977814"/>
            <a:ext cx="2230468" cy="14875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SOURCE</a:t>
            </a:r>
          </a:p>
        </p:txBody>
      </p:sp>
      <p:sp>
        <p:nvSpPr>
          <p:cNvPr id="54" name="Text Placeholder 14">
            <a:extLst>
              <a:ext uri="{FF2B5EF4-FFF2-40B4-BE49-F238E27FC236}">
                <a16:creationId xmlns:a16="http://schemas.microsoft.com/office/drawing/2014/main" id="{F31ECC89-3950-A44A-B9C2-4DF5545FAD1B}"/>
              </a:ext>
            </a:extLst>
          </p:cNvPr>
          <p:cNvSpPr>
            <a:spLocks noGrp="1"/>
          </p:cNvSpPr>
          <p:nvPr>
            <p:ph type="body" sz="quarter" idx="19"/>
          </p:nvPr>
        </p:nvSpPr>
        <p:spPr>
          <a:xfrm>
            <a:off x="7580896" y="2505635"/>
            <a:ext cx="3764382" cy="466166"/>
          </a:xfrm>
          <a:prstGeom prst="rect">
            <a:avLst/>
          </a:prstGeom>
        </p:spPr>
        <p:txBody>
          <a:bodyPr lIns="0" tIns="0" rIns="0" bIns="0">
            <a:noAutofit/>
          </a:bodyPr>
          <a:lstStyle>
            <a:lvl1pPr marL="0" indent="0" algn="ctr">
              <a:lnSpc>
                <a:spcPct val="100000"/>
              </a:lnSpc>
              <a:buNone/>
              <a:defRPr sz="1200" b="1" i="0">
                <a:solidFill>
                  <a:srgbClr val="4A4A4A"/>
                </a:solidFill>
                <a:latin typeface="Montserrat"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6" name="Text Placeholder 14">
            <a:extLst>
              <a:ext uri="{FF2B5EF4-FFF2-40B4-BE49-F238E27FC236}">
                <a16:creationId xmlns:a16="http://schemas.microsoft.com/office/drawing/2014/main" id="{A22EAF47-EEBC-D948-B06F-19136CA108E3}"/>
              </a:ext>
            </a:extLst>
          </p:cNvPr>
          <p:cNvSpPr>
            <a:spLocks noGrp="1"/>
          </p:cNvSpPr>
          <p:nvPr>
            <p:ph type="body" sz="quarter" idx="21"/>
          </p:nvPr>
        </p:nvSpPr>
        <p:spPr>
          <a:xfrm>
            <a:off x="7930078" y="5545418"/>
            <a:ext cx="1523206" cy="363070"/>
          </a:xfrm>
          <a:prstGeom prst="rect">
            <a:avLst/>
          </a:prstGeom>
        </p:spPr>
        <p:txBody>
          <a:bodyPr lIns="0" tIns="0" rIns="0" bIns="0">
            <a:noAutofit/>
          </a:bodyPr>
          <a:lstStyle>
            <a:lvl1pPr marL="0" indent="0" algn="l">
              <a:lnSpc>
                <a:spcPct val="100000"/>
              </a:lnSpc>
              <a:buNone/>
              <a:defRPr sz="1000" b="0" i="0">
                <a:solidFill>
                  <a:srgbClr val="000000"/>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7" name="Text Placeholder 14">
            <a:extLst>
              <a:ext uri="{FF2B5EF4-FFF2-40B4-BE49-F238E27FC236}">
                <a16:creationId xmlns:a16="http://schemas.microsoft.com/office/drawing/2014/main" id="{225195DF-386A-244D-B51F-F0ACC086AAA5}"/>
              </a:ext>
            </a:extLst>
          </p:cNvPr>
          <p:cNvSpPr>
            <a:spLocks noGrp="1"/>
          </p:cNvSpPr>
          <p:nvPr>
            <p:ph type="body" sz="quarter" idx="22"/>
          </p:nvPr>
        </p:nvSpPr>
        <p:spPr>
          <a:xfrm>
            <a:off x="7648132" y="3106269"/>
            <a:ext cx="3629911" cy="413999"/>
          </a:xfrm>
          <a:prstGeom prst="rect">
            <a:avLst/>
          </a:prstGeom>
          <a:solidFill>
            <a:srgbClr val="2576B7"/>
          </a:solidFill>
        </p:spPr>
        <p:txBody>
          <a:bodyPr lIns="0" tIns="0" rIns="0" bIns="0" anchor="ctr" anchorCtr="0">
            <a:noAutofit/>
          </a:bodyPr>
          <a:lstStyle>
            <a:lvl1pPr marL="0" indent="0" algn="ctr">
              <a:lnSpc>
                <a:spcPts val="17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8" name="Text Placeholder 14">
            <a:extLst>
              <a:ext uri="{FF2B5EF4-FFF2-40B4-BE49-F238E27FC236}">
                <a16:creationId xmlns:a16="http://schemas.microsoft.com/office/drawing/2014/main" id="{E048AD23-3AE7-3B47-A0E6-79A758C4FE7C}"/>
              </a:ext>
            </a:extLst>
          </p:cNvPr>
          <p:cNvSpPr>
            <a:spLocks noGrp="1"/>
          </p:cNvSpPr>
          <p:nvPr>
            <p:ph type="body" sz="quarter" idx="23"/>
          </p:nvPr>
        </p:nvSpPr>
        <p:spPr>
          <a:xfrm>
            <a:off x="7648132" y="3555625"/>
            <a:ext cx="3629911" cy="413999"/>
          </a:xfrm>
          <a:prstGeom prst="rect">
            <a:avLst/>
          </a:prstGeom>
          <a:solidFill>
            <a:srgbClr val="2576B7"/>
          </a:solidFill>
        </p:spPr>
        <p:txBody>
          <a:bodyPr lIns="0" tIns="0" rIns="0" bIns="0" anchor="ctr" anchorCtr="0">
            <a:noAutofit/>
          </a:bodyPr>
          <a:lstStyle>
            <a:lvl1pPr marL="0" indent="0" algn="ctr">
              <a:lnSpc>
                <a:spcPts val="17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9" name="Text Placeholder 14">
            <a:extLst>
              <a:ext uri="{FF2B5EF4-FFF2-40B4-BE49-F238E27FC236}">
                <a16:creationId xmlns:a16="http://schemas.microsoft.com/office/drawing/2014/main" id="{E09D719C-E598-1F42-A9D2-1903F3008133}"/>
              </a:ext>
            </a:extLst>
          </p:cNvPr>
          <p:cNvSpPr>
            <a:spLocks noGrp="1"/>
          </p:cNvSpPr>
          <p:nvPr>
            <p:ph type="body" sz="quarter" idx="24"/>
          </p:nvPr>
        </p:nvSpPr>
        <p:spPr>
          <a:xfrm>
            <a:off x="7648132" y="4004981"/>
            <a:ext cx="3629911" cy="413999"/>
          </a:xfrm>
          <a:prstGeom prst="rect">
            <a:avLst/>
          </a:prstGeom>
          <a:solidFill>
            <a:srgbClr val="16476E"/>
          </a:solidFill>
        </p:spPr>
        <p:txBody>
          <a:bodyPr lIns="0" tIns="0" rIns="0" bIns="0" anchor="ctr" anchorCtr="0">
            <a:noAutofit/>
          </a:bodyPr>
          <a:lstStyle>
            <a:lvl1pPr marL="0" indent="0" algn="ctr">
              <a:lnSpc>
                <a:spcPts val="17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0" name="Text Placeholder 14">
            <a:extLst>
              <a:ext uri="{FF2B5EF4-FFF2-40B4-BE49-F238E27FC236}">
                <a16:creationId xmlns:a16="http://schemas.microsoft.com/office/drawing/2014/main" id="{D32BE5B8-1D82-2A41-AFFB-C4E4055FFAA1}"/>
              </a:ext>
            </a:extLst>
          </p:cNvPr>
          <p:cNvSpPr>
            <a:spLocks noGrp="1"/>
          </p:cNvSpPr>
          <p:nvPr>
            <p:ph type="body" sz="quarter" idx="25"/>
          </p:nvPr>
        </p:nvSpPr>
        <p:spPr>
          <a:xfrm>
            <a:off x="7648132" y="4454337"/>
            <a:ext cx="3629911" cy="413999"/>
          </a:xfrm>
          <a:prstGeom prst="rect">
            <a:avLst/>
          </a:prstGeom>
          <a:solidFill>
            <a:srgbClr val="2576B7"/>
          </a:solidFill>
        </p:spPr>
        <p:txBody>
          <a:bodyPr lIns="0" tIns="0" rIns="0" bIns="0" anchor="ctr" anchorCtr="0">
            <a:noAutofit/>
          </a:bodyPr>
          <a:lstStyle>
            <a:lvl1pPr marL="0" indent="0" algn="ctr">
              <a:lnSpc>
                <a:spcPts val="17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1" name="Text Placeholder 14">
            <a:extLst>
              <a:ext uri="{FF2B5EF4-FFF2-40B4-BE49-F238E27FC236}">
                <a16:creationId xmlns:a16="http://schemas.microsoft.com/office/drawing/2014/main" id="{8772DFBE-EF03-9343-AAE3-3C089F7E3230}"/>
              </a:ext>
            </a:extLst>
          </p:cNvPr>
          <p:cNvSpPr>
            <a:spLocks noGrp="1"/>
          </p:cNvSpPr>
          <p:nvPr>
            <p:ph type="body" sz="quarter" idx="26"/>
          </p:nvPr>
        </p:nvSpPr>
        <p:spPr>
          <a:xfrm>
            <a:off x="7648132" y="4903694"/>
            <a:ext cx="3629911" cy="413999"/>
          </a:xfrm>
          <a:prstGeom prst="rect">
            <a:avLst/>
          </a:prstGeom>
          <a:solidFill>
            <a:srgbClr val="2576B7"/>
          </a:solidFill>
        </p:spPr>
        <p:txBody>
          <a:bodyPr lIns="0" tIns="0" rIns="0" bIns="0" anchor="ctr" anchorCtr="0">
            <a:noAutofit/>
          </a:bodyPr>
          <a:lstStyle>
            <a:lvl1pPr marL="0" indent="0" algn="ctr">
              <a:lnSpc>
                <a:spcPts val="17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3" name="Text Placeholder 14">
            <a:extLst>
              <a:ext uri="{FF2B5EF4-FFF2-40B4-BE49-F238E27FC236}">
                <a16:creationId xmlns:a16="http://schemas.microsoft.com/office/drawing/2014/main" id="{668AF041-2646-BB44-9FCB-DC5E5E798237}"/>
              </a:ext>
            </a:extLst>
          </p:cNvPr>
          <p:cNvSpPr>
            <a:spLocks noGrp="1"/>
          </p:cNvSpPr>
          <p:nvPr>
            <p:ph type="body" sz="quarter" idx="27"/>
          </p:nvPr>
        </p:nvSpPr>
        <p:spPr>
          <a:xfrm>
            <a:off x="9960583" y="5545418"/>
            <a:ext cx="1342417" cy="363070"/>
          </a:xfrm>
          <a:prstGeom prst="rect">
            <a:avLst/>
          </a:prstGeom>
        </p:spPr>
        <p:txBody>
          <a:bodyPr lIns="0" tIns="0" rIns="0" bIns="0">
            <a:noAutofit/>
          </a:bodyPr>
          <a:lstStyle>
            <a:lvl1pPr marL="0" indent="0" algn="l">
              <a:lnSpc>
                <a:spcPct val="100000"/>
              </a:lnSpc>
              <a:buNone/>
              <a:defRPr sz="1000" b="0" i="0">
                <a:solidFill>
                  <a:srgbClr val="000000"/>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1" name="Text Placeholder 14">
            <a:extLst>
              <a:ext uri="{FF2B5EF4-FFF2-40B4-BE49-F238E27FC236}">
                <a16:creationId xmlns:a16="http://schemas.microsoft.com/office/drawing/2014/main" id="{632DA5D6-4B5D-374C-8DA0-06C05A352A7F}"/>
              </a:ext>
            </a:extLst>
          </p:cNvPr>
          <p:cNvSpPr>
            <a:spLocks noGrp="1"/>
          </p:cNvSpPr>
          <p:nvPr>
            <p:ph type="body" sz="quarter" idx="31" hasCustomPrompt="1"/>
          </p:nvPr>
        </p:nvSpPr>
        <p:spPr>
          <a:xfrm>
            <a:off x="381794" y="5157693"/>
            <a:ext cx="3764382" cy="466166"/>
          </a:xfrm>
          <a:prstGeom prst="rect">
            <a:avLst/>
          </a:prstGeom>
        </p:spPr>
        <p:txBody>
          <a:bodyPr lIns="0" tIns="0" rIns="0" bIns="0">
            <a:noAutofit/>
          </a:bodyPr>
          <a:lstStyle>
            <a:lvl1pPr marL="0" indent="0" algn="l">
              <a:lnSpc>
                <a:spcPct val="9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22" name="Text Placeholder 11">
            <a:extLst>
              <a:ext uri="{FF2B5EF4-FFF2-40B4-BE49-F238E27FC236}">
                <a16:creationId xmlns:a16="http://schemas.microsoft.com/office/drawing/2014/main" id="{D99FFE4F-9691-A64B-AC9F-F3ECB412E67D}"/>
              </a:ext>
            </a:extLst>
          </p:cNvPr>
          <p:cNvSpPr>
            <a:spLocks noGrp="1"/>
          </p:cNvSpPr>
          <p:nvPr>
            <p:ph type="body" sz="quarter" idx="11"/>
          </p:nvPr>
        </p:nvSpPr>
        <p:spPr>
          <a:xfrm>
            <a:off x="367657" y="1998139"/>
            <a:ext cx="5247331" cy="364061"/>
          </a:xfrm>
          <a:prstGeom prst="rect">
            <a:avLst/>
          </a:prstGeom>
        </p:spPr>
        <p:txBody>
          <a:bodyPr lIns="0" tIns="0" rIns="0" bIns="0">
            <a:noAutofit/>
          </a:bodyPr>
          <a:lstStyle>
            <a:lvl1pPr marL="0" indent="0">
              <a:lnSpc>
                <a:spcPct val="90000"/>
              </a:lnSpc>
              <a:buNone/>
              <a:defRPr sz="2000" b="1" i="0" spc="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20" name="Text Placeholder 4">
            <a:extLst>
              <a:ext uri="{FF2B5EF4-FFF2-40B4-BE49-F238E27FC236}">
                <a16:creationId xmlns:a16="http://schemas.microsoft.com/office/drawing/2014/main" id="{0EA0FFF8-F61B-EC44-B4DB-C862F0CA1FB3}"/>
              </a:ext>
            </a:extLst>
          </p:cNvPr>
          <p:cNvSpPr>
            <a:spLocks noGrp="1"/>
          </p:cNvSpPr>
          <p:nvPr>
            <p:ph type="body" sz="quarter" idx="32"/>
          </p:nvPr>
        </p:nvSpPr>
        <p:spPr>
          <a:xfrm>
            <a:off x="371475" y="2412622"/>
            <a:ext cx="5689600" cy="2605945"/>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4">
            <a:extLst>
              <a:ext uri="{FF2B5EF4-FFF2-40B4-BE49-F238E27FC236}">
                <a16:creationId xmlns:a16="http://schemas.microsoft.com/office/drawing/2014/main" id="{CDAEF467-C38A-4640-8685-AE1876532B8F}"/>
              </a:ext>
            </a:extLst>
          </p:cNvPr>
          <p:cNvSpPr>
            <a:spLocks noGrp="1"/>
          </p:cNvSpPr>
          <p:nvPr>
            <p:ph type="body" sz="quarter" idx="33"/>
          </p:nvPr>
        </p:nvSpPr>
        <p:spPr>
          <a:xfrm>
            <a:off x="371475" y="5410201"/>
            <a:ext cx="5689600" cy="799214"/>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7235457"/>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aseStudy-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F603-5D1D-774A-BC2E-2BB19F77B19A}"/>
              </a:ext>
            </a:extLst>
          </p:cNvPr>
          <p:cNvSpPr>
            <a:spLocks noGrp="1"/>
          </p:cNvSpPr>
          <p:nvPr>
            <p:ph type="title" hasCustomPrompt="1"/>
          </p:nvPr>
        </p:nvSpPr>
        <p:spPr>
          <a:xfrm>
            <a:off x="354106" y="544309"/>
            <a:ext cx="4239409" cy="1130188"/>
          </a:xfrm>
        </p:spPr>
        <p:txBody>
          <a:bodyPr>
            <a:noAutofit/>
          </a:bodyPr>
          <a:lstStyle>
            <a:lvl1pPr>
              <a:lnSpc>
                <a:spcPct val="90000"/>
              </a:lnSpc>
              <a:defRPr b="0" i="0">
                <a:solidFill>
                  <a:srgbClr val="4A4A4A"/>
                </a:solidFill>
              </a:defRPr>
            </a:lvl1pPr>
          </a:lstStyle>
          <a:p>
            <a:r>
              <a:rPr lang="en-CA" spc="-85" dirty="0">
                <a:solidFill>
                  <a:srgbClr val="636363"/>
                </a:solidFill>
              </a:rPr>
              <a:t>Executive</a:t>
            </a:r>
            <a:r>
              <a:rPr lang="en-CA" spc="-188" dirty="0">
                <a:solidFill>
                  <a:srgbClr val="636363"/>
                </a:solidFill>
              </a:rPr>
              <a:t> </a:t>
            </a:r>
            <a:r>
              <a:rPr lang="en-CA" spc="-79" dirty="0">
                <a:solidFill>
                  <a:srgbClr val="636363"/>
                </a:solidFill>
              </a:rPr>
              <a:t>Brief  </a:t>
            </a:r>
            <a:r>
              <a:rPr lang="en-CA" spc="-61" dirty="0">
                <a:solidFill>
                  <a:srgbClr val="636363"/>
                </a:solidFill>
              </a:rPr>
              <a:t>Case</a:t>
            </a:r>
            <a:r>
              <a:rPr lang="en-CA" spc="-158" dirty="0">
                <a:solidFill>
                  <a:srgbClr val="636363"/>
                </a:solidFill>
              </a:rPr>
              <a:t> </a:t>
            </a:r>
            <a:r>
              <a:rPr lang="en-CA" spc="-79" dirty="0">
                <a:solidFill>
                  <a:srgbClr val="636363"/>
                </a:solidFill>
              </a:rPr>
              <a:t>Study</a:t>
            </a:r>
            <a:endParaRPr lang="en-US" dirty="0"/>
          </a:p>
        </p:txBody>
      </p:sp>
      <p:sp>
        <p:nvSpPr>
          <p:cNvPr id="35" name="Picture Placeholder 4">
            <a:extLst>
              <a:ext uri="{FF2B5EF4-FFF2-40B4-BE49-F238E27FC236}">
                <a16:creationId xmlns:a16="http://schemas.microsoft.com/office/drawing/2014/main" id="{AFE4CAC1-B9B9-024E-B3E7-4D1206EF72DF}"/>
              </a:ext>
            </a:extLst>
          </p:cNvPr>
          <p:cNvSpPr>
            <a:spLocks noGrp="1"/>
          </p:cNvSpPr>
          <p:nvPr>
            <p:ph type="pic" sz="quarter" idx="30"/>
          </p:nvPr>
        </p:nvSpPr>
        <p:spPr>
          <a:xfrm>
            <a:off x="7032624" y="2124635"/>
            <a:ext cx="4860925" cy="4047564"/>
          </a:xfrm>
          <a:prstGeom prst="rect">
            <a:avLst/>
          </a:prstGeom>
        </p:spPr>
        <p:txBody>
          <a:bodyPr>
            <a:noAutofit/>
          </a:bodyPr>
          <a:lstStyle>
            <a:lvl1pPr marL="0" indent="0">
              <a:buNone/>
              <a:defRPr b="0" i="0">
                <a:latin typeface="Roboto Condensed Light" panose="02000000000000000000" pitchFamily="2" charset="0"/>
              </a:defRPr>
            </a:lvl1pPr>
          </a:lstStyle>
          <a:p>
            <a:endParaRPr lang="en-US" dirty="0"/>
          </a:p>
        </p:txBody>
      </p:sp>
      <p:sp>
        <p:nvSpPr>
          <p:cNvPr id="14" name="Text Placeholder 12">
            <a:extLst>
              <a:ext uri="{FF2B5EF4-FFF2-40B4-BE49-F238E27FC236}">
                <a16:creationId xmlns:a16="http://schemas.microsoft.com/office/drawing/2014/main" id="{7D441952-BD23-B242-9B5C-D5C6DA3DE40B}"/>
              </a:ext>
            </a:extLst>
          </p:cNvPr>
          <p:cNvSpPr>
            <a:spLocks noGrp="1"/>
          </p:cNvSpPr>
          <p:nvPr>
            <p:ph type="body" sz="quarter" idx="15"/>
          </p:nvPr>
        </p:nvSpPr>
        <p:spPr>
          <a:xfrm>
            <a:off x="8005763" y="1124222"/>
            <a:ext cx="1404051" cy="410110"/>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5" name="Text Placeholder 12">
            <a:extLst>
              <a:ext uri="{FF2B5EF4-FFF2-40B4-BE49-F238E27FC236}">
                <a16:creationId xmlns:a16="http://schemas.microsoft.com/office/drawing/2014/main" id="{8D823B61-7726-3346-846D-40B1264E5986}"/>
              </a:ext>
            </a:extLst>
          </p:cNvPr>
          <p:cNvSpPr>
            <a:spLocks noGrp="1"/>
          </p:cNvSpPr>
          <p:nvPr>
            <p:ph type="body" sz="quarter" idx="16" hasCustomPrompt="1"/>
          </p:nvPr>
        </p:nvSpPr>
        <p:spPr>
          <a:xfrm>
            <a:off x="8005764" y="977814"/>
            <a:ext cx="1173968" cy="122566"/>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INDUSTRY</a:t>
            </a:r>
          </a:p>
        </p:txBody>
      </p:sp>
      <p:sp>
        <p:nvSpPr>
          <p:cNvPr id="16" name="Text Placeholder 12">
            <a:extLst>
              <a:ext uri="{FF2B5EF4-FFF2-40B4-BE49-F238E27FC236}">
                <a16:creationId xmlns:a16="http://schemas.microsoft.com/office/drawing/2014/main" id="{AF958D72-D010-BD41-AAB3-D39EB2105AF5}"/>
              </a:ext>
            </a:extLst>
          </p:cNvPr>
          <p:cNvSpPr>
            <a:spLocks noGrp="1"/>
          </p:cNvSpPr>
          <p:nvPr>
            <p:ph type="body" sz="quarter" idx="17"/>
          </p:nvPr>
        </p:nvSpPr>
        <p:spPr>
          <a:xfrm>
            <a:off x="9603439" y="1124222"/>
            <a:ext cx="2245661" cy="381201"/>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7" name="Text Placeholder 12">
            <a:extLst>
              <a:ext uri="{FF2B5EF4-FFF2-40B4-BE49-F238E27FC236}">
                <a16:creationId xmlns:a16="http://schemas.microsoft.com/office/drawing/2014/main" id="{FB09F62B-9BDB-BC45-A3AC-9FFB6C0402B7}"/>
              </a:ext>
            </a:extLst>
          </p:cNvPr>
          <p:cNvSpPr>
            <a:spLocks noGrp="1"/>
          </p:cNvSpPr>
          <p:nvPr>
            <p:ph type="body" sz="quarter" idx="18" hasCustomPrompt="1"/>
          </p:nvPr>
        </p:nvSpPr>
        <p:spPr>
          <a:xfrm>
            <a:off x="9606841" y="977814"/>
            <a:ext cx="2230468" cy="14875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SOURCE</a:t>
            </a:r>
          </a:p>
        </p:txBody>
      </p:sp>
      <p:sp>
        <p:nvSpPr>
          <p:cNvPr id="20" name="Text Placeholder 14">
            <a:extLst>
              <a:ext uri="{FF2B5EF4-FFF2-40B4-BE49-F238E27FC236}">
                <a16:creationId xmlns:a16="http://schemas.microsoft.com/office/drawing/2014/main" id="{1BC12CB5-9BB7-8C49-8194-139E3BAA7D69}"/>
              </a:ext>
            </a:extLst>
          </p:cNvPr>
          <p:cNvSpPr>
            <a:spLocks noGrp="1"/>
          </p:cNvSpPr>
          <p:nvPr>
            <p:ph type="body" sz="quarter" idx="32" hasCustomPrompt="1"/>
          </p:nvPr>
        </p:nvSpPr>
        <p:spPr>
          <a:xfrm>
            <a:off x="381794" y="5157693"/>
            <a:ext cx="3764382" cy="466166"/>
          </a:xfrm>
          <a:prstGeom prst="rect">
            <a:avLst/>
          </a:prstGeom>
        </p:spPr>
        <p:txBody>
          <a:bodyPr lIns="0" tIns="0" rIns="0" bIns="0">
            <a:noAutofit/>
          </a:bodyPr>
          <a:lstStyle>
            <a:lvl1pPr marL="0" indent="0" algn="l">
              <a:lnSpc>
                <a:spcPct val="9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21" name="Text Placeholder 11">
            <a:extLst>
              <a:ext uri="{FF2B5EF4-FFF2-40B4-BE49-F238E27FC236}">
                <a16:creationId xmlns:a16="http://schemas.microsoft.com/office/drawing/2014/main" id="{36501568-0B5A-3B46-9D7A-7765F33AA1B2}"/>
              </a:ext>
            </a:extLst>
          </p:cNvPr>
          <p:cNvSpPr>
            <a:spLocks noGrp="1"/>
          </p:cNvSpPr>
          <p:nvPr>
            <p:ph type="body" sz="quarter" idx="11"/>
          </p:nvPr>
        </p:nvSpPr>
        <p:spPr>
          <a:xfrm>
            <a:off x="367657" y="1998139"/>
            <a:ext cx="5247331" cy="364061"/>
          </a:xfrm>
          <a:prstGeom prst="rect">
            <a:avLst/>
          </a:prstGeom>
        </p:spPr>
        <p:txBody>
          <a:bodyPr lIns="0" tIns="0" rIns="0" bIns="0">
            <a:noAutofit/>
          </a:bodyPr>
          <a:lstStyle>
            <a:lvl1pPr marL="0" indent="0">
              <a:lnSpc>
                <a:spcPct val="90000"/>
              </a:lnSpc>
              <a:buNone/>
              <a:defRPr sz="2000" b="1" i="0" spc="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2" name="Text Placeholder 4">
            <a:extLst>
              <a:ext uri="{FF2B5EF4-FFF2-40B4-BE49-F238E27FC236}">
                <a16:creationId xmlns:a16="http://schemas.microsoft.com/office/drawing/2014/main" id="{462CEC65-B9EA-EA44-A6D5-1231E78B0881}"/>
              </a:ext>
            </a:extLst>
          </p:cNvPr>
          <p:cNvSpPr>
            <a:spLocks noGrp="1"/>
          </p:cNvSpPr>
          <p:nvPr>
            <p:ph type="body" sz="quarter" idx="33"/>
          </p:nvPr>
        </p:nvSpPr>
        <p:spPr>
          <a:xfrm>
            <a:off x="371475" y="2412622"/>
            <a:ext cx="5689600" cy="2605945"/>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4">
            <a:extLst>
              <a:ext uri="{FF2B5EF4-FFF2-40B4-BE49-F238E27FC236}">
                <a16:creationId xmlns:a16="http://schemas.microsoft.com/office/drawing/2014/main" id="{1C874C85-5C23-4C46-A544-C114B1F3C76E}"/>
              </a:ext>
            </a:extLst>
          </p:cNvPr>
          <p:cNvSpPr>
            <a:spLocks noGrp="1"/>
          </p:cNvSpPr>
          <p:nvPr>
            <p:ph type="body" sz="quarter" idx="34"/>
          </p:nvPr>
        </p:nvSpPr>
        <p:spPr>
          <a:xfrm>
            <a:off x="371475" y="5410201"/>
            <a:ext cx="5689600" cy="799214"/>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4928277"/>
      </p:ext>
    </p:extLst>
  </p:cSld>
  <p:clrMapOvr>
    <a:masterClrMapping/>
  </p:clrMapOvr>
  <p:extLst>
    <p:ext uri="{DCECCB84-F9BA-43D5-87BE-67443E8EF086}">
      <p15:sldGuideLst xmlns:p15="http://schemas.microsoft.com/office/powerpoint/2012/main">
        <p15:guide id="1" orient="horz" pos="888">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aseStudy-Text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F603-5D1D-774A-BC2E-2BB19F77B19A}"/>
              </a:ext>
            </a:extLst>
          </p:cNvPr>
          <p:cNvSpPr>
            <a:spLocks noGrp="1"/>
          </p:cNvSpPr>
          <p:nvPr>
            <p:ph type="title" hasCustomPrompt="1"/>
          </p:nvPr>
        </p:nvSpPr>
        <p:spPr>
          <a:xfrm>
            <a:off x="354106" y="544309"/>
            <a:ext cx="4239409" cy="1130188"/>
          </a:xfrm>
        </p:spPr>
        <p:txBody>
          <a:bodyPr>
            <a:noAutofit/>
          </a:bodyPr>
          <a:lstStyle>
            <a:lvl1pPr>
              <a:lnSpc>
                <a:spcPct val="90000"/>
              </a:lnSpc>
              <a:defRPr b="0" i="0">
                <a:solidFill>
                  <a:srgbClr val="4A4A4A"/>
                </a:solidFill>
              </a:defRPr>
            </a:lvl1pPr>
          </a:lstStyle>
          <a:p>
            <a:r>
              <a:rPr lang="en-CA" spc="-85" dirty="0">
                <a:solidFill>
                  <a:srgbClr val="636363"/>
                </a:solidFill>
              </a:rPr>
              <a:t>Executive</a:t>
            </a:r>
            <a:r>
              <a:rPr lang="en-CA" spc="-188" dirty="0">
                <a:solidFill>
                  <a:srgbClr val="636363"/>
                </a:solidFill>
              </a:rPr>
              <a:t> </a:t>
            </a:r>
            <a:r>
              <a:rPr lang="en-CA" spc="-79" dirty="0">
                <a:solidFill>
                  <a:srgbClr val="636363"/>
                </a:solidFill>
              </a:rPr>
              <a:t>Brief  </a:t>
            </a:r>
            <a:r>
              <a:rPr lang="en-CA" spc="-61" dirty="0">
                <a:solidFill>
                  <a:srgbClr val="636363"/>
                </a:solidFill>
              </a:rPr>
              <a:t>Case</a:t>
            </a:r>
            <a:r>
              <a:rPr lang="en-CA" spc="-158" dirty="0">
                <a:solidFill>
                  <a:srgbClr val="636363"/>
                </a:solidFill>
              </a:rPr>
              <a:t> </a:t>
            </a:r>
            <a:r>
              <a:rPr lang="en-CA" spc="-79" dirty="0">
                <a:solidFill>
                  <a:srgbClr val="636363"/>
                </a:solidFill>
              </a:rPr>
              <a:t>Study</a:t>
            </a:r>
            <a:endParaRPr lang="en-US" dirty="0"/>
          </a:p>
        </p:txBody>
      </p:sp>
      <p:sp>
        <p:nvSpPr>
          <p:cNvPr id="23" name="Text Placeholder 12">
            <a:extLst>
              <a:ext uri="{FF2B5EF4-FFF2-40B4-BE49-F238E27FC236}">
                <a16:creationId xmlns:a16="http://schemas.microsoft.com/office/drawing/2014/main" id="{29150395-533A-924C-B5E0-5EE9880D89B5}"/>
              </a:ext>
            </a:extLst>
          </p:cNvPr>
          <p:cNvSpPr>
            <a:spLocks noGrp="1"/>
          </p:cNvSpPr>
          <p:nvPr>
            <p:ph type="body" sz="quarter" idx="28"/>
          </p:nvPr>
        </p:nvSpPr>
        <p:spPr>
          <a:xfrm>
            <a:off x="5151718" y="925505"/>
            <a:ext cx="2597946" cy="381201"/>
          </a:xfrm>
          <a:prstGeom prst="rect">
            <a:avLst/>
          </a:prstGeom>
        </p:spPr>
        <p:txBody>
          <a:bodyPr lIns="0" tIns="0" rIns="0" bIns="0">
            <a:noAutofit/>
          </a:bodyPr>
          <a:lstStyle>
            <a:lvl1pPr marL="0" indent="0" algn="r">
              <a:lnSpc>
                <a:spcPct val="90000"/>
              </a:lnSpc>
              <a:buNone/>
              <a:defRPr sz="2000" b="0" i="0">
                <a:solidFill>
                  <a:srgbClr val="4A4A4A"/>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4" name="Text Placeholder 12">
            <a:extLst>
              <a:ext uri="{FF2B5EF4-FFF2-40B4-BE49-F238E27FC236}">
                <a16:creationId xmlns:a16="http://schemas.microsoft.com/office/drawing/2014/main" id="{3300E188-1864-0246-AEEF-0DA302745A09}"/>
              </a:ext>
            </a:extLst>
          </p:cNvPr>
          <p:cNvSpPr>
            <a:spLocks noGrp="1"/>
          </p:cNvSpPr>
          <p:nvPr>
            <p:ph type="body" sz="quarter" idx="15"/>
          </p:nvPr>
        </p:nvSpPr>
        <p:spPr>
          <a:xfrm>
            <a:off x="8260185" y="1124222"/>
            <a:ext cx="1381527" cy="381201"/>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5" name="Text Placeholder 12">
            <a:extLst>
              <a:ext uri="{FF2B5EF4-FFF2-40B4-BE49-F238E27FC236}">
                <a16:creationId xmlns:a16="http://schemas.microsoft.com/office/drawing/2014/main" id="{4042EDEF-8EFA-AA4F-9826-DC81E340633B}"/>
              </a:ext>
            </a:extLst>
          </p:cNvPr>
          <p:cNvSpPr>
            <a:spLocks noGrp="1"/>
          </p:cNvSpPr>
          <p:nvPr>
            <p:ph type="body" sz="quarter" idx="16" hasCustomPrompt="1"/>
          </p:nvPr>
        </p:nvSpPr>
        <p:spPr>
          <a:xfrm>
            <a:off x="8260186" y="977814"/>
            <a:ext cx="1372180" cy="14875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INDUSTRY</a:t>
            </a:r>
          </a:p>
        </p:txBody>
      </p:sp>
      <p:sp>
        <p:nvSpPr>
          <p:cNvPr id="32" name="Text Placeholder 12">
            <a:extLst>
              <a:ext uri="{FF2B5EF4-FFF2-40B4-BE49-F238E27FC236}">
                <a16:creationId xmlns:a16="http://schemas.microsoft.com/office/drawing/2014/main" id="{70B19ABB-4B00-E74B-89A8-C90E3AFF7591}"/>
              </a:ext>
            </a:extLst>
          </p:cNvPr>
          <p:cNvSpPr>
            <a:spLocks noGrp="1"/>
          </p:cNvSpPr>
          <p:nvPr>
            <p:ph type="body" sz="quarter" idx="17"/>
          </p:nvPr>
        </p:nvSpPr>
        <p:spPr>
          <a:xfrm>
            <a:off x="9603439" y="1124222"/>
            <a:ext cx="2245661" cy="381201"/>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3" name="Text Placeholder 12">
            <a:extLst>
              <a:ext uri="{FF2B5EF4-FFF2-40B4-BE49-F238E27FC236}">
                <a16:creationId xmlns:a16="http://schemas.microsoft.com/office/drawing/2014/main" id="{4481DEEF-1C68-3741-B514-B679F5DBB677}"/>
              </a:ext>
            </a:extLst>
          </p:cNvPr>
          <p:cNvSpPr>
            <a:spLocks noGrp="1"/>
          </p:cNvSpPr>
          <p:nvPr>
            <p:ph type="body" sz="quarter" idx="18" hasCustomPrompt="1"/>
          </p:nvPr>
        </p:nvSpPr>
        <p:spPr>
          <a:xfrm>
            <a:off x="9606841" y="977814"/>
            <a:ext cx="2230468" cy="14875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SOURCE</a:t>
            </a:r>
          </a:p>
        </p:txBody>
      </p:sp>
      <p:sp>
        <p:nvSpPr>
          <p:cNvPr id="36" name="Text Placeholder 14">
            <a:extLst>
              <a:ext uri="{FF2B5EF4-FFF2-40B4-BE49-F238E27FC236}">
                <a16:creationId xmlns:a16="http://schemas.microsoft.com/office/drawing/2014/main" id="{92FE754F-3797-DD43-AF5E-29DB12099C03}"/>
              </a:ext>
            </a:extLst>
          </p:cNvPr>
          <p:cNvSpPr>
            <a:spLocks noGrp="1"/>
          </p:cNvSpPr>
          <p:nvPr>
            <p:ph type="body" sz="quarter" idx="31" hasCustomPrompt="1"/>
          </p:nvPr>
        </p:nvSpPr>
        <p:spPr>
          <a:xfrm>
            <a:off x="381794" y="5157693"/>
            <a:ext cx="3764382" cy="466166"/>
          </a:xfrm>
          <a:prstGeom prst="rect">
            <a:avLst/>
          </a:prstGeom>
        </p:spPr>
        <p:txBody>
          <a:bodyPr lIns="0" tIns="0" rIns="0" bIns="0">
            <a:noAutofit/>
          </a:bodyPr>
          <a:lstStyle>
            <a:lvl1pPr marL="0" indent="0" algn="l">
              <a:lnSpc>
                <a:spcPct val="9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37" name="Text Placeholder 11">
            <a:extLst>
              <a:ext uri="{FF2B5EF4-FFF2-40B4-BE49-F238E27FC236}">
                <a16:creationId xmlns:a16="http://schemas.microsoft.com/office/drawing/2014/main" id="{80FAEFFE-1DAD-5547-BDCC-FC025A6BEEB1}"/>
              </a:ext>
            </a:extLst>
          </p:cNvPr>
          <p:cNvSpPr>
            <a:spLocks noGrp="1"/>
          </p:cNvSpPr>
          <p:nvPr>
            <p:ph type="body" sz="quarter" idx="11"/>
          </p:nvPr>
        </p:nvSpPr>
        <p:spPr>
          <a:xfrm>
            <a:off x="367657" y="1998139"/>
            <a:ext cx="4761556" cy="364061"/>
          </a:xfrm>
          <a:prstGeom prst="rect">
            <a:avLst/>
          </a:prstGeom>
        </p:spPr>
        <p:txBody>
          <a:bodyPr lIns="0" tIns="0" rIns="0" bIns="0">
            <a:noAutofit/>
          </a:bodyPr>
          <a:lstStyle>
            <a:lvl1pPr marL="0" indent="0">
              <a:lnSpc>
                <a:spcPct val="90000"/>
              </a:lnSpc>
              <a:buNone/>
              <a:defRPr sz="2000" b="1" i="0" spc="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Rectangle 37">
            <a:extLst>
              <a:ext uri="{FF2B5EF4-FFF2-40B4-BE49-F238E27FC236}">
                <a16:creationId xmlns:a16="http://schemas.microsoft.com/office/drawing/2014/main" id="{B584FF99-9DA9-0047-B0E1-4CADD3930676}"/>
              </a:ext>
            </a:extLst>
          </p:cNvPr>
          <p:cNvSpPr/>
          <p:nvPr userDrawn="1"/>
        </p:nvSpPr>
        <p:spPr>
          <a:xfrm>
            <a:off x="7032625" y="2124635"/>
            <a:ext cx="4860925" cy="4087906"/>
          </a:xfrm>
          <a:prstGeom prst="rect">
            <a:avLst/>
          </a:prstGeom>
          <a:solidFill>
            <a:schemeClr val="bg1"/>
          </a:solidFill>
          <a:ln>
            <a:noFill/>
          </a:ln>
          <a:effectLst>
            <a:outerShdw blurRad="266700" sx="105000" sy="105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b="0" i="0" dirty="0">
              <a:latin typeface="Roboto Condensed Light" panose="02000000000000000000" pitchFamily="2" charset="0"/>
            </a:endParaRPr>
          </a:p>
        </p:txBody>
      </p:sp>
      <p:sp>
        <p:nvSpPr>
          <p:cNvPr id="39" name="Text Placeholder 14">
            <a:extLst>
              <a:ext uri="{FF2B5EF4-FFF2-40B4-BE49-F238E27FC236}">
                <a16:creationId xmlns:a16="http://schemas.microsoft.com/office/drawing/2014/main" id="{258EAA78-7F51-8E4F-9E61-E2647A6F8767}"/>
              </a:ext>
            </a:extLst>
          </p:cNvPr>
          <p:cNvSpPr>
            <a:spLocks noGrp="1"/>
          </p:cNvSpPr>
          <p:nvPr>
            <p:ph type="body" sz="quarter" idx="19"/>
          </p:nvPr>
        </p:nvSpPr>
        <p:spPr>
          <a:xfrm>
            <a:off x="7580896" y="2505635"/>
            <a:ext cx="3764382" cy="466166"/>
          </a:xfrm>
          <a:prstGeom prst="rect">
            <a:avLst/>
          </a:prstGeom>
        </p:spPr>
        <p:txBody>
          <a:bodyPr lIns="0" tIns="0" rIns="0" bIns="0">
            <a:noAutofit/>
          </a:bodyPr>
          <a:lstStyle>
            <a:lvl1pPr marL="0" indent="0" algn="ctr">
              <a:lnSpc>
                <a:spcPct val="100000"/>
              </a:lnSpc>
              <a:buNone/>
              <a:defRPr sz="1200" b="1" i="0">
                <a:solidFill>
                  <a:srgbClr val="4A4A4A"/>
                </a:solidFill>
                <a:latin typeface="Montserrat"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40" name="Text Placeholder 14">
            <a:extLst>
              <a:ext uri="{FF2B5EF4-FFF2-40B4-BE49-F238E27FC236}">
                <a16:creationId xmlns:a16="http://schemas.microsoft.com/office/drawing/2014/main" id="{4B9AA5B1-BA22-C24C-A0E6-CA575EEBE6A3}"/>
              </a:ext>
            </a:extLst>
          </p:cNvPr>
          <p:cNvSpPr>
            <a:spLocks noGrp="1"/>
          </p:cNvSpPr>
          <p:nvPr>
            <p:ph type="body" sz="quarter" idx="21"/>
          </p:nvPr>
        </p:nvSpPr>
        <p:spPr>
          <a:xfrm>
            <a:off x="7930078" y="5545418"/>
            <a:ext cx="1523206" cy="363070"/>
          </a:xfrm>
          <a:prstGeom prst="rect">
            <a:avLst/>
          </a:prstGeom>
        </p:spPr>
        <p:txBody>
          <a:bodyPr lIns="0" tIns="0" rIns="0" bIns="0">
            <a:noAutofit/>
          </a:bodyPr>
          <a:lstStyle>
            <a:lvl1pPr marL="0" indent="0" algn="l">
              <a:lnSpc>
                <a:spcPct val="100000"/>
              </a:lnSpc>
              <a:buNone/>
              <a:defRPr sz="1000" b="0" i="0">
                <a:solidFill>
                  <a:srgbClr val="4A4A4A"/>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1" name="Text Placeholder 14">
            <a:extLst>
              <a:ext uri="{FF2B5EF4-FFF2-40B4-BE49-F238E27FC236}">
                <a16:creationId xmlns:a16="http://schemas.microsoft.com/office/drawing/2014/main" id="{2755B4EA-F05E-CC41-A285-92E1AF10B13A}"/>
              </a:ext>
            </a:extLst>
          </p:cNvPr>
          <p:cNvSpPr>
            <a:spLocks noGrp="1"/>
          </p:cNvSpPr>
          <p:nvPr>
            <p:ph type="body" sz="quarter" idx="22"/>
          </p:nvPr>
        </p:nvSpPr>
        <p:spPr>
          <a:xfrm>
            <a:off x="7648132" y="3106269"/>
            <a:ext cx="3629911" cy="413999"/>
          </a:xfrm>
          <a:prstGeom prst="rect">
            <a:avLst/>
          </a:prstGeom>
          <a:solidFill>
            <a:srgbClr val="2576B7"/>
          </a:solidFill>
        </p:spPr>
        <p:txBody>
          <a:bodyPr lIns="0" tIns="0" rIns="0" bIns="0" anchor="ctr" anchorCtr="0">
            <a:noAutofit/>
          </a:bodyPr>
          <a:lstStyle>
            <a:lvl1pPr marL="0" indent="0" algn="ctr">
              <a:lnSpc>
                <a:spcPct val="1000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2" name="Text Placeholder 14">
            <a:extLst>
              <a:ext uri="{FF2B5EF4-FFF2-40B4-BE49-F238E27FC236}">
                <a16:creationId xmlns:a16="http://schemas.microsoft.com/office/drawing/2014/main" id="{6A0DA0F8-4895-FF44-B91D-5112B0B838EB}"/>
              </a:ext>
            </a:extLst>
          </p:cNvPr>
          <p:cNvSpPr>
            <a:spLocks noGrp="1"/>
          </p:cNvSpPr>
          <p:nvPr>
            <p:ph type="body" sz="quarter" idx="23"/>
          </p:nvPr>
        </p:nvSpPr>
        <p:spPr>
          <a:xfrm>
            <a:off x="7648132" y="3555625"/>
            <a:ext cx="3629911" cy="413999"/>
          </a:xfrm>
          <a:prstGeom prst="rect">
            <a:avLst/>
          </a:prstGeom>
          <a:solidFill>
            <a:srgbClr val="2576B7"/>
          </a:solidFill>
        </p:spPr>
        <p:txBody>
          <a:bodyPr lIns="0" tIns="0" rIns="0" bIns="0" anchor="ctr" anchorCtr="0">
            <a:noAutofit/>
          </a:bodyPr>
          <a:lstStyle>
            <a:lvl1pPr marL="0" indent="0" algn="ctr">
              <a:lnSpc>
                <a:spcPct val="1000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3" name="Text Placeholder 14">
            <a:extLst>
              <a:ext uri="{FF2B5EF4-FFF2-40B4-BE49-F238E27FC236}">
                <a16:creationId xmlns:a16="http://schemas.microsoft.com/office/drawing/2014/main" id="{2A95364D-BAED-AE40-AC31-BEBB9DD40ABD}"/>
              </a:ext>
            </a:extLst>
          </p:cNvPr>
          <p:cNvSpPr>
            <a:spLocks noGrp="1"/>
          </p:cNvSpPr>
          <p:nvPr>
            <p:ph type="body" sz="quarter" idx="24"/>
          </p:nvPr>
        </p:nvSpPr>
        <p:spPr>
          <a:xfrm>
            <a:off x="7648132" y="4004981"/>
            <a:ext cx="3629911" cy="413999"/>
          </a:xfrm>
          <a:prstGeom prst="rect">
            <a:avLst/>
          </a:prstGeom>
          <a:solidFill>
            <a:srgbClr val="16476E"/>
          </a:solidFill>
        </p:spPr>
        <p:txBody>
          <a:bodyPr lIns="0" tIns="0" rIns="0" bIns="0" anchor="ctr" anchorCtr="0">
            <a:noAutofit/>
          </a:bodyPr>
          <a:lstStyle>
            <a:lvl1pPr marL="0" indent="0" algn="ctr">
              <a:lnSpc>
                <a:spcPct val="1000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4" name="Text Placeholder 14">
            <a:extLst>
              <a:ext uri="{FF2B5EF4-FFF2-40B4-BE49-F238E27FC236}">
                <a16:creationId xmlns:a16="http://schemas.microsoft.com/office/drawing/2014/main" id="{B765E2A1-DDBC-BF46-9AC6-3AE0D46B4085}"/>
              </a:ext>
            </a:extLst>
          </p:cNvPr>
          <p:cNvSpPr>
            <a:spLocks noGrp="1"/>
          </p:cNvSpPr>
          <p:nvPr>
            <p:ph type="body" sz="quarter" idx="25"/>
          </p:nvPr>
        </p:nvSpPr>
        <p:spPr>
          <a:xfrm>
            <a:off x="7648132" y="4454337"/>
            <a:ext cx="3629911" cy="413999"/>
          </a:xfrm>
          <a:prstGeom prst="rect">
            <a:avLst/>
          </a:prstGeom>
          <a:solidFill>
            <a:srgbClr val="2576B7"/>
          </a:solidFill>
        </p:spPr>
        <p:txBody>
          <a:bodyPr lIns="0" tIns="0" rIns="0" bIns="0" anchor="ctr" anchorCtr="0">
            <a:noAutofit/>
          </a:bodyPr>
          <a:lstStyle>
            <a:lvl1pPr marL="0" indent="0" algn="ctr">
              <a:lnSpc>
                <a:spcPct val="1000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5" name="Text Placeholder 14">
            <a:extLst>
              <a:ext uri="{FF2B5EF4-FFF2-40B4-BE49-F238E27FC236}">
                <a16:creationId xmlns:a16="http://schemas.microsoft.com/office/drawing/2014/main" id="{371799F4-9286-BF45-92F2-0A8083CE9245}"/>
              </a:ext>
            </a:extLst>
          </p:cNvPr>
          <p:cNvSpPr>
            <a:spLocks noGrp="1"/>
          </p:cNvSpPr>
          <p:nvPr>
            <p:ph type="body" sz="quarter" idx="26"/>
          </p:nvPr>
        </p:nvSpPr>
        <p:spPr>
          <a:xfrm>
            <a:off x="7648132" y="4903694"/>
            <a:ext cx="3629911" cy="413999"/>
          </a:xfrm>
          <a:prstGeom prst="rect">
            <a:avLst/>
          </a:prstGeom>
          <a:solidFill>
            <a:srgbClr val="2576B7"/>
          </a:solidFill>
        </p:spPr>
        <p:txBody>
          <a:bodyPr lIns="0" tIns="0" rIns="0" bIns="0" anchor="ctr" anchorCtr="0">
            <a:noAutofit/>
          </a:bodyPr>
          <a:lstStyle>
            <a:lvl1pPr marL="0" indent="0" algn="ctr">
              <a:lnSpc>
                <a:spcPct val="100000"/>
              </a:lnSpc>
              <a:buNone/>
              <a:defRPr sz="1200" b="0" i="0">
                <a:solidFill>
                  <a:schemeClr val="bg1"/>
                </a:solidFill>
                <a:latin typeface="Montserrat SemiBold"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6" name="Text Placeholder 14">
            <a:extLst>
              <a:ext uri="{FF2B5EF4-FFF2-40B4-BE49-F238E27FC236}">
                <a16:creationId xmlns:a16="http://schemas.microsoft.com/office/drawing/2014/main" id="{103D2457-DE1F-044E-87B3-0D345D9FABC4}"/>
              </a:ext>
            </a:extLst>
          </p:cNvPr>
          <p:cNvSpPr>
            <a:spLocks noGrp="1"/>
          </p:cNvSpPr>
          <p:nvPr>
            <p:ph type="body" sz="quarter" idx="27"/>
          </p:nvPr>
        </p:nvSpPr>
        <p:spPr>
          <a:xfrm>
            <a:off x="9960583" y="5545418"/>
            <a:ext cx="1342417" cy="363070"/>
          </a:xfrm>
          <a:prstGeom prst="rect">
            <a:avLst/>
          </a:prstGeom>
        </p:spPr>
        <p:txBody>
          <a:bodyPr lIns="0" tIns="0" rIns="0" bIns="0">
            <a:noAutofit/>
          </a:bodyPr>
          <a:lstStyle>
            <a:lvl1pPr marL="0" indent="0" algn="l">
              <a:lnSpc>
                <a:spcPct val="100000"/>
              </a:lnSpc>
              <a:buNone/>
              <a:defRPr sz="1000" b="0" i="0">
                <a:solidFill>
                  <a:srgbClr val="4A4A4A"/>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4">
            <a:extLst>
              <a:ext uri="{FF2B5EF4-FFF2-40B4-BE49-F238E27FC236}">
                <a16:creationId xmlns:a16="http://schemas.microsoft.com/office/drawing/2014/main" id="{279345FD-BE68-FC47-9A8F-DB7EFEC6E2C9}"/>
              </a:ext>
            </a:extLst>
          </p:cNvPr>
          <p:cNvSpPr>
            <a:spLocks noGrp="1"/>
          </p:cNvSpPr>
          <p:nvPr>
            <p:ph type="body" sz="quarter" idx="32"/>
          </p:nvPr>
        </p:nvSpPr>
        <p:spPr>
          <a:xfrm>
            <a:off x="371475" y="2412622"/>
            <a:ext cx="5689600" cy="2605945"/>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ext Placeholder 4">
            <a:extLst>
              <a:ext uri="{FF2B5EF4-FFF2-40B4-BE49-F238E27FC236}">
                <a16:creationId xmlns:a16="http://schemas.microsoft.com/office/drawing/2014/main" id="{FCCF63A8-C5C7-7A40-847E-1DA929CB145A}"/>
              </a:ext>
            </a:extLst>
          </p:cNvPr>
          <p:cNvSpPr>
            <a:spLocks noGrp="1"/>
          </p:cNvSpPr>
          <p:nvPr>
            <p:ph type="body" sz="quarter" idx="33"/>
          </p:nvPr>
        </p:nvSpPr>
        <p:spPr>
          <a:xfrm>
            <a:off x="371475" y="5410201"/>
            <a:ext cx="5689600" cy="799214"/>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321925"/>
      </p:ext>
    </p:extLst>
  </p:cSld>
  <p:clrMapOvr>
    <a:masterClrMapping/>
  </p:clrMapOvr>
  <p:extLst>
    <p:ext uri="{DCECCB84-F9BA-43D5-87BE-67443E8EF086}">
      <p15:sldGuideLst xmlns:p15="http://schemas.microsoft.com/office/powerpoint/2012/main">
        <p15:guide id="1" orient="horz" pos="890">
          <p15:clr>
            <a:srgbClr val="FBAE40"/>
          </p15:clr>
        </p15:guide>
        <p15:guide id="2" orient="horz" pos="3906">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aseStudy-TextLogo-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F603-5D1D-774A-BC2E-2BB19F77B19A}"/>
              </a:ext>
            </a:extLst>
          </p:cNvPr>
          <p:cNvSpPr>
            <a:spLocks noGrp="1"/>
          </p:cNvSpPr>
          <p:nvPr>
            <p:ph type="title" hasCustomPrompt="1"/>
          </p:nvPr>
        </p:nvSpPr>
        <p:spPr>
          <a:xfrm>
            <a:off x="354106" y="544309"/>
            <a:ext cx="4239409" cy="1130188"/>
          </a:xfrm>
        </p:spPr>
        <p:txBody>
          <a:bodyPr>
            <a:noAutofit/>
          </a:bodyPr>
          <a:lstStyle>
            <a:lvl1pPr>
              <a:lnSpc>
                <a:spcPct val="90000"/>
              </a:lnSpc>
              <a:defRPr b="0" i="0">
                <a:solidFill>
                  <a:srgbClr val="4A4A4A"/>
                </a:solidFill>
              </a:defRPr>
            </a:lvl1pPr>
          </a:lstStyle>
          <a:p>
            <a:r>
              <a:rPr lang="en-CA" spc="-85">
                <a:solidFill>
                  <a:srgbClr val="636363"/>
                </a:solidFill>
              </a:rPr>
              <a:t>Executive</a:t>
            </a:r>
            <a:r>
              <a:rPr lang="en-CA" spc="-188">
                <a:solidFill>
                  <a:srgbClr val="636363"/>
                </a:solidFill>
              </a:rPr>
              <a:t> </a:t>
            </a:r>
            <a:r>
              <a:rPr lang="en-CA" spc="-79">
                <a:solidFill>
                  <a:srgbClr val="636363"/>
                </a:solidFill>
              </a:rPr>
              <a:t>Brief  </a:t>
            </a:r>
            <a:r>
              <a:rPr lang="en-CA" spc="-61">
                <a:solidFill>
                  <a:srgbClr val="636363"/>
                </a:solidFill>
              </a:rPr>
              <a:t>Case</a:t>
            </a:r>
            <a:r>
              <a:rPr lang="en-CA" spc="-158">
                <a:solidFill>
                  <a:srgbClr val="636363"/>
                </a:solidFill>
              </a:rPr>
              <a:t> </a:t>
            </a:r>
            <a:r>
              <a:rPr lang="en-CA" spc="-79">
                <a:solidFill>
                  <a:srgbClr val="636363"/>
                </a:solidFill>
              </a:rPr>
              <a:t>Study</a:t>
            </a:r>
            <a:endParaRPr lang="en-US"/>
          </a:p>
        </p:txBody>
      </p:sp>
      <p:sp>
        <p:nvSpPr>
          <p:cNvPr id="5" name="Picture Placeholder 4">
            <a:extLst>
              <a:ext uri="{FF2B5EF4-FFF2-40B4-BE49-F238E27FC236}">
                <a16:creationId xmlns:a16="http://schemas.microsoft.com/office/drawing/2014/main" id="{BD02F7BC-5E27-B947-98B0-D0410A83F4FB}"/>
              </a:ext>
            </a:extLst>
          </p:cNvPr>
          <p:cNvSpPr>
            <a:spLocks noGrp="1"/>
          </p:cNvSpPr>
          <p:nvPr>
            <p:ph type="pic" sz="quarter" idx="30"/>
          </p:nvPr>
        </p:nvSpPr>
        <p:spPr>
          <a:xfrm>
            <a:off x="7032624" y="2124635"/>
            <a:ext cx="4860925" cy="4047564"/>
          </a:xfrm>
          <a:prstGeom prst="rect">
            <a:avLst/>
          </a:prstGeom>
        </p:spPr>
        <p:txBody>
          <a:bodyPr>
            <a:noAutofit/>
          </a:bodyPr>
          <a:lstStyle>
            <a:lvl1pPr marL="0" indent="0">
              <a:buNone/>
              <a:defRPr b="0" i="0">
                <a:latin typeface="Roboto Condensed Light" panose="02000000000000000000" pitchFamily="2" charset="0"/>
              </a:defRPr>
            </a:lvl1pPr>
          </a:lstStyle>
          <a:p>
            <a:endParaRPr lang="en-US" dirty="0"/>
          </a:p>
        </p:txBody>
      </p:sp>
      <p:sp>
        <p:nvSpPr>
          <p:cNvPr id="15" name="Text Placeholder 12">
            <a:extLst>
              <a:ext uri="{FF2B5EF4-FFF2-40B4-BE49-F238E27FC236}">
                <a16:creationId xmlns:a16="http://schemas.microsoft.com/office/drawing/2014/main" id="{45266D87-0C7A-414D-A0E7-C3EE0FAF03AF}"/>
              </a:ext>
            </a:extLst>
          </p:cNvPr>
          <p:cNvSpPr>
            <a:spLocks noGrp="1"/>
          </p:cNvSpPr>
          <p:nvPr>
            <p:ph type="body" sz="quarter" idx="28"/>
          </p:nvPr>
        </p:nvSpPr>
        <p:spPr>
          <a:xfrm>
            <a:off x="5151718" y="925505"/>
            <a:ext cx="2597946" cy="381201"/>
          </a:xfrm>
          <a:prstGeom prst="rect">
            <a:avLst/>
          </a:prstGeom>
        </p:spPr>
        <p:txBody>
          <a:bodyPr lIns="0" tIns="0" rIns="0" bIns="0">
            <a:noAutofit/>
          </a:bodyPr>
          <a:lstStyle>
            <a:lvl1pPr marL="0" indent="0" algn="r">
              <a:lnSpc>
                <a:spcPct val="90000"/>
              </a:lnSpc>
              <a:buNone/>
              <a:defRPr sz="2000" b="0" i="0">
                <a:solidFill>
                  <a:srgbClr val="4A4A4A"/>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8" name="Text Placeholder 12">
            <a:extLst>
              <a:ext uri="{FF2B5EF4-FFF2-40B4-BE49-F238E27FC236}">
                <a16:creationId xmlns:a16="http://schemas.microsoft.com/office/drawing/2014/main" id="{719C0AE2-AB57-1644-8AF6-82870D4A15E9}"/>
              </a:ext>
            </a:extLst>
          </p:cNvPr>
          <p:cNvSpPr>
            <a:spLocks noGrp="1"/>
          </p:cNvSpPr>
          <p:nvPr>
            <p:ph type="body" sz="quarter" idx="17"/>
          </p:nvPr>
        </p:nvSpPr>
        <p:spPr>
          <a:xfrm>
            <a:off x="9603439" y="1124222"/>
            <a:ext cx="2245661" cy="381201"/>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9" name="Text Placeholder 12">
            <a:extLst>
              <a:ext uri="{FF2B5EF4-FFF2-40B4-BE49-F238E27FC236}">
                <a16:creationId xmlns:a16="http://schemas.microsoft.com/office/drawing/2014/main" id="{294AE0B8-F042-3F4C-A603-A61DB8663A87}"/>
              </a:ext>
            </a:extLst>
          </p:cNvPr>
          <p:cNvSpPr>
            <a:spLocks noGrp="1"/>
          </p:cNvSpPr>
          <p:nvPr>
            <p:ph type="body" sz="quarter" idx="18" hasCustomPrompt="1"/>
          </p:nvPr>
        </p:nvSpPr>
        <p:spPr>
          <a:xfrm>
            <a:off x="9606841" y="977814"/>
            <a:ext cx="2230468" cy="14875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SOURCE</a:t>
            </a:r>
          </a:p>
        </p:txBody>
      </p:sp>
      <p:sp>
        <p:nvSpPr>
          <p:cNvPr id="22" name="Text Placeholder 14">
            <a:extLst>
              <a:ext uri="{FF2B5EF4-FFF2-40B4-BE49-F238E27FC236}">
                <a16:creationId xmlns:a16="http://schemas.microsoft.com/office/drawing/2014/main" id="{768D6B12-D592-844A-A11A-1D641D012FC3}"/>
              </a:ext>
            </a:extLst>
          </p:cNvPr>
          <p:cNvSpPr>
            <a:spLocks noGrp="1"/>
          </p:cNvSpPr>
          <p:nvPr>
            <p:ph type="body" sz="quarter" idx="32" hasCustomPrompt="1"/>
          </p:nvPr>
        </p:nvSpPr>
        <p:spPr>
          <a:xfrm>
            <a:off x="381794" y="5157693"/>
            <a:ext cx="3764382" cy="466166"/>
          </a:xfrm>
          <a:prstGeom prst="rect">
            <a:avLst/>
          </a:prstGeom>
        </p:spPr>
        <p:txBody>
          <a:bodyPr lIns="0" tIns="0" rIns="0" bIns="0">
            <a:noAutofit/>
          </a:bodyPr>
          <a:lstStyle>
            <a:lvl1pPr marL="0" indent="0" algn="l">
              <a:lnSpc>
                <a:spcPct val="9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24" name="Text Placeholder 11">
            <a:extLst>
              <a:ext uri="{FF2B5EF4-FFF2-40B4-BE49-F238E27FC236}">
                <a16:creationId xmlns:a16="http://schemas.microsoft.com/office/drawing/2014/main" id="{0AE0CB94-67C4-3F42-91A7-2523A297FAF1}"/>
              </a:ext>
            </a:extLst>
          </p:cNvPr>
          <p:cNvSpPr>
            <a:spLocks noGrp="1"/>
          </p:cNvSpPr>
          <p:nvPr>
            <p:ph type="body" sz="quarter" idx="11"/>
          </p:nvPr>
        </p:nvSpPr>
        <p:spPr>
          <a:xfrm>
            <a:off x="367657" y="1998139"/>
            <a:ext cx="4218631" cy="364061"/>
          </a:xfrm>
          <a:prstGeom prst="rect">
            <a:avLst/>
          </a:prstGeom>
        </p:spPr>
        <p:txBody>
          <a:bodyPr lIns="0" tIns="0" rIns="0" bIns="0">
            <a:noAutofit/>
          </a:bodyPr>
          <a:lstStyle>
            <a:lvl1pPr marL="0" indent="0">
              <a:lnSpc>
                <a:spcPct val="90000"/>
              </a:lnSpc>
              <a:buNone/>
              <a:defRPr sz="2000" b="1" i="0" spc="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25" name="Text Placeholder 12">
            <a:extLst>
              <a:ext uri="{FF2B5EF4-FFF2-40B4-BE49-F238E27FC236}">
                <a16:creationId xmlns:a16="http://schemas.microsoft.com/office/drawing/2014/main" id="{2AF4A2C2-413E-9F46-8232-6C8CD572737C}"/>
              </a:ext>
            </a:extLst>
          </p:cNvPr>
          <p:cNvSpPr>
            <a:spLocks noGrp="1"/>
          </p:cNvSpPr>
          <p:nvPr>
            <p:ph type="body" sz="quarter" idx="15"/>
          </p:nvPr>
        </p:nvSpPr>
        <p:spPr>
          <a:xfrm>
            <a:off x="8260185" y="1124222"/>
            <a:ext cx="1381527" cy="381201"/>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12">
            <a:extLst>
              <a:ext uri="{FF2B5EF4-FFF2-40B4-BE49-F238E27FC236}">
                <a16:creationId xmlns:a16="http://schemas.microsoft.com/office/drawing/2014/main" id="{6C559F7C-31EF-B041-94F9-D3CE8E504EFC}"/>
              </a:ext>
            </a:extLst>
          </p:cNvPr>
          <p:cNvSpPr>
            <a:spLocks noGrp="1"/>
          </p:cNvSpPr>
          <p:nvPr>
            <p:ph type="body" sz="quarter" idx="16" hasCustomPrompt="1"/>
          </p:nvPr>
        </p:nvSpPr>
        <p:spPr>
          <a:xfrm>
            <a:off x="8260186" y="977814"/>
            <a:ext cx="1372180" cy="14875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INDUSTRY</a:t>
            </a:r>
          </a:p>
        </p:txBody>
      </p:sp>
      <p:sp>
        <p:nvSpPr>
          <p:cNvPr id="13" name="Text Placeholder 4">
            <a:extLst>
              <a:ext uri="{FF2B5EF4-FFF2-40B4-BE49-F238E27FC236}">
                <a16:creationId xmlns:a16="http://schemas.microsoft.com/office/drawing/2014/main" id="{6E334AE2-793B-9F46-A419-F162100593A5}"/>
              </a:ext>
            </a:extLst>
          </p:cNvPr>
          <p:cNvSpPr>
            <a:spLocks noGrp="1"/>
          </p:cNvSpPr>
          <p:nvPr>
            <p:ph type="body" sz="quarter" idx="33"/>
          </p:nvPr>
        </p:nvSpPr>
        <p:spPr>
          <a:xfrm>
            <a:off x="371475" y="2412622"/>
            <a:ext cx="5689600" cy="2605945"/>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4">
            <a:extLst>
              <a:ext uri="{FF2B5EF4-FFF2-40B4-BE49-F238E27FC236}">
                <a16:creationId xmlns:a16="http://schemas.microsoft.com/office/drawing/2014/main" id="{F263D700-4A55-874F-9875-649ED8EF2AD4}"/>
              </a:ext>
            </a:extLst>
          </p:cNvPr>
          <p:cNvSpPr>
            <a:spLocks noGrp="1"/>
          </p:cNvSpPr>
          <p:nvPr>
            <p:ph type="body" sz="quarter" idx="34"/>
          </p:nvPr>
        </p:nvSpPr>
        <p:spPr>
          <a:xfrm>
            <a:off x="371475" y="5410201"/>
            <a:ext cx="5689600" cy="799214"/>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35037366"/>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Blueprint Overview">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5410086" cy="1130188"/>
          </a:xfrm>
        </p:spPr>
        <p:txBody>
          <a:bodyPr>
            <a:noAutofit/>
          </a:bodyPr>
          <a:lstStyle>
            <a:lvl1pPr>
              <a:defRPr b="0" i="0">
                <a:solidFill>
                  <a:srgbClr val="4A4A4A"/>
                </a:solidFill>
              </a:defRPr>
            </a:lvl1pPr>
          </a:lstStyle>
          <a:p>
            <a:r>
              <a:rPr lang="en-US" dirty="0"/>
              <a:t>Click to edit Master title style</a:t>
            </a:r>
          </a:p>
        </p:txBody>
      </p:sp>
      <p:sp>
        <p:nvSpPr>
          <p:cNvPr id="15" name="Text Placeholder 13">
            <a:extLst>
              <a:ext uri="{FF2B5EF4-FFF2-40B4-BE49-F238E27FC236}">
                <a16:creationId xmlns:a16="http://schemas.microsoft.com/office/drawing/2014/main" id="{74424E38-EBD1-9942-88D3-BFBB97FDAA1A}"/>
              </a:ext>
            </a:extLst>
          </p:cNvPr>
          <p:cNvSpPr>
            <a:spLocks noGrp="1"/>
          </p:cNvSpPr>
          <p:nvPr>
            <p:ph type="body" sz="quarter" idx="10"/>
          </p:nvPr>
        </p:nvSpPr>
        <p:spPr>
          <a:xfrm>
            <a:off x="7177088" y="1085064"/>
            <a:ext cx="4656325" cy="726888"/>
          </a:xfrm>
          <a:prstGeom prst="rect">
            <a:avLst/>
          </a:prstGeom>
        </p:spPr>
        <p:txBody>
          <a:bodyPr lIns="0" tIns="0" rIns="0" bIns="0">
            <a:noAutofit/>
          </a:bodyPr>
          <a:lstStyle>
            <a:lvl1pPr marL="0" indent="0">
              <a:lnSpc>
                <a:spcPct val="100000"/>
              </a:lnSpc>
              <a:buNone/>
              <a:defRPr sz="1200" b="0" i="0">
                <a:solidFill>
                  <a:srgbClr val="2576B7"/>
                </a:solidFill>
                <a:latin typeface="Montserrat SemiBold" pitchFamily="2" charset="77"/>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2455267097"/>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Phases - 1">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102E03-5BB3-CC4F-8193-98E9C98DF2DB}"/>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dirty="0"/>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383858" y="571500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17">
            <a:extLst>
              <a:ext uri="{FF2B5EF4-FFF2-40B4-BE49-F238E27FC236}">
                <a16:creationId xmlns:a16="http://schemas.microsoft.com/office/drawing/2014/main" id="{C88F8756-2789-9C44-8E94-B8F2D55E69A4}"/>
              </a:ext>
            </a:extLst>
          </p:cNvPr>
          <p:cNvSpPr>
            <a:spLocks noGrp="1"/>
          </p:cNvSpPr>
          <p:nvPr>
            <p:ph type="body" sz="quarter" idx="16"/>
          </p:nvPr>
        </p:nvSpPr>
        <p:spPr>
          <a:xfrm>
            <a:off x="3305343"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7">
            <a:extLst>
              <a:ext uri="{FF2B5EF4-FFF2-40B4-BE49-F238E27FC236}">
                <a16:creationId xmlns:a16="http://schemas.microsoft.com/office/drawing/2014/main" id="{2562FEB0-7A4E-064A-9714-05D7FEABEEE0}"/>
              </a:ext>
            </a:extLst>
          </p:cNvPr>
          <p:cNvSpPr>
            <a:spLocks noGrp="1"/>
          </p:cNvSpPr>
          <p:nvPr>
            <p:ph type="body" sz="quarter" idx="17"/>
          </p:nvPr>
        </p:nvSpPr>
        <p:spPr>
          <a:xfrm>
            <a:off x="3434407"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5" name="Text Placeholder 14">
            <a:extLst>
              <a:ext uri="{FF2B5EF4-FFF2-40B4-BE49-F238E27FC236}">
                <a16:creationId xmlns:a16="http://schemas.microsoft.com/office/drawing/2014/main" id="{312E6863-BDB7-D44D-B1CC-7376119A5141}"/>
              </a:ext>
            </a:extLst>
          </p:cNvPr>
          <p:cNvSpPr>
            <a:spLocks noGrp="1"/>
          </p:cNvSpPr>
          <p:nvPr>
            <p:ph type="body" sz="quarter" idx="12"/>
          </p:nvPr>
        </p:nvSpPr>
        <p:spPr>
          <a:xfrm>
            <a:off x="9362364" y="662318"/>
            <a:ext cx="2531187" cy="539728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Box 18">
            <a:extLst>
              <a:ext uri="{FF2B5EF4-FFF2-40B4-BE49-F238E27FC236}">
                <a16:creationId xmlns:a16="http://schemas.microsoft.com/office/drawing/2014/main" id="{0CBD82B0-B116-3445-A793-D0EDAB24F104}"/>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2" name="Oval 1">
            <a:extLst>
              <a:ext uri="{FF2B5EF4-FFF2-40B4-BE49-F238E27FC236}">
                <a16:creationId xmlns:a16="http://schemas.microsoft.com/office/drawing/2014/main" id="{0DA71C9C-A5A5-1848-9CFA-69359FB0B067}"/>
              </a:ext>
            </a:extLst>
          </p:cNvPr>
          <p:cNvSpPr/>
          <p:nvPr userDrawn="1"/>
        </p:nvSpPr>
        <p:spPr>
          <a:xfrm>
            <a:off x="3026131" y="2367553"/>
            <a:ext cx="2619118" cy="2619118"/>
          </a:xfrm>
          <a:prstGeom prst="ellipse">
            <a:avLst/>
          </a:prstGeom>
          <a:noFill/>
          <a:ln w="508000">
            <a:solidFill>
              <a:srgbClr val="2576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1552292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2Phases - 1">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102E03-5BB3-CC4F-8193-98E9C98DF2DB}"/>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1" name="Picture 20">
            <a:extLst>
              <a:ext uri="{FF2B5EF4-FFF2-40B4-BE49-F238E27FC236}">
                <a16:creationId xmlns:a16="http://schemas.microsoft.com/office/drawing/2014/main" id="{F47C9913-5718-874D-9BAB-81EE03C551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5089" y="1697742"/>
            <a:ext cx="10581006" cy="3971319"/>
          </a:xfrm>
          <a:prstGeom prst="rect">
            <a:avLst/>
          </a:prstGeom>
        </p:spPr>
      </p:pic>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dirty="0"/>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383858" y="571500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17">
            <a:extLst>
              <a:ext uri="{FF2B5EF4-FFF2-40B4-BE49-F238E27FC236}">
                <a16:creationId xmlns:a16="http://schemas.microsoft.com/office/drawing/2014/main" id="{C88F8756-2789-9C44-8E94-B8F2D55E69A4}"/>
              </a:ext>
            </a:extLst>
          </p:cNvPr>
          <p:cNvSpPr>
            <a:spLocks noGrp="1"/>
          </p:cNvSpPr>
          <p:nvPr>
            <p:ph type="body" sz="quarter" idx="16"/>
          </p:nvPr>
        </p:nvSpPr>
        <p:spPr>
          <a:xfrm>
            <a:off x="2146390" y="3088263"/>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7">
            <a:extLst>
              <a:ext uri="{FF2B5EF4-FFF2-40B4-BE49-F238E27FC236}">
                <a16:creationId xmlns:a16="http://schemas.microsoft.com/office/drawing/2014/main" id="{2562FEB0-7A4E-064A-9714-05D7FEABEEE0}"/>
              </a:ext>
            </a:extLst>
          </p:cNvPr>
          <p:cNvSpPr>
            <a:spLocks noGrp="1"/>
          </p:cNvSpPr>
          <p:nvPr>
            <p:ph type="body" sz="quarter" idx="17"/>
          </p:nvPr>
        </p:nvSpPr>
        <p:spPr>
          <a:xfrm>
            <a:off x="227545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7" name="Text Placeholder 17">
            <a:extLst>
              <a:ext uri="{FF2B5EF4-FFF2-40B4-BE49-F238E27FC236}">
                <a16:creationId xmlns:a16="http://schemas.microsoft.com/office/drawing/2014/main" id="{95180202-FB5D-F94C-BB6D-AEA8675BF86A}"/>
              </a:ext>
            </a:extLst>
          </p:cNvPr>
          <p:cNvSpPr>
            <a:spLocks noGrp="1"/>
          </p:cNvSpPr>
          <p:nvPr>
            <p:ph type="body" sz="quarter" idx="18"/>
          </p:nvPr>
        </p:nvSpPr>
        <p:spPr>
          <a:xfrm>
            <a:off x="4757510" y="3088263"/>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7">
            <a:extLst>
              <a:ext uri="{FF2B5EF4-FFF2-40B4-BE49-F238E27FC236}">
                <a16:creationId xmlns:a16="http://schemas.microsoft.com/office/drawing/2014/main" id="{58E8B607-4E77-764D-9F28-AFB22E9A0527}"/>
              </a:ext>
            </a:extLst>
          </p:cNvPr>
          <p:cNvSpPr>
            <a:spLocks noGrp="1"/>
          </p:cNvSpPr>
          <p:nvPr>
            <p:ph type="body" sz="quarter" idx="19"/>
          </p:nvPr>
        </p:nvSpPr>
        <p:spPr>
          <a:xfrm>
            <a:off x="488657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5" name="Text Placeholder 14">
            <a:extLst>
              <a:ext uri="{FF2B5EF4-FFF2-40B4-BE49-F238E27FC236}">
                <a16:creationId xmlns:a16="http://schemas.microsoft.com/office/drawing/2014/main" id="{312E6863-BDB7-D44D-B1CC-7376119A5141}"/>
              </a:ext>
            </a:extLst>
          </p:cNvPr>
          <p:cNvSpPr>
            <a:spLocks noGrp="1"/>
          </p:cNvSpPr>
          <p:nvPr>
            <p:ph type="body" sz="quarter" idx="12"/>
          </p:nvPr>
        </p:nvSpPr>
        <p:spPr>
          <a:xfrm>
            <a:off x="9362364" y="662318"/>
            <a:ext cx="2531187" cy="539728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Box 18">
            <a:extLst>
              <a:ext uri="{FF2B5EF4-FFF2-40B4-BE49-F238E27FC236}">
                <a16:creationId xmlns:a16="http://schemas.microsoft.com/office/drawing/2014/main" id="{0CBD82B0-B116-3445-A793-D0EDAB24F104}"/>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188781828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Phases - 2">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6F24D62-0AF3-0345-8903-F5D9E8017FFF}"/>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1" name="Picture 20">
            <a:extLst>
              <a:ext uri="{FF2B5EF4-FFF2-40B4-BE49-F238E27FC236}">
                <a16:creationId xmlns:a16="http://schemas.microsoft.com/office/drawing/2014/main" id="{F47C9913-5718-874D-9BAB-81EE03C551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5088" y="1697742"/>
            <a:ext cx="10581003" cy="3971319"/>
          </a:xfrm>
          <a:prstGeom prst="rect">
            <a:avLst/>
          </a:prstGeom>
        </p:spPr>
      </p:pic>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383858" y="571500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17">
            <a:extLst>
              <a:ext uri="{FF2B5EF4-FFF2-40B4-BE49-F238E27FC236}">
                <a16:creationId xmlns:a16="http://schemas.microsoft.com/office/drawing/2014/main" id="{C88F8756-2789-9C44-8E94-B8F2D55E69A4}"/>
              </a:ext>
            </a:extLst>
          </p:cNvPr>
          <p:cNvSpPr>
            <a:spLocks noGrp="1"/>
          </p:cNvSpPr>
          <p:nvPr>
            <p:ph type="body" sz="quarter" idx="16"/>
          </p:nvPr>
        </p:nvSpPr>
        <p:spPr>
          <a:xfrm>
            <a:off x="214639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7">
            <a:extLst>
              <a:ext uri="{FF2B5EF4-FFF2-40B4-BE49-F238E27FC236}">
                <a16:creationId xmlns:a16="http://schemas.microsoft.com/office/drawing/2014/main" id="{2562FEB0-7A4E-064A-9714-05D7FEABEEE0}"/>
              </a:ext>
            </a:extLst>
          </p:cNvPr>
          <p:cNvSpPr>
            <a:spLocks noGrp="1"/>
          </p:cNvSpPr>
          <p:nvPr>
            <p:ph type="body" sz="quarter" idx="17"/>
          </p:nvPr>
        </p:nvSpPr>
        <p:spPr>
          <a:xfrm>
            <a:off x="227545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7" name="Text Placeholder 17">
            <a:extLst>
              <a:ext uri="{FF2B5EF4-FFF2-40B4-BE49-F238E27FC236}">
                <a16:creationId xmlns:a16="http://schemas.microsoft.com/office/drawing/2014/main" id="{95180202-FB5D-F94C-BB6D-AEA8675BF86A}"/>
              </a:ext>
            </a:extLst>
          </p:cNvPr>
          <p:cNvSpPr>
            <a:spLocks noGrp="1"/>
          </p:cNvSpPr>
          <p:nvPr>
            <p:ph type="body" sz="quarter" idx="18"/>
          </p:nvPr>
        </p:nvSpPr>
        <p:spPr>
          <a:xfrm>
            <a:off x="475751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7">
            <a:extLst>
              <a:ext uri="{FF2B5EF4-FFF2-40B4-BE49-F238E27FC236}">
                <a16:creationId xmlns:a16="http://schemas.microsoft.com/office/drawing/2014/main" id="{58E8B607-4E77-764D-9F28-AFB22E9A0527}"/>
              </a:ext>
            </a:extLst>
          </p:cNvPr>
          <p:cNvSpPr>
            <a:spLocks noGrp="1"/>
          </p:cNvSpPr>
          <p:nvPr>
            <p:ph type="body" sz="quarter" idx="19"/>
          </p:nvPr>
        </p:nvSpPr>
        <p:spPr>
          <a:xfrm>
            <a:off x="488657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6" name="Text Placeholder 14">
            <a:extLst>
              <a:ext uri="{FF2B5EF4-FFF2-40B4-BE49-F238E27FC236}">
                <a16:creationId xmlns:a16="http://schemas.microsoft.com/office/drawing/2014/main" id="{CB6B5EA5-1A6A-AA4D-A42C-881B41C31A8E}"/>
              </a:ext>
            </a:extLst>
          </p:cNvPr>
          <p:cNvSpPr>
            <a:spLocks noGrp="1"/>
          </p:cNvSpPr>
          <p:nvPr>
            <p:ph type="body" sz="quarter" idx="12"/>
          </p:nvPr>
        </p:nvSpPr>
        <p:spPr>
          <a:xfrm>
            <a:off x="9362364" y="662318"/>
            <a:ext cx="2531187" cy="539728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Box 18">
            <a:extLst>
              <a:ext uri="{FF2B5EF4-FFF2-40B4-BE49-F238E27FC236}">
                <a16:creationId xmlns:a16="http://schemas.microsoft.com/office/drawing/2014/main" id="{6DA26D8F-F449-F647-89CF-859BCE537307}"/>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4267651816"/>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Phases - 1">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94A49C4-26C6-F747-A948-6F248247D1D3}"/>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1" name="Picture 20">
            <a:extLst>
              <a:ext uri="{FF2B5EF4-FFF2-40B4-BE49-F238E27FC236}">
                <a16:creationId xmlns:a16="http://schemas.microsoft.com/office/drawing/2014/main" id="{F47C9913-5718-874D-9BAB-81EE03C551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5089" y="1697742"/>
            <a:ext cx="10581006" cy="3971320"/>
          </a:xfrm>
          <a:prstGeom prst="rect">
            <a:avLst/>
          </a:prstGeom>
        </p:spPr>
      </p:pic>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383858" y="571500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17">
            <a:extLst>
              <a:ext uri="{FF2B5EF4-FFF2-40B4-BE49-F238E27FC236}">
                <a16:creationId xmlns:a16="http://schemas.microsoft.com/office/drawing/2014/main" id="{C88F8756-2789-9C44-8E94-B8F2D55E69A4}"/>
              </a:ext>
            </a:extLst>
          </p:cNvPr>
          <p:cNvSpPr>
            <a:spLocks noGrp="1"/>
          </p:cNvSpPr>
          <p:nvPr>
            <p:ph type="body" sz="quarter" idx="16"/>
          </p:nvPr>
        </p:nvSpPr>
        <p:spPr>
          <a:xfrm>
            <a:off x="84591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7">
            <a:extLst>
              <a:ext uri="{FF2B5EF4-FFF2-40B4-BE49-F238E27FC236}">
                <a16:creationId xmlns:a16="http://schemas.microsoft.com/office/drawing/2014/main" id="{2562FEB0-7A4E-064A-9714-05D7FEABEEE0}"/>
              </a:ext>
            </a:extLst>
          </p:cNvPr>
          <p:cNvSpPr>
            <a:spLocks noGrp="1"/>
          </p:cNvSpPr>
          <p:nvPr>
            <p:ph type="body" sz="quarter" idx="17"/>
          </p:nvPr>
        </p:nvSpPr>
        <p:spPr>
          <a:xfrm>
            <a:off x="97497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7" name="Text Placeholder 17">
            <a:extLst>
              <a:ext uri="{FF2B5EF4-FFF2-40B4-BE49-F238E27FC236}">
                <a16:creationId xmlns:a16="http://schemas.microsoft.com/office/drawing/2014/main" id="{95180202-FB5D-F94C-BB6D-AEA8675BF86A}"/>
              </a:ext>
            </a:extLst>
          </p:cNvPr>
          <p:cNvSpPr>
            <a:spLocks noGrp="1"/>
          </p:cNvSpPr>
          <p:nvPr>
            <p:ph type="body" sz="quarter" idx="18"/>
          </p:nvPr>
        </p:nvSpPr>
        <p:spPr>
          <a:xfrm>
            <a:off x="345703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7">
            <a:extLst>
              <a:ext uri="{FF2B5EF4-FFF2-40B4-BE49-F238E27FC236}">
                <a16:creationId xmlns:a16="http://schemas.microsoft.com/office/drawing/2014/main" id="{58E8B607-4E77-764D-9F28-AFB22E9A0527}"/>
              </a:ext>
            </a:extLst>
          </p:cNvPr>
          <p:cNvSpPr>
            <a:spLocks noGrp="1"/>
          </p:cNvSpPr>
          <p:nvPr>
            <p:ph type="body" sz="quarter" idx="19"/>
          </p:nvPr>
        </p:nvSpPr>
        <p:spPr>
          <a:xfrm>
            <a:off x="358609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7">
            <a:extLst>
              <a:ext uri="{FF2B5EF4-FFF2-40B4-BE49-F238E27FC236}">
                <a16:creationId xmlns:a16="http://schemas.microsoft.com/office/drawing/2014/main" id="{EA10E58D-5C00-A54A-812B-4083B4CDAEF8}"/>
              </a:ext>
            </a:extLst>
          </p:cNvPr>
          <p:cNvSpPr>
            <a:spLocks noGrp="1"/>
          </p:cNvSpPr>
          <p:nvPr>
            <p:ph type="body" sz="quarter" idx="20"/>
          </p:nvPr>
        </p:nvSpPr>
        <p:spPr>
          <a:xfrm>
            <a:off x="606815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Text Placeholder 17">
            <a:extLst>
              <a:ext uri="{FF2B5EF4-FFF2-40B4-BE49-F238E27FC236}">
                <a16:creationId xmlns:a16="http://schemas.microsoft.com/office/drawing/2014/main" id="{4E732226-B0CE-4141-BA0A-B0610C10DF1A}"/>
              </a:ext>
            </a:extLst>
          </p:cNvPr>
          <p:cNvSpPr>
            <a:spLocks noGrp="1"/>
          </p:cNvSpPr>
          <p:nvPr>
            <p:ph type="body" sz="quarter" idx="21"/>
          </p:nvPr>
        </p:nvSpPr>
        <p:spPr>
          <a:xfrm>
            <a:off x="619721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3" name="Text Placeholder 14">
            <a:extLst>
              <a:ext uri="{FF2B5EF4-FFF2-40B4-BE49-F238E27FC236}">
                <a16:creationId xmlns:a16="http://schemas.microsoft.com/office/drawing/2014/main" id="{CD080FB1-EBFC-8046-8481-0C6839CE648F}"/>
              </a:ext>
            </a:extLst>
          </p:cNvPr>
          <p:cNvSpPr>
            <a:spLocks noGrp="1"/>
          </p:cNvSpPr>
          <p:nvPr>
            <p:ph type="body" sz="quarter" idx="12"/>
          </p:nvPr>
        </p:nvSpPr>
        <p:spPr>
          <a:xfrm>
            <a:off x="9362364" y="662318"/>
            <a:ext cx="2531187" cy="539728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5" name="TextBox 24">
            <a:extLst>
              <a:ext uri="{FF2B5EF4-FFF2-40B4-BE49-F238E27FC236}">
                <a16:creationId xmlns:a16="http://schemas.microsoft.com/office/drawing/2014/main" id="{9FAD2C74-B2C9-3C42-A9A3-29E2877B57E6}"/>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5" name="Title 9">
            <a:extLst>
              <a:ext uri="{FF2B5EF4-FFF2-40B4-BE49-F238E27FC236}">
                <a16:creationId xmlns:a16="http://schemas.microsoft.com/office/drawing/2014/main" id="{A239B8F6-3AE0-4D93-A3DA-A8577D884267}"/>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16" name="Text Placeholder 11">
            <a:extLst>
              <a:ext uri="{FF2B5EF4-FFF2-40B4-BE49-F238E27FC236}">
                <a16:creationId xmlns:a16="http://schemas.microsoft.com/office/drawing/2014/main" id="{30C801AE-00D6-4820-A793-C41E238CF846}"/>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241027770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Phases - 2">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F527A54-705D-3546-96E2-BEB5EFD3F2C0}"/>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1" name="Picture 20">
            <a:extLst>
              <a:ext uri="{FF2B5EF4-FFF2-40B4-BE49-F238E27FC236}">
                <a16:creationId xmlns:a16="http://schemas.microsoft.com/office/drawing/2014/main" id="{F47C9913-5718-874D-9BAB-81EE03C551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5089" y="1697742"/>
            <a:ext cx="10581006" cy="3971319"/>
          </a:xfrm>
          <a:prstGeom prst="rect">
            <a:avLst/>
          </a:prstGeom>
        </p:spPr>
      </p:pic>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383858" y="571500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17">
            <a:extLst>
              <a:ext uri="{FF2B5EF4-FFF2-40B4-BE49-F238E27FC236}">
                <a16:creationId xmlns:a16="http://schemas.microsoft.com/office/drawing/2014/main" id="{C88F8756-2789-9C44-8E94-B8F2D55E69A4}"/>
              </a:ext>
            </a:extLst>
          </p:cNvPr>
          <p:cNvSpPr>
            <a:spLocks noGrp="1"/>
          </p:cNvSpPr>
          <p:nvPr>
            <p:ph type="body" sz="quarter" idx="16"/>
          </p:nvPr>
        </p:nvSpPr>
        <p:spPr>
          <a:xfrm>
            <a:off x="84591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7">
            <a:extLst>
              <a:ext uri="{FF2B5EF4-FFF2-40B4-BE49-F238E27FC236}">
                <a16:creationId xmlns:a16="http://schemas.microsoft.com/office/drawing/2014/main" id="{2562FEB0-7A4E-064A-9714-05D7FEABEEE0}"/>
              </a:ext>
            </a:extLst>
          </p:cNvPr>
          <p:cNvSpPr>
            <a:spLocks noGrp="1"/>
          </p:cNvSpPr>
          <p:nvPr>
            <p:ph type="body" sz="quarter" idx="17"/>
          </p:nvPr>
        </p:nvSpPr>
        <p:spPr>
          <a:xfrm>
            <a:off x="97497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7" name="Text Placeholder 17">
            <a:extLst>
              <a:ext uri="{FF2B5EF4-FFF2-40B4-BE49-F238E27FC236}">
                <a16:creationId xmlns:a16="http://schemas.microsoft.com/office/drawing/2014/main" id="{95180202-FB5D-F94C-BB6D-AEA8675BF86A}"/>
              </a:ext>
            </a:extLst>
          </p:cNvPr>
          <p:cNvSpPr>
            <a:spLocks noGrp="1"/>
          </p:cNvSpPr>
          <p:nvPr>
            <p:ph type="body" sz="quarter" idx="18"/>
          </p:nvPr>
        </p:nvSpPr>
        <p:spPr>
          <a:xfrm>
            <a:off x="345703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7">
            <a:extLst>
              <a:ext uri="{FF2B5EF4-FFF2-40B4-BE49-F238E27FC236}">
                <a16:creationId xmlns:a16="http://schemas.microsoft.com/office/drawing/2014/main" id="{58E8B607-4E77-764D-9F28-AFB22E9A0527}"/>
              </a:ext>
            </a:extLst>
          </p:cNvPr>
          <p:cNvSpPr>
            <a:spLocks noGrp="1"/>
          </p:cNvSpPr>
          <p:nvPr>
            <p:ph type="body" sz="quarter" idx="19"/>
          </p:nvPr>
        </p:nvSpPr>
        <p:spPr>
          <a:xfrm>
            <a:off x="358609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7">
            <a:extLst>
              <a:ext uri="{FF2B5EF4-FFF2-40B4-BE49-F238E27FC236}">
                <a16:creationId xmlns:a16="http://schemas.microsoft.com/office/drawing/2014/main" id="{EA10E58D-5C00-A54A-812B-4083B4CDAEF8}"/>
              </a:ext>
            </a:extLst>
          </p:cNvPr>
          <p:cNvSpPr>
            <a:spLocks noGrp="1"/>
          </p:cNvSpPr>
          <p:nvPr>
            <p:ph type="body" sz="quarter" idx="20"/>
          </p:nvPr>
        </p:nvSpPr>
        <p:spPr>
          <a:xfrm>
            <a:off x="606815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Text Placeholder 17">
            <a:extLst>
              <a:ext uri="{FF2B5EF4-FFF2-40B4-BE49-F238E27FC236}">
                <a16:creationId xmlns:a16="http://schemas.microsoft.com/office/drawing/2014/main" id="{4E732226-B0CE-4141-BA0A-B0610C10DF1A}"/>
              </a:ext>
            </a:extLst>
          </p:cNvPr>
          <p:cNvSpPr>
            <a:spLocks noGrp="1"/>
          </p:cNvSpPr>
          <p:nvPr>
            <p:ph type="body" sz="quarter" idx="21"/>
          </p:nvPr>
        </p:nvSpPr>
        <p:spPr>
          <a:xfrm>
            <a:off x="619721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3" name="Text Placeholder 14">
            <a:extLst>
              <a:ext uri="{FF2B5EF4-FFF2-40B4-BE49-F238E27FC236}">
                <a16:creationId xmlns:a16="http://schemas.microsoft.com/office/drawing/2014/main" id="{411517B8-6A3E-EA46-B44F-5257BEE2FF8B}"/>
              </a:ext>
            </a:extLst>
          </p:cNvPr>
          <p:cNvSpPr>
            <a:spLocks noGrp="1"/>
          </p:cNvSpPr>
          <p:nvPr>
            <p:ph type="body" sz="quarter" idx="12"/>
          </p:nvPr>
        </p:nvSpPr>
        <p:spPr>
          <a:xfrm>
            <a:off x="9362364" y="662318"/>
            <a:ext cx="2531187" cy="539728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5" name="TextBox 24">
            <a:extLst>
              <a:ext uri="{FF2B5EF4-FFF2-40B4-BE49-F238E27FC236}">
                <a16:creationId xmlns:a16="http://schemas.microsoft.com/office/drawing/2014/main" id="{EAB38534-59C8-AB42-8101-EB37B1EC4E88}"/>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5" name="Title 9">
            <a:extLst>
              <a:ext uri="{FF2B5EF4-FFF2-40B4-BE49-F238E27FC236}">
                <a16:creationId xmlns:a16="http://schemas.microsoft.com/office/drawing/2014/main" id="{364B2857-0349-4295-A09F-BC1F3F187279}"/>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16" name="Text Placeholder 11">
            <a:extLst>
              <a:ext uri="{FF2B5EF4-FFF2-40B4-BE49-F238E27FC236}">
                <a16:creationId xmlns:a16="http://schemas.microsoft.com/office/drawing/2014/main" id="{E17E7439-B4AF-49B8-ACA3-5699AC95DD30}"/>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95685712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Phases - 3">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6AB425FD-3D89-C248-A85B-4B68C01FA877}"/>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1" name="Picture 20">
            <a:extLst>
              <a:ext uri="{FF2B5EF4-FFF2-40B4-BE49-F238E27FC236}">
                <a16:creationId xmlns:a16="http://schemas.microsoft.com/office/drawing/2014/main" id="{F47C9913-5718-874D-9BAB-81EE03C551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5089" y="1700496"/>
            <a:ext cx="10581006" cy="3965811"/>
          </a:xfrm>
          <a:prstGeom prst="rect">
            <a:avLst/>
          </a:prstGeom>
        </p:spPr>
      </p:pic>
      <p:sp>
        <p:nvSpPr>
          <p:cNvPr id="6" name="Text Placeholder 14">
            <a:extLst>
              <a:ext uri="{FF2B5EF4-FFF2-40B4-BE49-F238E27FC236}">
                <a16:creationId xmlns:a16="http://schemas.microsoft.com/office/drawing/2014/main" id="{74E863AB-F0D1-E945-8334-6F5A93C81567}"/>
              </a:ext>
            </a:extLst>
          </p:cNvPr>
          <p:cNvSpPr>
            <a:spLocks noGrp="1"/>
          </p:cNvSpPr>
          <p:nvPr>
            <p:ph type="body" sz="quarter" idx="12"/>
          </p:nvPr>
        </p:nvSpPr>
        <p:spPr>
          <a:xfrm>
            <a:off x="9362364" y="662318"/>
            <a:ext cx="2531187" cy="539728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383858" y="571500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17">
            <a:extLst>
              <a:ext uri="{FF2B5EF4-FFF2-40B4-BE49-F238E27FC236}">
                <a16:creationId xmlns:a16="http://schemas.microsoft.com/office/drawing/2014/main" id="{C88F8756-2789-9C44-8E94-B8F2D55E69A4}"/>
              </a:ext>
            </a:extLst>
          </p:cNvPr>
          <p:cNvSpPr>
            <a:spLocks noGrp="1"/>
          </p:cNvSpPr>
          <p:nvPr>
            <p:ph type="body" sz="quarter" idx="16"/>
          </p:nvPr>
        </p:nvSpPr>
        <p:spPr>
          <a:xfrm>
            <a:off x="84591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7">
            <a:extLst>
              <a:ext uri="{FF2B5EF4-FFF2-40B4-BE49-F238E27FC236}">
                <a16:creationId xmlns:a16="http://schemas.microsoft.com/office/drawing/2014/main" id="{2562FEB0-7A4E-064A-9714-05D7FEABEEE0}"/>
              </a:ext>
            </a:extLst>
          </p:cNvPr>
          <p:cNvSpPr>
            <a:spLocks noGrp="1"/>
          </p:cNvSpPr>
          <p:nvPr>
            <p:ph type="body" sz="quarter" idx="17"/>
          </p:nvPr>
        </p:nvSpPr>
        <p:spPr>
          <a:xfrm>
            <a:off x="97497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7" name="Text Placeholder 17">
            <a:extLst>
              <a:ext uri="{FF2B5EF4-FFF2-40B4-BE49-F238E27FC236}">
                <a16:creationId xmlns:a16="http://schemas.microsoft.com/office/drawing/2014/main" id="{95180202-FB5D-F94C-BB6D-AEA8675BF86A}"/>
              </a:ext>
            </a:extLst>
          </p:cNvPr>
          <p:cNvSpPr>
            <a:spLocks noGrp="1"/>
          </p:cNvSpPr>
          <p:nvPr>
            <p:ph type="body" sz="quarter" idx="18"/>
          </p:nvPr>
        </p:nvSpPr>
        <p:spPr>
          <a:xfrm>
            <a:off x="345703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7">
            <a:extLst>
              <a:ext uri="{FF2B5EF4-FFF2-40B4-BE49-F238E27FC236}">
                <a16:creationId xmlns:a16="http://schemas.microsoft.com/office/drawing/2014/main" id="{58E8B607-4E77-764D-9F28-AFB22E9A0527}"/>
              </a:ext>
            </a:extLst>
          </p:cNvPr>
          <p:cNvSpPr>
            <a:spLocks noGrp="1"/>
          </p:cNvSpPr>
          <p:nvPr>
            <p:ph type="body" sz="quarter" idx="19"/>
          </p:nvPr>
        </p:nvSpPr>
        <p:spPr>
          <a:xfrm>
            <a:off x="358609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7">
            <a:extLst>
              <a:ext uri="{FF2B5EF4-FFF2-40B4-BE49-F238E27FC236}">
                <a16:creationId xmlns:a16="http://schemas.microsoft.com/office/drawing/2014/main" id="{EA10E58D-5C00-A54A-812B-4083B4CDAEF8}"/>
              </a:ext>
            </a:extLst>
          </p:cNvPr>
          <p:cNvSpPr>
            <a:spLocks noGrp="1"/>
          </p:cNvSpPr>
          <p:nvPr>
            <p:ph type="body" sz="quarter" idx="20"/>
          </p:nvPr>
        </p:nvSpPr>
        <p:spPr>
          <a:xfrm>
            <a:off x="6068150"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Text Placeholder 17">
            <a:extLst>
              <a:ext uri="{FF2B5EF4-FFF2-40B4-BE49-F238E27FC236}">
                <a16:creationId xmlns:a16="http://schemas.microsoft.com/office/drawing/2014/main" id="{4E732226-B0CE-4141-BA0A-B0610C10DF1A}"/>
              </a:ext>
            </a:extLst>
          </p:cNvPr>
          <p:cNvSpPr>
            <a:spLocks noGrp="1"/>
          </p:cNvSpPr>
          <p:nvPr>
            <p:ph type="body" sz="quarter" idx="21"/>
          </p:nvPr>
        </p:nvSpPr>
        <p:spPr>
          <a:xfrm>
            <a:off x="619721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3" name="TextBox 22">
            <a:extLst>
              <a:ext uri="{FF2B5EF4-FFF2-40B4-BE49-F238E27FC236}">
                <a16:creationId xmlns:a16="http://schemas.microsoft.com/office/drawing/2014/main" id="{16075586-BA0A-1847-A4BF-C2DDA49655C4}"/>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5" name="Title 9">
            <a:extLst>
              <a:ext uri="{FF2B5EF4-FFF2-40B4-BE49-F238E27FC236}">
                <a16:creationId xmlns:a16="http://schemas.microsoft.com/office/drawing/2014/main" id="{C35D8806-3285-4BE5-B0AE-3463590F7BBA}"/>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16" name="Text Placeholder 11">
            <a:extLst>
              <a:ext uri="{FF2B5EF4-FFF2-40B4-BE49-F238E27FC236}">
                <a16:creationId xmlns:a16="http://schemas.microsoft.com/office/drawing/2014/main" id="{E5B3A946-1D9F-49EB-B505-DC02CC241C9D}"/>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55094237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5Phases - 1">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93B8FA13-DDF5-7548-8A67-CB12EDA06DD6}"/>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4304" y="1527275"/>
            <a:ext cx="9303919" cy="5695684"/>
          </a:xfrm>
          <a:prstGeom prst="rect">
            <a:avLst/>
          </a:prstGeom>
        </p:spPr>
      </p:pic>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108667"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237731"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3393970"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3523034"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3" name="Text Placeholder 17">
            <a:extLst>
              <a:ext uri="{FF2B5EF4-FFF2-40B4-BE49-F238E27FC236}">
                <a16:creationId xmlns:a16="http://schemas.microsoft.com/office/drawing/2014/main" id="{874A4594-091B-2541-B3CF-274B03EEEC71}"/>
              </a:ext>
            </a:extLst>
          </p:cNvPr>
          <p:cNvSpPr>
            <a:spLocks noGrp="1"/>
          </p:cNvSpPr>
          <p:nvPr>
            <p:ph type="body" sz="quarter" idx="20"/>
          </p:nvPr>
        </p:nvSpPr>
        <p:spPr>
          <a:xfrm>
            <a:off x="5689776"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4" name="Text Placeholder 17">
            <a:extLst>
              <a:ext uri="{FF2B5EF4-FFF2-40B4-BE49-F238E27FC236}">
                <a16:creationId xmlns:a16="http://schemas.microsoft.com/office/drawing/2014/main" id="{FA8D8B03-CD7C-8D48-A54E-D81F5F67A8EC}"/>
              </a:ext>
            </a:extLst>
          </p:cNvPr>
          <p:cNvSpPr>
            <a:spLocks noGrp="1"/>
          </p:cNvSpPr>
          <p:nvPr>
            <p:ph type="body" sz="quarter" idx="21"/>
          </p:nvPr>
        </p:nvSpPr>
        <p:spPr>
          <a:xfrm>
            <a:off x="5818840"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242828"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2371892"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4549144"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4678208"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14">
            <a:extLst>
              <a:ext uri="{FF2B5EF4-FFF2-40B4-BE49-F238E27FC236}">
                <a16:creationId xmlns:a16="http://schemas.microsoft.com/office/drawing/2014/main" id="{4D995306-C8D6-E447-965A-D9329857EEF5}"/>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3" name="TextBox 22">
            <a:extLst>
              <a:ext uri="{FF2B5EF4-FFF2-40B4-BE49-F238E27FC236}">
                <a16:creationId xmlns:a16="http://schemas.microsoft.com/office/drawing/2014/main" id="{B0DAA7CC-40D8-3E41-9CD3-83C0C10AE9AB}"/>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9" name="Title 9">
            <a:extLst>
              <a:ext uri="{FF2B5EF4-FFF2-40B4-BE49-F238E27FC236}">
                <a16:creationId xmlns:a16="http://schemas.microsoft.com/office/drawing/2014/main" id="{74DC97C7-02F3-463B-9D89-A5808487AD51}"/>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20" name="Text Placeholder 11">
            <a:extLst>
              <a:ext uri="{FF2B5EF4-FFF2-40B4-BE49-F238E27FC236}">
                <a16:creationId xmlns:a16="http://schemas.microsoft.com/office/drawing/2014/main" id="{B5536D64-8A46-4C17-B8EF-74A9D3B557E3}"/>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418258198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Phases - 2">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A94E45-B883-3943-B236-D1329A7EC986}"/>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4304" y="1527275"/>
            <a:ext cx="9303919" cy="5695683"/>
          </a:xfrm>
          <a:prstGeom prst="rect">
            <a:avLst/>
          </a:prstGeom>
        </p:spPr>
      </p:pic>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108667"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237731" y="2961922"/>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3393970"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3523034"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3" name="Text Placeholder 17">
            <a:extLst>
              <a:ext uri="{FF2B5EF4-FFF2-40B4-BE49-F238E27FC236}">
                <a16:creationId xmlns:a16="http://schemas.microsoft.com/office/drawing/2014/main" id="{874A4594-091B-2541-B3CF-274B03EEEC71}"/>
              </a:ext>
            </a:extLst>
          </p:cNvPr>
          <p:cNvSpPr>
            <a:spLocks noGrp="1"/>
          </p:cNvSpPr>
          <p:nvPr>
            <p:ph type="body" sz="quarter" idx="20"/>
          </p:nvPr>
        </p:nvSpPr>
        <p:spPr>
          <a:xfrm>
            <a:off x="5689776"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4" name="Text Placeholder 17">
            <a:extLst>
              <a:ext uri="{FF2B5EF4-FFF2-40B4-BE49-F238E27FC236}">
                <a16:creationId xmlns:a16="http://schemas.microsoft.com/office/drawing/2014/main" id="{FA8D8B03-CD7C-8D48-A54E-D81F5F67A8EC}"/>
              </a:ext>
            </a:extLst>
          </p:cNvPr>
          <p:cNvSpPr>
            <a:spLocks noGrp="1"/>
          </p:cNvSpPr>
          <p:nvPr>
            <p:ph type="body" sz="quarter" idx="21"/>
          </p:nvPr>
        </p:nvSpPr>
        <p:spPr>
          <a:xfrm>
            <a:off x="5818840"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242828"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2371892"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4549144"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4678208"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14">
            <a:extLst>
              <a:ext uri="{FF2B5EF4-FFF2-40B4-BE49-F238E27FC236}">
                <a16:creationId xmlns:a16="http://schemas.microsoft.com/office/drawing/2014/main" id="{0A5C0A8B-9191-DF4B-9E93-A86912D8DBE4}"/>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TextBox 23">
            <a:extLst>
              <a:ext uri="{FF2B5EF4-FFF2-40B4-BE49-F238E27FC236}">
                <a16:creationId xmlns:a16="http://schemas.microsoft.com/office/drawing/2014/main" id="{6D8C871D-3515-494A-B816-02DBB2F88ED0}"/>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9" name="Title 9">
            <a:extLst>
              <a:ext uri="{FF2B5EF4-FFF2-40B4-BE49-F238E27FC236}">
                <a16:creationId xmlns:a16="http://schemas.microsoft.com/office/drawing/2014/main" id="{3C891429-3435-46A2-9A21-EA265BF822F1}"/>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20" name="Text Placeholder 11">
            <a:extLst>
              <a:ext uri="{FF2B5EF4-FFF2-40B4-BE49-F238E27FC236}">
                <a16:creationId xmlns:a16="http://schemas.microsoft.com/office/drawing/2014/main" id="{7F43F4BC-37EB-4E91-98B2-834E7E762368}"/>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18309973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5Phases - 3">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FE4F615-BD55-9045-AFAD-98070A997A4B}"/>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0352" y="1527275"/>
            <a:ext cx="9296014" cy="5695684"/>
          </a:xfrm>
          <a:prstGeom prst="rect">
            <a:avLst/>
          </a:prstGeom>
        </p:spPr>
      </p:pic>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108667"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237731"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3393970"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3523034"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3" name="Text Placeholder 17">
            <a:extLst>
              <a:ext uri="{FF2B5EF4-FFF2-40B4-BE49-F238E27FC236}">
                <a16:creationId xmlns:a16="http://schemas.microsoft.com/office/drawing/2014/main" id="{874A4594-091B-2541-B3CF-274B03EEEC71}"/>
              </a:ext>
            </a:extLst>
          </p:cNvPr>
          <p:cNvSpPr>
            <a:spLocks noGrp="1"/>
          </p:cNvSpPr>
          <p:nvPr>
            <p:ph type="body" sz="quarter" idx="20"/>
          </p:nvPr>
        </p:nvSpPr>
        <p:spPr>
          <a:xfrm>
            <a:off x="5689776"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4" name="Text Placeholder 17">
            <a:extLst>
              <a:ext uri="{FF2B5EF4-FFF2-40B4-BE49-F238E27FC236}">
                <a16:creationId xmlns:a16="http://schemas.microsoft.com/office/drawing/2014/main" id="{FA8D8B03-CD7C-8D48-A54E-D81F5F67A8EC}"/>
              </a:ext>
            </a:extLst>
          </p:cNvPr>
          <p:cNvSpPr>
            <a:spLocks noGrp="1"/>
          </p:cNvSpPr>
          <p:nvPr>
            <p:ph type="body" sz="quarter" idx="21"/>
          </p:nvPr>
        </p:nvSpPr>
        <p:spPr>
          <a:xfrm>
            <a:off x="5818840"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242828"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2371892"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4549144"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4678208"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14">
            <a:extLst>
              <a:ext uri="{FF2B5EF4-FFF2-40B4-BE49-F238E27FC236}">
                <a16:creationId xmlns:a16="http://schemas.microsoft.com/office/drawing/2014/main" id="{51E5FA73-4AE8-EA45-9C15-894C1F59D7E9}"/>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TextBox 23">
            <a:extLst>
              <a:ext uri="{FF2B5EF4-FFF2-40B4-BE49-F238E27FC236}">
                <a16:creationId xmlns:a16="http://schemas.microsoft.com/office/drawing/2014/main" id="{33BEE54B-D3A2-EB40-8CE7-12910A4679F3}"/>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9" name="Title 9">
            <a:extLst>
              <a:ext uri="{FF2B5EF4-FFF2-40B4-BE49-F238E27FC236}">
                <a16:creationId xmlns:a16="http://schemas.microsoft.com/office/drawing/2014/main" id="{997632BC-BD38-4FFA-8A49-6CDD221B5778}"/>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20" name="Text Placeholder 11">
            <a:extLst>
              <a:ext uri="{FF2B5EF4-FFF2-40B4-BE49-F238E27FC236}">
                <a16:creationId xmlns:a16="http://schemas.microsoft.com/office/drawing/2014/main" id="{B170C4F8-BB47-4B45-B9B1-CE3ECEE1D97D}"/>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47325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Phases - 4">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B533029-8ABD-B44A-A64E-B9DD99015610}"/>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0352" y="1527275"/>
            <a:ext cx="9296014" cy="5695684"/>
          </a:xfrm>
          <a:prstGeom prst="rect">
            <a:avLst/>
          </a:prstGeom>
        </p:spPr>
      </p:pic>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108667"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237731"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3393970"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3523034"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3" name="Text Placeholder 17">
            <a:extLst>
              <a:ext uri="{FF2B5EF4-FFF2-40B4-BE49-F238E27FC236}">
                <a16:creationId xmlns:a16="http://schemas.microsoft.com/office/drawing/2014/main" id="{874A4594-091B-2541-B3CF-274B03EEEC71}"/>
              </a:ext>
            </a:extLst>
          </p:cNvPr>
          <p:cNvSpPr>
            <a:spLocks noGrp="1"/>
          </p:cNvSpPr>
          <p:nvPr>
            <p:ph type="body" sz="quarter" idx="20"/>
          </p:nvPr>
        </p:nvSpPr>
        <p:spPr>
          <a:xfrm>
            <a:off x="5689776"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4" name="Text Placeholder 17">
            <a:extLst>
              <a:ext uri="{FF2B5EF4-FFF2-40B4-BE49-F238E27FC236}">
                <a16:creationId xmlns:a16="http://schemas.microsoft.com/office/drawing/2014/main" id="{FA8D8B03-CD7C-8D48-A54E-D81F5F67A8EC}"/>
              </a:ext>
            </a:extLst>
          </p:cNvPr>
          <p:cNvSpPr>
            <a:spLocks noGrp="1"/>
          </p:cNvSpPr>
          <p:nvPr>
            <p:ph type="body" sz="quarter" idx="21"/>
          </p:nvPr>
        </p:nvSpPr>
        <p:spPr>
          <a:xfrm>
            <a:off x="5818840"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242828"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2371892"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4549144"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4678208"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14">
            <a:extLst>
              <a:ext uri="{FF2B5EF4-FFF2-40B4-BE49-F238E27FC236}">
                <a16:creationId xmlns:a16="http://schemas.microsoft.com/office/drawing/2014/main" id="{6D0B2E5C-C80D-3043-93DB-55F002ABB964}"/>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TextBox 23">
            <a:extLst>
              <a:ext uri="{FF2B5EF4-FFF2-40B4-BE49-F238E27FC236}">
                <a16:creationId xmlns:a16="http://schemas.microsoft.com/office/drawing/2014/main" id="{46FA83B6-F384-A04C-A1D2-4073FDC6FF71}"/>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9" name="Title 9">
            <a:extLst>
              <a:ext uri="{FF2B5EF4-FFF2-40B4-BE49-F238E27FC236}">
                <a16:creationId xmlns:a16="http://schemas.microsoft.com/office/drawing/2014/main" id="{6DFD0F89-7A9E-4354-8071-82B4B6AB98ED}"/>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20" name="Text Placeholder 11">
            <a:extLst>
              <a:ext uri="{FF2B5EF4-FFF2-40B4-BE49-F238E27FC236}">
                <a16:creationId xmlns:a16="http://schemas.microsoft.com/office/drawing/2014/main" id="{CD29BA36-3574-4625-8138-6820D7E948FE}"/>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936615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5Phases - 5">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4304" y="1527275"/>
            <a:ext cx="9303919" cy="5695683"/>
          </a:xfrm>
          <a:prstGeom prst="rect">
            <a:avLst/>
          </a:prstGeom>
        </p:spPr>
      </p:pic>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108667"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237731"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3393970"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3523034"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3" name="Text Placeholder 17">
            <a:extLst>
              <a:ext uri="{FF2B5EF4-FFF2-40B4-BE49-F238E27FC236}">
                <a16:creationId xmlns:a16="http://schemas.microsoft.com/office/drawing/2014/main" id="{874A4594-091B-2541-B3CF-274B03EEEC71}"/>
              </a:ext>
            </a:extLst>
          </p:cNvPr>
          <p:cNvSpPr>
            <a:spLocks noGrp="1"/>
          </p:cNvSpPr>
          <p:nvPr>
            <p:ph type="body" sz="quarter" idx="20"/>
          </p:nvPr>
        </p:nvSpPr>
        <p:spPr>
          <a:xfrm>
            <a:off x="5689776"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4" name="Text Placeholder 17">
            <a:extLst>
              <a:ext uri="{FF2B5EF4-FFF2-40B4-BE49-F238E27FC236}">
                <a16:creationId xmlns:a16="http://schemas.microsoft.com/office/drawing/2014/main" id="{FA8D8B03-CD7C-8D48-A54E-D81F5F67A8EC}"/>
              </a:ext>
            </a:extLst>
          </p:cNvPr>
          <p:cNvSpPr>
            <a:spLocks noGrp="1"/>
          </p:cNvSpPr>
          <p:nvPr>
            <p:ph type="body" sz="quarter" idx="21"/>
          </p:nvPr>
        </p:nvSpPr>
        <p:spPr>
          <a:xfrm>
            <a:off x="5818840"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242828"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2371892"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4549144"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4678208"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14">
            <a:extLst>
              <a:ext uri="{FF2B5EF4-FFF2-40B4-BE49-F238E27FC236}">
                <a16:creationId xmlns:a16="http://schemas.microsoft.com/office/drawing/2014/main" id="{67866EFA-B98A-6249-958E-DB853F856A08}"/>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TextBox 23">
            <a:extLst>
              <a:ext uri="{FF2B5EF4-FFF2-40B4-BE49-F238E27FC236}">
                <a16:creationId xmlns:a16="http://schemas.microsoft.com/office/drawing/2014/main" id="{A20F9423-1112-3344-A4CB-4B415DDF96A0}"/>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9" name="Title 9">
            <a:extLst>
              <a:ext uri="{FF2B5EF4-FFF2-40B4-BE49-F238E27FC236}">
                <a16:creationId xmlns:a16="http://schemas.microsoft.com/office/drawing/2014/main" id="{7E1C97AB-EEDF-4305-8621-CC06849E2A4E}"/>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20" name="Text Placeholder 11">
            <a:extLst>
              <a:ext uri="{FF2B5EF4-FFF2-40B4-BE49-F238E27FC236}">
                <a16:creationId xmlns:a16="http://schemas.microsoft.com/office/drawing/2014/main" id="{A9921107-ABDC-435C-B787-CC3DAE1D36EA}"/>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86530665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4Phases - 1">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93969" y="1527275"/>
            <a:ext cx="9299074" cy="5695683"/>
          </a:xfrm>
          <a:prstGeom prst="rect">
            <a:avLst/>
          </a:prstGeom>
        </p:spPr>
      </p:pic>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814518"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943582"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4099821"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4228885"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948679"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3077743"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5254995"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5384059"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4">
            <a:extLst>
              <a:ext uri="{FF2B5EF4-FFF2-40B4-BE49-F238E27FC236}">
                <a16:creationId xmlns:a16="http://schemas.microsoft.com/office/drawing/2014/main" id="{11F567C2-76D8-5C40-89C6-D69B0FB05A5C}"/>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Box 20">
            <a:extLst>
              <a:ext uri="{FF2B5EF4-FFF2-40B4-BE49-F238E27FC236}">
                <a16:creationId xmlns:a16="http://schemas.microsoft.com/office/drawing/2014/main" id="{345207F7-C52E-B341-AB58-8C4B67B9AE8E}"/>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7" name="Title 9">
            <a:extLst>
              <a:ext uri="{FF2B5EF4-FFF2-40B4-BE49-F238E27FC236}">
                <a16:creationId xmlns:a16="http://schemas.microsoft.com/office/drawing/2014/main" id="{BBF1825F-D3DD-4B7A-8BE4-C5DBA654C410}"/>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18" name="Text Placeholder 11">
            <a:extLst>
              <a:ext uri="{FF2B5EF4-FFF2-40B4-BE49-F238E27FC236}">
                <a16:creationId xmlns:a16="http://schemas.microsoft.com/office/drawing/2014/main" id="{88FAAAF5-6BC6-4BA5-A366-89F49D4EB830}"/>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143187670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4Phases - 2">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93969" y="1527275"/>
            <a:ext cx="9299074" cy="5695682"/>
          </a:xfrm>
          <a:prstGeom prst="rect">
            <a:avLst/>
          </a:prstGeom>
        </p:spPr>
      </p:pic>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814518"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943582"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4099821"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4228885"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948679"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3077743"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5254995"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5384059"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4">
            <a:extLst>
              <a:ext uri="{FF2B5EF4-FFF2-40B4-BE49-F238E27FC236}">
                <a16:creationId xmlns:a16="http://schemas.microsoft.com/office/drawing/2014/main" id="{F88C0029-8423-2840-9D9A-D481031AEB21}"/>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Box 20">
            <a:extLst>
              <a:ext uri="{FF2B5EF4-FFF2-40B4-BE49-F238E27FC236}">
                <a16:creationId xmlns:a16="http://schemas.microsoft.com/office/drawing/2014/main" id="{86EA329F-0476-2243-890D-1CF74AB77602}"/>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103678776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4Phases - 3">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93970" y="1527275"/>
            <a:ext cx="9299072" cy="5695682"/>
          </a:xfrm>
          <a:prstGeom prst="rect">
            <a:avLst/>
          </a:prstGeom>
        </p:spPr>
      </p:pic>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814518"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943582"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4099821"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4228885"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948679"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3077743"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5254995"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5384059"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4">
            <a:extLst>
              <a:ext uri="{FF2B5EF4-FFF2-40B4-BE49-F238E27FC236}">
                <a16:creationId xmlns:a16="http://schemas.microsoft.com/office/drawing/2014/main" id="{26EB3AA1-C1E1-C840-A0B5-67D720C4643B}"/>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Box 20">
            <a:extLst>
              <a:ext uri="{FF2B5EF4-FFF2-40B4-BE49-F238E27FC236}">
                <a16:creationId xmlns:a16="http://schemas.microsoft.com/office/drawing/2014/main" id="{A453A9C9-4CC4-3945-9AF3-39B2C8D9A5C4}"/>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130489632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4Phases - 4">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93970" y="1527275"/>
            <a:ext cx="9299072" cy="5695681"/>
          </a:xfrm>
          <a:prstGeom prst="rect">
            <a:avLst/>
          </a:prstGeom>
        </p:spPr>
      </p:pic>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26" name="Text Placeholder 14">
            <a:extLst>
              <a:ext uri="{FF2B5EF4-FFF2-40B4-BE49-F238E27FC236}">
                <a16:creationId xmlns:a16="http://schemas.microsoft.com/office/drawing/2014/main" id="{8C23CA75-41C7-1B4F-A0B0-3377675711B0}"/>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814518" y="2582793"/>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943582"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4099821" y="2582793"/>
            <a:ext cx="206729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4228885"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948679" y="4515846"/>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3077743"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5254995" y="4515846"/>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5384059"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Box 18">
            <a:extLst>
              <a:ext uri="{FF2B5EF4-FFF2-40B4-BE49-F238E27FC236}">
                <a16:creationId xmlns:a16="http://schemas.microsoft.com/office/drawing/2014/main" id="{B3319451-64B4-1E41-83F2-9E6FFA4414F2}"/>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132857866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Phases tabl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userDrawn="1"/>
        </p:nvSpPr>
        <p:spPr>
          <a:xfrm>
            <a:off x="1" y="5054266"/>
            <a:ext cx="12193586" cy="1937084"/>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26" name="Text Placeholder 14">
            <a:extLst>
              <a:ext uri="{FF2B5EF4-FFF2-40B4-BE49-F238E27FC236}">
                <a16:creationId xmlns:a16="http://schemas.microsoft.com/office/drawing/2014/main" id="{8C23CA75-41C7-1B4F-A0B0-3377675711B0}"/>
              </a:ext>
            </a:extLst>
          </p:cNvPr>
          <p:cNvSpPr>
            <a:spLocks noGrp="1"/>
          </p:cNvSpPr>
          <p:nvPr>
            <p:ph type="body" sz="quarter" idx="12"/>
          </p:nvPr>
        </p:nvSpPr>
        <p:spPr>
          <a:xfrm>
            <a:off x="371475" y="5198224"/>
            <a:ext cx="5689600" cy="1334923"/>
          </a:xfrm>
          <a:prstGeom prst="rect">
            <a:avLst/>
          </a:prstGeom>
        </p:spPr>
        <p:txBody>
          <a:bodyPr lIns="0" tIns="0" rIns="0" bIns="0" numCol="2"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7193883" y="5190061"/>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7">
            <a:extLst>
              <a:ext uri="{FF2B5EF4-FFF2-40B4-BE49-F238E27FC236}">
                <a16:creationId xmlns:a16="http://schemas.microsoft.com/office/drawing/2014/main" id="{87CC9A51-A52D-E842-9650-65635AA1CCED}"/>
              </a:ext>
            </a:extLst>
          </p:cNvPr>
          <p:cNvSpPr>
            <a:spLocks noGrp="1"/>
          </p:cNvSpPr>
          <p:nvPr>
            <p:ph type="body" sz="quarter" idx="16"/>
          </p:nvPr>
        </p:nvSpPr>
        <p:spPr>
          <a:xfrm>
            <a:off x="1814518" y="2667857"/>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Text Placeholder 17">
            <a:extLst>
              <a:ext uri="{FF2B5EF4-FFF2-40B4-BE49-F238E27FC236}">
                <a16:creationId xmlns:a16="http://schemas.microsoft.com/office/drawing/2014/main" id="{EE7AE534-5D92-7542-94CD-46B93F8B035B}"/>
              </a:ext>
            </a:extLst>
          </p:cNvPr>
          <p:cNvSpPr>
            <a:spLocks noGrp="1"/>
          </p:cNvSpPr>
          <p:nvPr>
            <p:ph type="body" sz="quarter" idx="17"/>
          </p:nvPr>
        </p:nvSpPr>
        <p:spPr>
          <a:xfrm>
            <a:off x="1943582"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Box 20">
            <a:extLst>
              <a:ext uri="{FF2B5EF4-FFF2-40B4-BE49-F238E27FC236}">
                <a16:creationId xmlns:a16="http://schemas.microsoft.com/office/drawing/2014/main" id="{9556F70E-8924-D244-81F8-898F318C8A2A}"/>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256853677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tep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userDrawn="1"/>
        </p:nvSpPr>
        <p:spPr>
          <a:xfrm>
            <a:off x="9105899"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00000"/>
              </a:lnSpc>
            </a:pPr>
            <a:endParaRPr lang="en-US" dirty="0"/>
          </a:p>
        </p:txBody>
      </p:sp>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8" y="1177271"/>
            <a:ext cx="5686987" cy="456696"/>
          </a:xfrm>
          <a:prstGeom prst="rect">
            <a:avLst/>
          </a:prstGeom>
        </p:spPr>
        <p:txBody>
          <a:bodyPr lIns="0" tIns="0" rIns="0" bIns="0">
            <a:noAutofit/>
          </a:bodyPr>
          <a:lstStyle>
            <a:lvl1pPr marL="0" indent="0">
              <a:lnSpc>
                <a:spcPct val="9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26" name="Text Placeholder 14">
            <a:extLst>
              <a:ext uri="{FF2B5EF4-FFF2-40B4-BE49-F238E27FC236}">
                <a16:creationId xmlns:a16="http://schemas.microsoft.com/office/drawing/2014/main" id="{8C23CA75-41C7-1B4F-A0B0-3377675711B0}"/>
              </a:ext>
            </a:extLst>
          </p:cNvPr>
          <p:cNvSpPr>
            <a:spLocks noGrp="1"/>
          </p:cNvSpPr>
          <p:nvPr>
            <p:ph type="body" sz="quarter" idx="12"/>
          </p:nvPr>
        </p:nvSpPr>
        <p:spPr>
          <a:xfrm>
            <a:off x="9362364"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374474" y="2082070"/>
            <a:ext cx="4529132" cy="371902"/>
          </a:xfrm>
          <a:prstGeom prst="rect">
            <a:avLst/>
          </a:prstGeom>
        </p:spPr>
        <p:txBody>
          <a:bodyPr lIns="0" tIns="0" rIns="0" bIns="0">
            <a:noAutofit/>
          </a:bodyPr>
          <a:lstStyle>
            <a:lvl1pPr marL="0" indent="0" algn="l">
              <a:lnSpc>
                <a:spcPct val="90000"/>
              </a:lnSpc>
              <a:buNone/>
              <a:defRPr sz="1800" b="0" i="0">
                <a:solidFill>
                  <a:srgbClr val="2576B7"/>
                </a:solidFill>
                <a:latin typeface="Montserrat SemiBold"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4" y="4720830"/>
            <a:ext cx="2542732" cy="473616"/>
          </a:xfrm>
          <a:prstGeom prst="rect">
            <a:avLst/>
          </a:prstGeom>
        </p:spPr>
        <p:txBody>
          <a:bodyPr lIns="0" tIns="0" rIns="0" bIns="0">
            <a:noAutofit/>
          </a:bodyPr>
          <a:lstStyle>
            <a:lvl1pPr marL="0" indent="0">
              <a:lnSpc>
                <a:spcPct val="90000"/>
              </a:lnSpc>
              <a:buNone/>
              <a:defRPr sz="1600" b="0" i="0">
                <a:solidFill>
                  <a:schemeClr val="bg1"/>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9" name="Text Placeholder 14">
            <a:extLst>
              <a:ext uri="{FF2B5EF4-FFF2-40B4-BE49-F238E27FC236}">
                <a16:creationId xmlns:a16="http://schemas.microsoft.com/office/drawing/2014/main" id="{C4C6D666-F1FC-4C45-8814-EC78F26C85BE}"/>
              </a:ext>
            </a:extLst>
          </p:cNvPr>
          <p:cNvSpPr>
            <a:spLocks noGrp="1"/>
          </p:cNvSpPr>
          <p:nvPr>
            <p:ph type="body" sz="quarter" idx="15"/>
          </p:nvPr>
        </p:nvSpPr>
        <p:spPr>
          <a:xfrm>
            <a:off x="9362364" y="4949429"/>
            <a:ext cx="2544797" cy="1324301"/>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Text Placeholder 11">
            <a:extLst>
              <a:ext uri="{FF2B5EF4-FFF2-40B4-BE49-F238E27FC236}">
                <a16:creationId xmlns:a16="http://schemas.microsoft.com/office/drawing/2014/main" id="{07BB7D92-C928-3E42-B0C1-1E8CA4149E24}"/>
              </a:ext>
            </a:extLst>
          </p:cNvPr>
          <p:cNvSpPr>
            <a:spLocks noGrp="1"/>
          </p:cNvSpPr>
          <p:nvPr>
            <p:ph type="body" sz="quarter" idx="35"/>
          </p:nvPr>
        </p:nvSpPr>
        <p:spPr>
          <a:xfrm>
            <a:off x="358603" y="4835636"/>
            <a:ext cx="7070567" cy="939371"/>
          </a:xfrm>
          <a:prstGeom prst="rect">
            <a:avLst/>
          </a:prstGeom>
        </p:spPr>
        <p:txBody>
          <a:bodyPr lIns="0" tIns="0" rIns="0" bIns="0">
            <a:noAutofit/>
          </a:bodyPr>
          <a:lstStyle>
            <a:lvl1pPr marL="0" indent="0">
              <a:lnSpc>
                <a:spcPct val="90000"/>
              </a:lnSpc>
              <a:buNone/>
              <a:defRPr sz="2000" b="1" i="0" spc="0">
                <a:solidFill>
                  <a:srgbClr val="4A4A4A"/>
                </a:solidFill>
                <a:latin typeface="Montserrat SemiBold"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3" name="Text Placeholder 14">
            <a:extLst>
              <a:ext uri="{FF2B5EF4-FFF2-40B4-BE49-F238E27FC236}">
                <a16:creationId xmlns:a16="http://schemas.microsoft.com/office/drawing/2014/main" id="{FDEDCE3A-356D-4642-851B-3AB57D790ADD}"/>
              </a:ext>
            </a:extLst>
          </p:cNvPr>
          <p:cNvSpPr>
            <a:spLocks noGrp="1"/>
          </p:cNvSpPr>
          <p:nvPr>
            <p:ph type="body" sz="quarter" idx="34"/>
          </p:nvPr>
        </p:nvSpPr>
        <p:spPr>
          <a:xfrm>
            <a:off x="380033" y="2580323"/>
            <a:ext cx="5237948" cy="1263015"/>
          </a:xfrm>
          <a:prstGeom prst="rect">
            <a:avLst/>
          </a:prstGeom>
        </p:spPr>
        <p:txBody>
          <a:bodyPr lIns="0" tIns="0" rIns="0" bIns="0">
            <a:noAutofit/>
          </a:bodyPr>
          <a:lstStyle>
            <a:lvl1pPr marL="0" indent="0">
              <a:lnSpc>
                <a:spcPct val="90000"/>
              </a:lnSpc>
              <a:buNone/>
              <a:defRPr sz="1600" b="0" i="0">
                <a:solidFill>
                  <a:srgbClr val="000000"/>
                </a:solidFill>
                <a:latin typeface="Exo" panose="02000503000000000000" pitchFamily="2" charset="77"/>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2" name="TextBox 11">
            <a:extLst>
              <a:ext uri="{FF2B5EF4-FFF2-40B4-BE49-F238E27FC236}">
                <a16:creationId xmlns:a16="http://schemas.microsoft.com/office/drawing/2014/main" id="{907E2940-62C3-4846-A4B6-19D915C5EDE1}"/>
              </a:ext>
            </a:extLst>
          </p:cNvPr>
          <p:cNvSpPr txBox="1"/>
          <p:nvPr userDrawn="1"/>
        </p:nvSpPr>
        <p:spPr>
          <a:xfrm>
            <a:off x="8804021" y="6449568"/>
            <a:ext cx="3438335" cy="12311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0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0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90185673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aseStudy-Overview">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933AFED-7F68-D14D-8FF8-7CF369A24AA9}"/>
              </a:ext>
            </a:extLst>
          </p:cNvPr>
          <p:cNvSpPr/>
          <p:nvPr userDrawn="1"/>
        </p:nvSpPr>
        <p:spPr>
          <a:xfrm>
            <a:off x="467837" y="2211573"/>
            <a:ext cx="3678865" cy="3891517"/>
          </a:xfrm>
          <a:prstGeom prst="rect">
            <a:avLst/>
          </a:prstGeom>
          <a:gradFill>
            <a:gsLst>
              <a:gs pos="0">
                <a:srgbClr val="F17A26">
                  <a:alpha val="19000"/>
                </a:srgbClr>
              </a:gs>
              <a:gs pos="55000">
                <a:srgbClr val="F17A26">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26" name="Rectangle 25">
            <a:extLst>
              <a:ext uri="{FF2B5EF4-FFF2-40B4-BE49-F238E27FC236}">
                <a16:creationId xmlns:a16="http://schemas.microsoft.com/office/drawing/2014/main" id="{B38A9B09-49D1-CE44-A049-6DA802C9A72D}"/>
              </a:ext>
            </a:extLst>
          </p:cNvPr>
          <p:cNvSpPr/>
          <p:nvPr userDrawn="1"/>
        </p:nvSpPr>
        <p:spPr>
          <a:xfrm>
            <a:off x="4354834" y="2200941"/>
            <a:ext cx="3678865" cy="3891517"/>
          </a:xfrm>
          <a:prstGeom prst="rect">
            <a:avLst/>
          </a:prstGeom>
          <a:gradFill>
            <a:gsLst>
              <a:gs pos="0">
                <a:srgbClr val="299D48">
                  <a:alpha val="17000"/>
                </a:srgbClr>
              </a:gs>
              <a:gs pos="55000">
                <a:srgbClr val="299D48">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2" name="Title 1">
            <a:extLst>
              <a:ext uri="{FF2B5EF4-FFF2-40B4-BE49-F238E27FC236}">
                <a16:creationId xmlns:a16="http://schemas.microsoft.com/office/drawing/2014/main" id="{0ED9F603-5D1D-774A-BC2E-2BB19F77B19A}"/>
              </a:ext>
            </a:extLst>
          </p:cNvPr>
          <p:cNvSpPr>
            <a:spLocks noGrp="1"/>
          </p:cNvSpPr>
          <p:nvPr>
            <p:ph type="title"/>
          </p:nvPr>
        </p:nvSpPr>
        <p:spPr>
          <a:xfrm>
            <a:off x="354106" y="547913"/>
            <a:ext cx="4983207" cy="1130188"/>
          </a:xfrm>
        </p:spPr>
        <p:txBody>
          <a:bodyPr>
            <a:noAutofit/>
          </a:bodyPr>
          <a:lstStyle>
            <a:lvl1pPr>
              <a:lnSpc>
                <a:spcPct val="90000"/>
              </a:lnSpc>
              <a:defRPr b="0" i="0"/>
            </a:lvl1pPr>
          </a:lstStyle>
          <a:p>
            <a:r>
              <a:rPr lang="en-US"/>
              <a:t>Click to edit Master title style</a:t>
            </a:r>
          </a:p>
        </p:txBody>
      </p:sp>
      <p:sp>
        <p:nvSpPr>
          <p:cNvPr id="49" name="Text Placeholder 12">
            <a:extLst>
              <a:ext uri="{FF2B5EF4-FFF2-40B4-BE49-F238E27FC236}">
                <a16:creationId xmlns:a16="http://schemas.microsoft.com/office/drawing/2014/main" id="{83E3CE5B-BC3A-9749-A3C9-0981EBB0D25F}"/>
              </a:ext>
            </a:extLst>
          </p:cNvPr>
          <p:cNvSpPr>
            <a:spLocks noGrp="1"/>
          </p:cNvSpPr>
          <p:nvPr>
            <p:ph type="body" sz="quarter" idx="15"/>
          </p:nvPr>
        </p:nvSpPr>
        <p:spPr>
          <a:xfrm>
            <a:off x="7995991" y="1227458"/>
            <a:ext cx="1411479"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0" name="Text Placeholder 12">
            <a:extLst>
              <a:ext uri="{FF2B5EF4-FFF2-40B4-BE49-F238E27FC236}">
                <a16:creationId xmlns:a16="http://schemas.microsoft.com/office/drawing/2014/main" id="{94D26957-23BC-244C-9C15-BD8319838C87}"/>
              </a:ext>
            </a:extLst>
          </p:cNvPr>
          <p:cNvSpPr>
            <a:spLocks noGrp="1"/>
          </p:cNvSpPr>
          <p:nvPr>
            <p:ph type="body" sz="quarter" idx="16" hasCustomPrompt="1"/>
          </p:nvPr>
        </p:nvSpPr>
        <p:spPr>
          <a:xfrm>
            <a:off x="7995993" y="1081050"/>
            <a:ext cx="1364984" cy="138064"/>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INDUSTRY</a:t>
            </a:r>
          </a:p>
        </p:txBody>
      </p:sp>
      <p:sp>
        <p:nvSpPr>
          <p:cNvPr id="51" name="Text Placeholder 12">
            <a:extLst>
              <a:ext uri="{FF2B5EF4-FFF2-40B4-BE49-F238E27FC236}">
                <a16:creationId xmlns:a16="http://schemas.microsoft.com/office/drawing/2014/main" id="{1AEFA7E8-5374-634A-90A1-FBA969346214}"/>
              </a:ext>
            </a:extLst>
          </p:cNvPr>
          <p:cNvSpPr>
            <a:spLocks noGrp="1"/>
          </p:cNvSpPr>
          <p:nvPr>
            <p:ph type="body" sz="quarter" idx="17"/>
          </p:nvPr>
        </p:nvSpPr>
        <p:spPr>
          <a:xfrm>
            <a:off x="9443419" y="1227458"/>
            <a:ext cx="2450131"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2" name="Text Placeholder 12">
            <a:extLst>
              <a:ext uri="{FF2B5EF4-FFF2-40B4-BE49-F238E27FC236}">
                <a16:creationId xmlns:a16="http://schemas.microsoft.com/office/drawing/2014/main" id="{D8566A2D-58FD-544A-9993-5A75E8DE7954}"/>
              </a:ext>
            </a:extLst>
          </p:cNvPr>
          <p:cNvSpPr>
            <a:spLocks noGrp="1"/>
          </p:cNvSpPr>
          <p:nvPr>
            <p:ph type="body" sz="quarter" idx="18" hasCustomPrompt="1"/>
          </p:nvPr>
        </p:nvSpPr>
        <p:spPr>
          <a:xfrm>
            <a:off x="9446820" y="1081050"/>
            <a:ext cx="2433555" cy="148752"/>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SOURCE</a:t>
            </a:r>
          </a:p>
        </p:txBody>
      </p:sp>
      <p:sp>
        <p:nvSpPr>
          <p:cNvPr id="81" name="Text Placeholder 14">
            <a:extLst>
              <a:ext uri="{FF2B5EF4-FFF2-40B4-BE49-F238E27FC236}">
                <a16:creationId xmlns:a16="http://schemas.microsoft.com/office/drawing/2014/main" id="{632DA5D6-4B5D-374C-8DA0-06C05A352A7F}"/>
              </a:ext>
            </a:extLst>
          </p:cNvPr>
          <p:cNvSpPr>
            <a:spLocks noGrp="1"/>
          </p:cNvSpPr>
          <p:nvPr>
            <p:ph type="body" sz="quarter" idx="31" hasCustomPrompt="1"/>
          </p:nvPr>
        </p:nvSpPr>
        <p:spPr>
          <a:xfrm>
            <a:off x="381794" y="1351869"/>
            <a:ext cx="3764382" cy="466166"/>
          </a:xfrm>
          <a:prstGeom prst="rect">
            <a:avLst/>
          </a:prstGeom>
        </p:spPr>
        <p:txBody>
          <a:bodyPr lIns="0" tIns="0" rIns="0" bIns="0">
            <a:noAutofit/>
          </a:bodyPr>
          <a:lstStyle>
            <a:lvl1pPr marL="0" indent="0" algn="l">
              <a:lnSpc>
                <a:spcPct val="110000"/>
              </a:lnSpc>
              <a:buNone/>
              <a:defRPr sz="1600" b="0" i="0">
                <a:solidFill>
                  <a:srgbClr val="000000"/>
                </a:solidFill>
                <a:latin typeface="Exo" panose="02000503000000000000"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22" name="Text Placeholder 11">
            <a:extLst>
              <a:ext uri="{FF2B5EF4-FFF2-40B4-BE49-F238E27FC236}">
                <a16:creationId xmlns:a16="http://schemas.microsoft.com/office/drawing/2014/main" id="{D99FFE4F-9691-A64B-AC9F-F3ECB412E67D}"/>
              </a:ext>
            </a:extLst>
          </p:cNvPr>
          <p:cNvSpPr>
            <a:spLocks noGrp="1"/>
          </p:cNvSpPr>
          <p:nvPr>
            <p:ph type="body" sz="quarter" idx="11"/>
          </p:nvPr>
        </p:nvSpPr>
        <p:spPr>
          <a:xfrm>
            <a:off x="882007" y="2478199"/>
            <a:ext cx="2777181" cy="939371"/>
          </a:xfrm>
          <a:prstGeom prst="rect">
            <a:avLst/>
          </a:prstGeom>
        </p:spPr>
        <p:txBody>
          <a:bodyPr lIns="0" tIns="0" rIns="0" bIns="0">
            <a:noAutofit/>
          </a:bodyPr>
          <a:lstStyle>
            <a:lvl1pPr marL="0" indent="0">
              <a:lnSpc>
                <a:spcPct val="110000"/>
              </a:lnSpc>
              <a:buNone/>
              <a:defRPr sz="2000" b="1" i="0" spc="0">
                <a:solidFill>
                  <a:srgbClr val="F17A26"/>
                </a:solidFill>
                <a:latin typeface="Montserrat SemiBold"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7" name="Text Placeholder 11">
            <a:extLst>
              <a:ext uri="{FF2B5EF4-FFF2-40B4-BE49-F238E27FC236}">
                <a16:creationId xmlns:a16="http://schemas.microsoft.com/office/drawing/2014/main" id="{12597800-6F28-C54E-B9B2-4BE07EA00286}"/>
              </a:ext>
            </a:extLst>
          </p:cNvPr>
          <p:cNvSpPr>
            <a:spLocks noGrp="1"/>
          </p:cNvSpPr>
          <p:nvPr>
            <p:ph type="body" sz="quarter" idx="33"/>
          </p:nvPr>
        </p:nvSpPr>
        <p:spPr>
          <a:xfrm>
            <a:off x="4782344" y="2478199"/>
            <a:ext cx="2777181" cy="939371"/>
          </a:xfrm>
          <a:prstGeom prst="rect">
            <a:avLst/>
          </a:prstGeom>
        </p:spPr>
        <p:txBody>
          <a:bodyPr lIns="0" tIns="0" rIns="0" bIns="0">
            <a:noAutofit/>
          </a:bodyPr>
          <a:lstStyle>
            <a:lvl1pPr marL="0" indent="0">
              <a:lnSpc>
                <a:spcPct val="110000"/>
              </a:lnSpc>
              <a:buNone/>
              <a:defRPr sz="2000" b="1" i="0" spc="0">
                <a:solidFill>
                  <a:srgbClr val="299D48"/>
                </a:solidFill>
                <a:latin typeface="Montserrat SemiBold"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Rectangle 19">
            <a:extLst>
              <a:ext uri="{FF2B5EF4-FFF2-40B4-BE49-F238E27FC236}">
                <a16:creationId xmlns:a16="http://schemas.microsoft.com/office/drawing/2014/main" id="{19BB4306-6F73-514A-8275-451C49DE6376}"/>
              </a:ext>
            </a:extLst>
          </p:cNvPr>
          <p:cNvSpPr/>
          <p:nvPr userDrawn="1"/>
        </p:nvSpPr>
        <p:spPr>
          <a:xfrm>
            <a:off x="4274820" y="2124635"/>
            <a:ext cx="7612380" cy="4087906"/>
          </a:xfrm>
          <a:prstGeom prst="rect">
            <a:avLst/>
          </a:prstGeom>
          <a:noFill/>
          <a:ln w="3175">
            <a:solidFill>
              <a:srgbClr val="C9C9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b="0" i="0" dirty="0">
              <a:latin typeface="Roboto Condensed Light" panose="02000000000000000000" pitchFamily="2" charset="0"/>
            </a:endParaRPr>
          </a:p>
        </p:txBody>
      </p:sp>
      <p:sp>
        <p:nvSpPr>
          <p:cNvPr id="23" name="Rectangle 22">
            <a:extLst>
              <a:ext uri="{FF2B5EF4-FFF2-40B4-BE49-F238E27FC236}">
                <a16:creationId xmlns:a16="http://schemas.microsoft.com/office/drawing/2014/main" id="{06CD7AF2-1439-1042-84B1-9FA17C1579F2}"/>
              </a:ext>
            </a:extLst>
          </p:cNvPr>
          <p:cNvSpPr/>
          <p:nvPr userDrawn="1"/>
        </p:nvSpPr>
        <p:spPr>
          <a:xfrm>
            <a:off x="381794" y="2124635"/>
            <a:ext cx="3887787" cy="4087906"/>
          </a:xfrm>
          <a:prstGeom prst="rect">
            <a:avLst/>
          </a:prstGeom>
          <a:noFill/>
          <a:ln w="3175">
            <a:solidFill>
              <a:srgbClr val="C9C9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b="0" i="0" dirty="0">
              <a:latin typeface="Roboto Condensed Light" panose="02000000000000000000" pitchFamily="2" charset="0"/>
            </a:endParaRPr>
          </a:p>
        </p:txBody>
      </p:sp>
      <p:sp>
        <p:nvSpPr>
          <p:cNvPr id="32" name="Rectangle 31">
            <a:extLst>
              <a:ext uri="{FF2B5EF4-FFF2-40B4-BE49-F238E27FC236}">
                <a16:creationId xmlns:a16="http://schemas.microsoft.com/office/drawing/2014/main" id="{2ACB767A-45FC-9F48-B418-D7EC7355E710}"/>
              </a:ext>
            </a:extLst>
          </p:cNvPr>
          <p:cNvSpPr/>
          <p:nvPr userDrawn="1"/>
        </p:nvSpPr>
        <p:spPr>
          <a:xfrm>
            <a:off x="8002111" y="2124635"/>
            <a:ext cx="3888000" cy="4087906"/>
          </a:xfrm>
          <a:prstGeom prst="rect">
            <a:avLst/>
          </a:prstGeom>
          <a:solidFill>
            <a:schemeClr val="bg1"/>
          </a:solidFill>
          <a:ln>
            <a:noFill/>
          </a:ln>
          <a:effectLst>
            <a:outerShdw blurRad="266700" sx="105000" sy="105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b="0" i="0" dirty="0">
              <a:latin typeface="Roboto Condensed Light" panose="02000000000000000000" pitchFamily="2" charset="0"/>
            </a:endParaRPr>
          </a:p>
        </p:txBody>
      </p:sp>
      <p:sp>
        <p:nvSpPr>
          <p:cNvPr id="19" name="Text Placeholder 11">
            <a:extLst>
              <a:ext uri="{FF2B5EF4-FFF2-40B4-BE49-F238E27FC236}">
                <a16:creationId xmlns:a16="http://schemas.microsoft.com/office/drawing/2014/main" id="{85DDFA7D-F891-5541-AA0E-D25B89A7FB95}"/>
              </a:ext>
            </a:extLst>
          </p:cNvPr>
          <p:cNvSpPr>
            <a:spLocks noGrp="1"/>
          </p:cNvSpPr>
          <p:nvPr>
            <p:ph type="body" sz="quarter" idx="35"/>
          </p:nvPr>
        </p:nvSpPr>
        <p:spPr>
          <a:xfrm>
            <a:off x="8497094" y="2478199"/>
            <a:ext cx="2777181" cy="939371"/>
          </a:xfrm>
          <a:prstGeom prst="rect">
            <a:avLst/>
          </a:prstGeom>
        </p:spPr>
        <p:txBody>
          <a:bodyPr lIns="0" tIns="0" rIns="0" bIns="0">
            <a:noAutofit/>
          </a:bodyPr>
          <a:lstStyle>
            <a:lvl1pPr marL="0" indent="0">
              <a:lnSpc>
                <a:spcPct val="110000"/>
              </a:lnSpc>
              <a:buNone/>
              <a:defRPr sz="2000" b="1" i="0" spc="0">
                <a:solidFill>
                  <a:srgbClr val="2576B7"/>
                </a:solidFill>
                <a:latin typeface="Montserrat SemiBold"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9" name="Rectangle 28">
            <a:extLst>
              <a:ext uri="{FF2B5EF4-FFF2-40B4-BE49-F238E27FC236}">
                <a16:creationId xmlns:a16="http://schemas.microsoft.com/office/drawing/2014/main" id="{D84F50E7-9C84-0041-B92B-5909E8001F65}"/>
              </a:ext>
            </a:extLst>
          </p:cNvPr>
          <p:cNvSpPr/>
          <p:nvPr userDrawn="1"/>
        </p:nvSpPr>
        <p:spPr>
          <a:xfrm>
            <a:off x="8001845" y="2119122"/>
            <a:ext cx="3888000" cy="54000"/>
          </a:xfrm>
          <a:prstGeom prst="rect">
            <a:avLst/>
          </a:prstGeom>
          <a:solidFill>
            <a:srgbClr val="2576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latin typeface="Roboto Condensed Light" panose="02000000000000000000" pitchFamily="2" charset="0"/>
            </a:endParaRPr>
          </a:p>
        </p:txBody>
      </p:sp>
      <p:sp>
        <p:nvSpPr>
          <p:cNvPr id="21" name="Text Placeholder 4">
            <a:extLst>
              <a:ext uri="{FF2B5EF4-FFF2-40B4-BE49-F238E27FC236}">
                <a16:creationId xmlns:a16="http://schemas.microsoft.com/office/drawing/2014/main" id="{D66884E8-D3EE-4E4C-B7CB-7A9079FAB012}"/>
              </a:ext>
            </a:extLst>
          </p:cNvPr>
          <p:cNvSpPr>
            <a:spLocks noGrp="1"/>
          </p:cNvSpPr>
          <p:nvPr>
            <p:ph type="body" sz="quarter" idx="36"/>
          </p:nvPr>
        </p:nvSpPr>
        <p:spPr>
          <a:xfrm>
            <a:off x="881838" y="2816659"/>
            <a:ext cx="2924618" cy="3084411"/>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4">
            <a:extLst>
              <a:ext uri="{FF2B5EF4-FFF2-40B4-BE49-F238E27FC236}">
                <a16:creationId xmlns:a16="http://schemas.microsoft.com/office/drawing/2014/main" id="{39AD2FE5-1A1C-8F4A-8981-1B6428087B4F}"/>
              </a:ext>
            </a:extLst>
          </p:cNvPr>
          <p:cNvSpPr>
            <a:spLocks noGrp="1"/>
          </p:cNvSpPr>
          <p:nvPr>
            <p:ph type="body" sz="quarter" idx="37"/>
          </p:nvPr>
        </p:nvSpPr>
        <p:spPr>
          <a:xfrm>
            <a:off x="4788992" y="2816659"/>
            <a:ext cx="2924618" cy="3084411"/>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4">
            <a:extLst>
              <a:ext uri="{FF2B5EF4-FFF2-40B4-BE49-F238E27FC236}">
                <a16:creationId xmlns:a16="http://schemas.microsoft.com/office/drawing/2014/main" id="{9B48A8C3-06D8-B942-939C-E150561466EB}"/>
              </a:ext>
            </a:extLst>
          </p:cNvPr>
          <p:cNvSpPr>
            <a:spLocks noGrp="1"/>
          </p:cNvSpPr>
          <p:nvPr>
            <p:ph type="body" sz="quarter" idx="38"/>
          </p:nvPr>
        </p:nvSpPr>
        <p:spPr>
          <a:xfrm>
            <a:off x="8501526" y="2816659"/>
            <a:ext cx="2924618" cy="3084411"/>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9371684"/>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aseStudy-Challeng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ACCCD150-1E43-B047-BBCD-E7CD4E6655BC}"/>
              </a:ext>
            </a:extLst>
          </p:cNvPr>
          <p:cNvSpPr/>
          <p:nvPr userDrawn="1"/>
        </p:nvSpPr>
        <p:spPr>
          <a:xfrm>
            <a:off x="471384" y="2215122"/>
            <a:ext cx="3678865" cy="3891517"/>
          </a:xfrm>
          <a:prstGeom prst="rect">
            <a:avLst/>
          </a:prstGeom>
          <a:gradFill>
            <a:gsLst>
              <a:gs pos="0">
                <a:srgbClr val="F17A26">
                  <a:alpha val="19000"/>
                </a:srgbClr>
              </a:gs>
              <a:gs pos="55000">
                <a:srgbClr val="F17A26">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32" name="Rectangle 31">
            <a:extLst>
              <a:ext uri="{FF2B5EF4-FFF2-40B4-BE49-F238E27FC236}">
                <a16:creationId xmlns:a16="http://schemas.microsoft.com/office/drawing/2014/main" id="{2ACB767A-45FC-9F48-B418-D7EC7355E710}"/>
              </a:ext>
            </a:extLst>
          </p:cNvPr>
          <p:cNvSpPr/>
          <p:nvPr userDrawn="1"/>
        </p:nvSpPr>
        <p:spPr>
          <a:xfrm>
            <a:off x="378300" y="2124635"/>
            <a:ext cx="11516400" cy="4087906"/>
          </a:xfrm>
          <a:prstGeom prst="rect">
            <a:avLst/>
          </a:prstGeom>
          <a:no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b="0" i="0" dirty="0">
              <a:latin typeface="Roboto Condensed Light" panose="02000000000000000000" pitchFamily="2" charset="0"/>
            </a:endParaRPr>
          </a:p>
        </p:txBody>
      </p:sp>
      <p:sp>
        <p:nvSpPr>
          <p:cNvPr id="2" name="Title 1">
            <a:extLst>
              <a:ext uri="{FF2B5EF4-FFF2-40B4-BE49-F238E27FC236}">
                <a16:creationId xmlns:a16="http://schemas.microsoft.com/office/drawing/2014/main" id="{0ED9F603-5D1D-774A-BC2E-2BB19F77B19A}"/>
              </a:ext>
            </a:extLst>
          </p:cNvPr>
          <p:cNvSpPr>
            <a:spLocks noGrp="1"/>
          </p:cNvSpPr>
          <p:nvPr>
            <p:ph type="title"/>
          </p:nvPr>
        </p:nvSpPr>
        <p:spPr>
          <a:xfrm>
            <a:off x="354106" y="547913"/>
            <a:ext cx="4983207" cy="1130188"/>
          </a:xfrm>
        </p:spPr>
        <p:txBody>
          <a:bodyPr>
            <a:noAutofit/>
          </a:bodyPr>
          <a:lstStyle>
            <a:lvl1pPr>
              <a:lnSpc>
                <a:spcPct val="90000"/>
              </a:lnSpc>
              <a:defRPr b="0" i="0">
                <a:solidFill>
                  <a:srgbClr val="4A4A4A"/>
                </a:solidFill>
              </a:defRPr>
            </a:lvl1pPr>
          </a:lstStyle>
          <a:p>
            <a:r>
              <a:rPr lang="en-US"/>
              <a:t>Click to edit Master title style</a:t>
            </a:r>
          </a:p>
        </p:txBody>
      </p:sp>
      <p:sp>
        <p:nvSpPr>
          <p:cNvPr id="49" name="Text Placeholder 12">
            <a:extLst>
              <a:ext uri="{FF2B5EF4-FFF2-40B4-BE49-F238E27FC236}">
                <a16:creationId xmlns:a16="http://schemas.microsoft.com/office/drawing/2014/main" id="{83E3CE5B-BC3A-9749-A3C9-0981EBB0D25F}"/>
              </a:ext>
            </a:extLst>
          </p:cNvPr>
          <p:cNvSpPr>
            <a:spLocks noGrp="1"/>
          </p:cNvSpPr>
          <p:nvPr>
            <p:ph type="body" sz="quarter" idx="15"/>
          </p:nvPr>
        </p:nvSpPr>
        <p:spPr>
          <a:xfrm>
            <a:off x="7995991" y="1227458"/>
            <a:ext cx="1411479"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0" name="Text Placeholder 12">
            <a:extLst>
              <a:ext uri="{FF2B5EF4-FFF2-40B4-BE49-F238E27FC236}">
                <a16:creationId xmlns:a16="http://schemas.microsoft.com/office/drawing/2014/main" id="{94D26957-23BC-244C-9C15-BD8319838C87}"/>
              </a:ext>
            </a:extLst>
          </p:cNvPr>
          <p:cNvSpPr>
            <a:spLocks noGrp="1"/>
          </p:cNvSpPr>
          <p:nvPr>
            <p:ph type="body" sz="quarter" idx="16" hasCustomPrompt="1"/>
          </p:nvPr>
        </p:nvSpPr>
        <p:spPr>
          <a:xfrm>
            <a:off x="7995993" y="1081050"/>
            <a:ext cx="1364984" cy="138064"/>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INDUSTRY</a:t>
            </a:r>
          </a:p>
        </p:txBody>
      </p:sp>
      <p:sp>
        <p:nvSpPr>
          <p:cNvPr id="51" name="Text Placeholder 12">
            <a:extLst>
              <a:ext uri="{FF2B5EF4-FFF2-40B4-BE49-F238E27FC236}">
                <a16:creationId xmlns:a16="http://schemas.microsoft.com/office/drawing/2014/main" id="{1AEFA7E8-5374-634A-90A1-FBA969346214}"/>
              </a:ext>
            </a:extLst>
          </p:cNvPr>
          <p:cNvSpPr>
            <a:spLocks noGrp="1"/>
          </p:cNvSpPr>
          <p:nvPr>
            <p:ph type="body" sz="quarter" idx="17"/>
          </p:nvPr>
        </p:nvSpPr>
        <p:spPr>
          <a:xfrm>
            <a:off x="9443419" y="1227458"/>
            <a:ext cx="2450131"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2" name="Text Placeholder 12">
            <a:extLst>
              <a:ext uri="{FF2B5EF4-FFF2-40B4-BE49-F238E27FC236}">
                <a16:creationId xmlns:a16="http://schemas.microsoft.com/office/drawing/2014/main" id="{D8566A2D-58FD-544A-9993-5A75E8DE7954}"/>
              </a:ext>
            </a:extLst>
          </p:cNvPr>
          <p:cNvSpPr>
            <a:spLocks noGrp="1"/>
          </p:cNvSpPr>
          <p:nvPr>
            <p:ph type="body" sz="quarter" idx="18" hasCustomPrompt="1"/>
          </p:nvPr>
        </p:nvSpPr>
        <p:spPr>
          <a:xfrm>
            <a:off x="9446820" y="1081050"/>
            <a:ext cx="2433555" cy="148752"/>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SOURCE</a:t>
            </a:r>
          </a:p>
        </p:txBody>
      </p:sp>
      <p:sp>
        <p:nvSpPr>
          <p:cNvPr id="81" name="Text Placeholder 14">
            <a:extLst>
              <a:ext uri="{FF2B5EF4-FFF2-40B4-BE49-F238E27FC236}">
                <a16:creationId xmlns:a16="http://schemas.microsoft.com/office/drawing/2014/main" id="{632DA5D6-4B5D-374C-8DA0-06C05A352A7F}"/>
              </a:ext>
            </a:extLst>
          </p:cNvPr>
          <p:cNvSpPr>
            <a:spLocks noGrp="1"/>
          </p:cNvSpPr>
          <p:nvPr>
            <p:ph type="body" sz="quarter" idx="31" hasCustomPrompt="1"/>
          </p:nvPr>
        </p:nvSpPr>
        <p:spPr>
          <a:xfrm>
            <a:off x="381794" y="1351869"/>
            <a:ext cx="3764382" cy="466166"/>
          </a:xfrm>
          <a:prstGeom prst="rect">
            <a:avLst/>
          </a:prstGeom>
        </p:spPr>
        <p:txBody>
          <a:bodyPr lIns="0" tIns="0" rIns="0" bIns="0">
            <a:noAutofit/>
          </a:bodyPr>
          <a:lstStyle>
            <a:lvl1pPr marL="0" indent="0" algn="l">
              <a:lnSpc>
                <a:spcPct val="110000"/>
              </a:lnSpc>
              <a:buNone/>
              <a:defRPr sz="1600" b="0" i="0">
                <a:solidFill>
                  <a:srgbClr val="000000"/>
                </a:solidFill>
                <a:latin typeface="Exo" panose="02000503000000000000"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18" name="Text Placeholder 14">
            <a:extLst>
              <a:ext uri="{FF2B5EF4-FFF2-40B4-BE49-F238E27FC236}">
                <a16:creationId xmlns:a16="http://schemas.microsoft.com/office/drawing/2014/main" id="{64575029-F9F4-2248-A2E0-0D606CABA3CE}"/>
              </a:ext>
            </a:extLst>
          </p:cNvPr>
          <p:cNvSpPr>
            <a:spLocks noGrp="1"/>
          </p:cNvSpPr>
          <p:nvPr>
            <p:ph type="body" sz="quarter" idx="34"/>
          </p:nvPr>
        </p:nvSpPr>
        <p:spPr>
          <a:xfrm>
            <a:off x="877102" y="2823210"/>
            <a:ext cx="2906863" cy="3097530"/>
          </a:xfrm>
          <a:prstGeom prst="rect">
            <a:avLst/>
          </a:prstGeom>
        </p:spPr>
        <p:txBody>
          <a:bodyPr lIns="0" tIns="0" rIns="0" bIns="0">
            <a:noAutofit/>
          </a:bodyPr>
          <a:lstStyle>
            <a:lvl1pPr marL="0" indent="0">
              <a:lnSpc>
                <a:spcPct val="110000"/>
              </a:lnSpc>
              <a:buNone/>
              <a:defRPr sz="1600" b="0" i="0">
                <a:solidFill>
                  <a:srgbClr val="000000"/>
                </a:solidFill>
                <a:latin typeface="Exo" panose="02000503000000000000" pitchFamily="2" charset="77"/>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1">
            <a:extLst>
              <a:ext uri="{FF2B5EF4-FFF2-40B4-BE49-F238E27FC236}">
                <a16:creationId xmlns:a16="http://schemas.microsoft.com/office/drawing/2014/main" id="{85DDFA7D-F891-5541-AA0E-D25B89A7FB95}"/>
              </a:ext>
            </a:extLst>
          </p:cNvPr>
          <p:cNvSpPr>
            <a:spLocks noGrp="1"/>
          </p:cNvSpPr>
          <p:nvPr>
            <p:ph type="body" sz="quarter" idx="35"/>
          </p:nvPr>
        </p:nvSpPr>
        <p:spPr>
          <a:xfrm>
            <a:off x="873284" y="2478199"/>
            <a:ext cx="2777181" cy="939371"/>
          </a:xfrm>
          <a:prstGeom prst="rect">
            <a:avLst/>
          </a:prstGeom>
        </p:spPr>
        <p:txBody>
          <a:bodyPr lIns="0" tIns="0" rIns="0" bIns="0">
            <a:noAutofit/>
          </a:bodyPr>
          <a:lstStyle>
            <a:lvl1pPr marL="0" indent="0">
              <a:lnSpc>
                <a:spcPct val="110000"/>
              </a:lnSpc>
              <a:buNone/>
              <a:defRPr sz="2000" b="1" i="0" spc="0">
                <a:solidFill>
                  <a:srgbClr val="F17A26"/>
                </a:solidFill>
                <a:latin typeface="Montserrat SemiBold"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4">
            <a:extLst>
              <a:ext uri="{FF2B5EF4-FFF2-40B4-BE49-F238E27FC236}">
                <a16:creationId xmlns:a16="http://schemas.microsoft.com/office/drawing/2014/main" id="{7CC5F6BB-EA9F-D840-8B69-03B879A19A3B}"/>
              </a:ext>
            </a:extLst>
          </p:cNvPr>
          <p:cNvSpPr>
            <a:spLocks noGrp="1"/>
          </p:cNvSpPr>
          <p:nvPr>
            <p:ph type="body" sz="quarter" idx="33"/>
          </p:nvPr>
        </p:nvSpPr>
        <p:spPr>
          <a:xfrm>
            <a:off x="4773353" y="2859190"/>
            <a:ext cx="6291521" cy="2701638"/>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4416517"/>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aseStudy-Solution">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6B6B27B-BCD4-EC48-AEB7-B3D393D6BBC5}"/>
              </a:ext>
            </a:extLst>
          </p:cNvPr>
          <p:cNvSpPr/>
          <p:nvPr userDrawn="1"/>
        </p:nvSpPr>
        <p:spPr>
          <a:xfrm>
            <a:off x="471384" y="2215122"/>
            <a:ext cx="3678865" cy="3891517"/>
          </a:xfrm>
          <a:prstGeom prst="rect">
            <a:avLst/>
          </a:prstGeom>
          <a:gradFill>
            <a:gsLst>
              <a:gs pos="0">
                <a:srgbClr val="299D48">
                  <a:alpha val="18000"/>
                </a:srgbClr>
              </a:gs>
              <a:gs pos="55000">
                <a:srgbClr val="299D48">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16" name="Rectangle 15">
            <a:extLst>
              <a:ext uri="{FF2B5EF4-FFF2-40B4-BE49-F238E27FC236}">
                <a16:creationId xmlns:a16="http://schemas.microsoft.com/office/drawing/2014/main" id="{95371860-ED38-0C40-8EE6-0ED187190BD6}"/>
              </a:ext>
            </a:extLst>
          </p:cNvPr>
          <p:cNvSpPr/>
          <p:nvPr userDrawn="1"/>
        </p:nvSpPr>
        <p:spPr>
          <a:xfrm>
            <a:off x="378300" y="2124635"/>
            <a:ext cx="11516400" cy="4087906"/>
          </a:xfrm>
          <a:prstGeom prst="rect">
            <a:avLst/>
          </a:prstGeom>
          <a:no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b="0" i="0" dirty="0">
              <a:latin typeface="Roboto Condensed Light" panose="02000000000000000000" pitchFamily="2" charset="0"/>
            </a:endParaRPr>
          </a:p>
        </p:txBody>
      </p:sp>
      <p:sp>
        <p:nvSpPr>
          <p:cNvPr id="2" name="Title 1">
            <a:extLst>
              <a:ext uri="{FF2B5EF4-FFF2-40B4-BE49-F238E27FC236}">
                <a16:creationId xmlns:a16="http://schemas.microsoft.com/office/drawing/2014/main" id="{0ED9F603-5D1D-774A-BC2E-2BB19F77B19A}"/>
              </a:ext>
            </a:extLst>
          </p:cNvPr>
          <p:cNvSpPr>
            <a:spLocks noGrp="1"/>
          </p:cNvSpPr>
          <p:nvPr>
            <p:ph type="title"/>
          </p:nvPr>
        </p:nvSpPr>
        <p:spPr>
          <a:xfrm>
            <a:off x="354106" y="545358"/>
            <a:ext cx="4983207" cy="1130188"/>
          </a:xfrm>
        </p:spPr>
        <p:txBody>
          <a:bodyPr>
            <a:noAutofit/>
          </a:bodyPr>
          <a:lstStyle>
            <a:lvl1pPr>
              <a:lnSpc>
                <a:spcPct val="90000"/>
              </a:lnSpc>
              <a:defRPr b="0" i="0"/>
            </a:lvl1pPr>
          </a:lstStyle>
          <a:p>
            <a:r>
              <a:rPr lang="en-US"/>
              <a:t>Click to edit Master title style</a:t>
            </a:r>
          </a:p>
        </p:txBody>
      </p:sp>
      <p:sp>
        <p:nvSpPr>
          <p:cNvPr id="49" name="Text Placeholder 12">
            <a:extLst>
              <a:ext uri="{FF2B5EF4-FFF2-40B4-BE49-F238E27FC236}">
                <a16:creationId xmlns:a16="http://schemas.microsoft.com/office/drawing/2014/main" id="{83E3CE5B-BC3A-9749-A3C9-0981EBB0D25F}"/>
              </a:ext>
            </a:extLst>
          </p:cNvPr>
          <p:cNvSpPr>
            <a:spLocks noGrp="1"/>
          </p:cNvSpPr>
          <p:nvPr>
            <p:ph type="body" sz="quarter" idx="15"/>
          </p:nvPr>
        </p:nvSpPr>
        <p:spPr>
          <a:xfrm>
            <a:off x="7995991" y="1212711"/>
            <a:ext cx="1411479"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0" name="Text Placeholder 12">
            <a:extLst>
              <a:ext uri="{FF2B5EF4-FFF2-40B4-BE49-F238E27FC236}">
                <a16:creationId xmlns:a16="http://schemas.microsoft.com/office/drawing/2014/main" id="{94D26957-23BC-244C-9C15-BD8319838C87}"/>
              </a:ext>
            </a:extLst>
          </p:cNvPr>
          <p:cNvSpPr>
            <a:spLocks noGrp="1"/>
          </p:cNvSpPr>
          <p:nvPr>
            <p:ph type="body" sz="quarter" idx="16" hasCustomPrompt="1"/>
          </p:nvPr>
        </p:nvSpPr>
        <p:spPr>
          <a:xfrm>
            <a:off x="7995992" y="1066302"/>
            <a:ext cx="1395981" cy="200057"/>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INDUSTRY</a:t>
            </a:r>
          </a:p>
        </p:txBody>
      </p:sp>
      <p:sp>
        <p:nvSpPr>
          <p:cNvPr id="51" name="Text Placeholder 12">
            <a:extLst>
              <a:ext uri="{FF2B5EF4-FFF2-40B4-BE49-F238E27FC236}">
                <a16:creationId xmlns:a16="http://schemas.microsoft.com/office/drawing/2014/main" id="{1AEFA7E8-5374-634A-90A1-FBA969346214}"/>
              </a:ext>
            </a:extLst>
          </p:cNvPr>
          <p:cNvSpPr>
            <a:spLocks noGrp="1"/>
          </p:cNvSpPr>
          <p:nvPr>
            <p:ph type="body" sz="quarter" idx="17"/>
          </p:nvPr>
        </p:nvSpPr>
        <p:spPr>
          <a:xfrm>
            <a:off x="9443419" y="1212711"/>
            <a:ext cx="2450131"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2" name="Text Placeholder 12">
            <a:extLst>
              <a:ext uri="{FF2B5EF4-FFF2-40B4-BE49-F238E27FC236}">
                <a16:creationId xmlns:a16="http://schemas.microsoft.com/office/drawing/2014/main" id="{D8566A2D-58FD-544A-9993-5A75E8DE7954}"/>
              </a:ext>
            </a:extLst>
          </p:cNvPr>
          <p:cNvSpPr>
            <a:spLocks noGrp="1"/>
          </p:cNvSpPr>
          <p:nvPr>
            <p:ph type="body" sz="quarter" idx="18" hasCustomPrompt="1"/>
          </p:nvPr>
        </p:nvSpPr>
        <p:spPr>
          <a:xfrm>
            <a:off x="9446820" y="1066303"/>
            <a:ext cx="2433555" cy="148752"/>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SOURCE</a:t>
            </a:r>
          </a:p>
        </p:txBody>
      </p:sp>
      <p:sp>
        <p:nvSpPr>
          <p:cNvPr id="81" name="Text Placeholder 14">
            <a:extLst>
              <a:ext uri="{FF2B5EF4-FFF2-40B4-BE49-F238E27FC236}">
                <a16:creationId xmlns:a16="http://schemas.microsoft.com/office/drawing/2014/main" id="{632DA5D6-4B5D-374C-8DA0-06C05A352A7F}"/>
              </a:ext>
            </a:extLst>
          </p:cNvPr>
          <p:cNvSpPr>
            <a:spLocks noGrp="1"/>
          </p:cNvSpPr>
          <p:nvPr>
            <p:ph type="body" sz="quarter" idx="31" hasCustomPrompt="1"/>
          </p:nvPr>
        </p:nvSpPr>
        <p:spPr>
          <a:xfrm>
            <a:off x="381794" y="1337122"/>
            <a:ext cx="3764382" cy="466166"/>
          </a:xfrm>
          <a:prstGeom prst="rect">
            <a:avLst/>
          </a:prstGeom>
        </p:spPr>
        <p:txBody>
          <a:bodyPr lIns="0" tIns="0" rIns="0" bIns="0">
            <a:noAutofit/>
          </a:bodyPr>
          <a:lstStyle>
            <a:lvl1pPr marL="0" indent="0" algn="l">
              <a:lnSpc>
                <a:spcPct val="110000"/>
              </a:lnSpc>
              <a:buNone/>
              <a:defRPr sz="1600" b="0" i="0">
                <a:solidFill>
                  <a:srgbClr val="000000"/>
                </a:solidFill>
                <a:latin typeface="Exo" panose="02000503000000000000"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18" name="Text Placeholder 14">
            <a:extLst>
              <a:ext uri="{FF2B5EF4-FFF2-40B4-BE49-F238E27FC236}">
                <a16:creationId xmlns:a16="http://schemas.microsoft.com/office/drawing/2014/main" id="{64575029-F9F4-2248-A2E0-0D606CABA3CE}"/>
              </a:ext>
            </a:extLst>
          </p:cNvPr>
          <p:cNvSpPr>
            <a:spLocks noGrp="1"/>
          </p:cNvSpPr>
          <p:nvPr>
            <p:ph type="body" sz="quarter" idx="34"/>
          </p:nvPr>
        </p:nvSpPr>
        <p:spPr>
          <a:xfrm>
            <a:off x="877102" y="2823210"/>
            <a:ext cx="2906863" cy="3097530"/>
          </a:xfrm>
          <a:prstGeom prst="rect">
            <a:avLst/>
          </a:prstGeom>
        </p:spPr>
        <p:txBody>
          <a:bodyPr lIns="0" tIns="0" rIns="0" bIns="0">
            <a:noAutofit/>
          </a:bodyPr>
          <a:lstStyle>
            <a:lvl1pPr marL="0" indent="0">
              <a:lnSpc>
                <a:spcPct val="110000"/>
              </a:lnSpc>
              <a:buNone/>
              <a:defRPr sz="1600" b="0" i="0">
                <a:solidFill>
                  <a:srgbClr val="000000"/>
                </a:solidFill>
                <a:latin typeface="Exo" panose="02000503000000000000" pitchFamily="2" charset="77"/>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1">
            <a:extLst>
              <a:ext uri="{FF2B5EF4-FFF2-40B4-BE49-F238E27FC236}">
                <a16:creationId xmlns:a16="http://schemas.microsoft.com/office/drawing/2014/main" id="{85DDFA7D-F891-5541-AA0E-D25B89A7FB95}"/>
              </a:ext>
            </a:extLst>
          </p:cNvPr>
          <p:cNvSpPr>
            <a:spLocks noGrp="1"/>
          </p:cNvSpPr>
          <p:nvPr>
            <p:ph type="body" sz="quarter" idx="35"/>
          </p:nvPr>
        </p:nvSpPr>
        <p:spPr>
          <a:xfrm>
            <a:off x="873284" y="2478199"/>
            <a:ext cx="2777181" cy="939371"/>
          </a:xfrm>
          <a:prstGeom prst="rect">
            <a:avLst/>
          </a:prstGeom>
        </p:spPr>
        <p:txBody>
          <a:bodyPr lIns="0" tIns="0" rIns="0" bIns="0">
            <a:noAutofit/>
          </a:bodyPr>
          <a:lstStyle>
            <a:lvl1pPr marL="0" indent="0">
              <a:lnSpc>
                <a:spcPct val="110000"/>
              </a:lnSpc>
              <a:buNone/>
              <a:defRPr sz="2000" b="1" i="0" spc="0">
                <a:solidFill>
                  <a:srgbClr val="299D48"/>
                </a:solidFill>
                <a:latin typeface="Montserrat SemiBold"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4">
            <a:extLst>
              <a:ext uri="{FF2B5EF4-FFF2-40B4-BE49-F238E27FC236}">
                <a16:creationId xmlns:a16="http://schemas.microsoft.com/office/drawing/2014/main" id="{EBC06712-582F-5A4A-B1A9-40F085BF682E}"/>
              </a:ext>
            </a:extLst>
          </p:cNvPr>
          <p:cNvSpPr>
            <a:spLocks noGrp="1"/>
          </p:cNvSpPr>
          <p:nvPr>
            <p:ph type="body" sz="quarter" idx="33"/>
          </p:nvPr>
        </p:nvSpPr>
        <p:spPr>
          <a:xfrm>
            <a:off x="4773353" y="2859190"/>
            <a:ext cx="6291521" cy="2701638"/>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8823161"/>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aseStudy-Resul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F603-5D1D-774A-BC2E-2BB19F77B19A}"/>
              </a:ext>
            </a:extLst>
          </p:cNvPr>
          <p:cNvSpPr>
            <a:spLocks noGrp="1"/>
          </p:cNvSpPr>
          <p:nvPr>
            <p:ph type="title"/>
          </p:nvPr>
        </p:nvSpPr>
        <p:spPr>
          <a:xfrm>
            <a:off x="354106" y="545357"/>
            <a:ext cx="4983207" cy="1130188"/>
          </a:xfrm>
        </p:spPr>
        <p:txBody>
          <a:bodyPr>
            <a:noAutofit/>
          </a:bodyPr>
          <a:lstStyle>
            <a:lvl1pPr>
              <a:lnSpc>
                <a:spcPct val="90000"/>
              </a:lnSpc>
              <a:defRPr b="0" i="0">
                <a:solidFill>
                  <a:srgbClr val="4A4A4A"/>
                </a:solidFill>
              </a:defRPr>
            </a:lvl1pPr>
          </a:lstStyle>
          <a:p>
            <a:r>
              <a:rPr lang="en-US" dirty="0"/>
              <a:t>Click to edit Master title style</a:t>
            </a:r>
          </a:p>
        </p:txBody>
      </p:sp>
      <p:sp>
        <p:nvSpPr>
          <p:cNvPr id="49" name="Text Placeholder 12">
            <a:extLst>
              <a:ext uri="{FF2B5EF4-FFF2-40B4-BE49-F238E27FC236}">
                <a16:creationId xmlns:a16="http://schemas.microsoft.com/office/drawing/2014/main" id="{83E3CE5B-BC3A-9749-A3C9-0981EBB0D25F}"/>
              </a:ext>
            </a:extLst>
          </p:cNvPr>
          <p:cNvSpPr>
            <a:spLocks noGrp="1"/>
          </p:cNvSpPr>
          <p:nvPr>
            <p:ph type="body" sz="quarter" idx="15"/>
          </p:nvPr>
        </p:nvSpPr>
        <p:spPr>
          <a:xfrm>
            <a:off x="7995992" y="1212711"/>
            <a:ext cx="1411479" cy="379114"/>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0" name="Text Placeholder 12">
            <a:extLst>
              <a:ext uri="{FF2B5EF4-FFF2-40B4-BE49-F238E27FC236}">
                <a16:creationId xmlns:a16="http://schemas.microsoft.com/office/drawing/2014/main" id="{94D26957-23BC-244C-9C15-BD8319838C87}"/>
              </a:ext>
            </a:extLst>
          </p:cNvPr>
          <p:cNvSpPr>
            <a:spLocks noGrp="1"/>
          </p:cNvSpPr>
          <p:nvPr>
            <p:ph type="body" sz="quarter" idx="16" hasCustomPrompt="1"/>
          </p:nvPr>
        </p:nvSpPr>
        <p:spPr>
          <a:xfrm>
            <a:off x="7995992" y="1066302"/>
            <a:ext cx="1974105" cy="148752"/>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INDUSTRY</a:t>
            </a:r>
          </a:p>
        </p:txBody>
      </p:sp>
      <p:sp>
        <p:nvSpPr>
          <p:cNvPr id="51" name="Text Placeholder 12">
            <a:extLst>
              <a:ext uri="{FF2B5EF4-FFF2-40B4-BE49-F238E27FC236}">
                <a16:creationId xmlns:a16="http://schemas.microsoft.com/office/drawing/2014/main" id="{1AEFA7E8-5374-634A-90A1-FBA969346214}"/>
              </a:ext>
            </a:extLst>
          </p:cNvPr>
          <p:cNvSpPr>
            <a:spLocks noGrp="1"/>
          </p:cNvSpPr>
          <p:nvPr>
            <p:ph type="body" sz="quarter" idx="17"/>
          </p:nvPr>
        </p:nvSpPr>
        <p:spPr>
          <a:xfrm>
            <a:off x="9443419" y="1212710"/>
            <a:ext cx="2450131"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2" name="Text Placeholder 12">
            <a:extLst>
              <a:ext uri="{FF2B5EF4-FFF2-40B4-BE49-F238E27FC236}">
                <a16:creationId xmlns:a16="http://schemas.microsoft.com/office/drawing/2014/main" id="{D8566A2D-58FD-544A-9993-5A75E8DE7954}"/>
              </a:ext>
            </a:extLst>
          </p:cNvPr>
          <p:cNvSpPr>
            <a:spLocks noGrp="1"/>
          </p:cNvSpPr>
          <p:nvPr>
            <p:ph type="body" sz="quarter" idx="18" hasCustomPrompt="1"/>
          </p:nvPr>
        </p:nvSpPr>
        <p:spPr>
          <a:xfrm>
            <a:off x="9446820" y="1066302"/>
            <a:ext cx="2433555" cy="148752"/>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SOURCE</a:t>
            </a:r>
          </a:p>
        </p:txBody>
      </p:sp>
      <p:sp>
        <p:nvSpPr>
          <p:cNvPr id="81" name="Text Placeholder 14">
            <a:extLst>
              <a:ext uri="{FF2B5EF4-FFF2-40B4-BE49-F238E27FC236}">
                <a16:creationId xmlns:a16="http://schemas.microsoft.com/office/drawing/2014/main" id="{632DA5D6-4B5D-374C-8DA0-06C05A352A7F}"/>
              </a:ext>
            </a:extLst>
          </p:cNvPr>
          <p:cNvSpPr>
            <a:spLocks noGrp="1"/>
          </p:cNvSpPr>
          <p:nvPr>
            <p:ph type="body" sz="quarter" idx="31" hasCustomPrompt="1"/>
          </p:nvPr>
        </p:nvSpPr>
        <p:spPr>
          <a:xfrm>
            <a:off x="381794" y="1337121"/>
            <a:ext cx="3764382" cy="466166"/>
          </a:xfrm>
          <a:prstGeom prst="rect">
            <a:avLst/>
          </a:prstGeom>
        </p:spPr>
        <p:txBody>
          <a:bodyPr lIns="0" tIns="0" rIns="0" bIns="0">
            <a:noAutofit/>
          </a:bodyPr>
          <a:lstStyle>
            <a:lvl1pPr marL="0" indent="0" algn="l">
              <a:lnSpc>
                <a:spcPct val="110000"/>
              </a:lnSpc>
              <a:buNone/>
              <a:defRPr sz="1600" b="0" i="0">
                <a:solidFill>
                  <a:srgbClr val="000000"/>
                </a:solidFill>
                <a:latin typeface="Exo" panose="02000503000000000000" pitchFamily="2" charset="77"/>
                <a:cs typeface="Arial"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32" name="Rectangle 31">
            <a:extLst>
              <a:ext uri="{FF2B5EF4-FFF2-40B4-BE49-F238E27FC236}">
                <a16:creationId xmlns:a16="http://schemas.microsoft.com/office/drawing/2014/main" id="{2ACB767A-45FC-9F48-B418-D7EC7355E710}"/>
              </a:ext>
            </a:extLst>
          </p:cNvPr>
          <p:cNvSpPr/>
          <p:nvPr userDrawn="1"/>
        </p:nvSpPr>
        <p:spPr>
          <a:xfrm>
            <a:off x="378300" y="2124635"/>
            <a:ext cx="11516400" cy="4087906"/>
          </a:xfrm>
          <a:prstGeom prst="rect">
            <a:avLst/>
          </a:prstGeom>
          <a:solidFill>
            <a:schemeClr val="bg1"/>
          </a:solidFill>
          <a:ln>
            <a:noFill/>
          </a:ln>
          <a:effectLst>
            <a:outerShdw blurRad="266700" sx="105000" sy="105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b="0" i="0" dirty="0">
              <a:latin typeface="Roboto Condensed Light" panose="02000000000000000000" pitchFamily="2" charset="0"/>
            </a:endParaRPr>
          </a:p>
        </p:txBody>
      </p:sp>
      <p:sp>
        <p:nvSpPr>
          <p:cNvPr id="18" name="Text Placeholder 14">
            <a:extLst>
              <a:ext uri="{FF2B5EF4-FFF2-40B4-BE49-F238E27FC236}">
                <a16:creationId xmlns:a16="http://schemas.microsoft.com/office/drawing/2014/main" id="{64575029-F9F4-2248-A2E0-0D606CABA3CE}"/>
              </a:ext>
            </a:extLst>
          </p:cNvPr>
          <p:cNvSpPr>
            <a:spLocks noGrp="1"/>
          </p:cNvSpPr>
          <p:nvPr>
            <p:ph type="body" sz="quarter" idx="34"/>
          </p:nvPr>
        </p:nvSpPr>
        <p:spPr>
          <a:xfrm>
            <a:off x="877102" y="2823210"/>
            <a:ext cx="2906863" cy="3097530"/>
          </a:xfrm>
          <a:prstGeom prst="rect">
            <a:avLst/>
          </a:prstGeom>
        </p:spPr>
        <p:txBody>
          <a:bodyPr lIns="0" tIns="0" rIns="0" bIns="0">
            <a:noAutofit/>
          </a:bodyPr>
          <a:lstStyle>
            <a:lvl1pPr marL="0" indent="0">
              <a:lnSpc>
                <a:spcPct val="110000"/>
              </a:lnSpc>
              <a:buNone/>
              <a:defRPr sz="1600" b="0" i="0">
                <a:solidFill>
                  <a:srgbClr val="000000"/>
                </a:solidFill>
                <a:latin typeface="Exo" panose="02000503000000000000" pitchFamily="2" charset="77"/>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1">
            <a:extLst>
              <a:ext uri="{FF2B5EF4-FFF2-40B4-BE49-F238E27FC236}">
                <a16:creationId xmlns:a16="http://schemas.microsoft.com/office/drawing/2014/main" id="{85DDFA7D-F891-5541-AA0E-D25B89A7FB95}"/>
              </a:ext>
            </a:extLst>
          </p:cNvPr>
          <p:cNvSpPr>
            <a:spLocks noGrp="1"/>
          </p:cNvSpPr>
          <p:nvPr>
            <p:ph type="body" sz="quarter" idx="35"/>
          </p:nvPr>
        </p:nvSpPr>
        <p:spPr>
          <a:xfrm>
            <a:off x="873284" y="2478199"/>
            <a:ext cx="2777181" cy="939371"/>
          </a:xfrm>
          <a:prstGeom prst="rect">
            <a:avLst/>
          </a:prstGeom>
        </p:spPr>
        <p:txBody>
          <a:bodyPr lIns="0" tIns="0" rIns="0" bIns="0">
            <a:noAutofit/>
          </a:bodyPr>
          <a:lstStyle>
            <a:lvl1pPr marL="0" indent="0">
              <a:lnSpc>
                <a:spcPct val="110000"/>
              </a:lnSpc>
              <a:buNone/>
              <a:defRPr sz="2000" b="1" i="0" spc="0">
                <a:solidFill>
                  <a:srgbClr val="2576B7"/>
                </a:solidFill>
                <a:latin typeface="Montserrat SemiBold"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Rectangle 23">
            <a:extLst>
              <a:ext uri="{FF2B5EF4-FFF2-40B4-BE49-F238E27FC236}">
                <a16:creationId xmlns:a16="http://schemas.microsoft.com/office/drawing/2014/main" id="{B39A272B-80C2-6041-B7D7-2757D1FF9673}"/>
              </a:ext>
            </a:extLst>
          </p:cNvPr>
          <p:cNvSpPr/>
          <p:nvPr userDrawn="1"/>
        </p:nvSpPr>
        <p:spPr>
          <a:xfrm>
            <a:off x="378301" y="2119122"/>
            <a:ext cx="11516400" cy="54000"/>
          </a:xfrm>
          <a:prstGeom prst="rect">
            <a:avLst/>
          </a:prstGeom>
          <a:solidFill>
            <a:srgbClr val="2576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latin typeface="Roboto Condensed Light" panose="02000000000000000000" pitchFamily="2" charset="0"/>
            </a:endParaRPr>
          </a:p>
        </p:txBody>
      </p:sp>
      <p:sp>
        <p:nvSpPr>
          <p:cNvPr id="13" name="Text Placeholder 4">
            <a:extLst>
              <a:ext uri="{FF2B5EF4-FFF2-40B4-BE49-F238E27FC236}">
                <a16:creationId xmlns:a16="http://schemas.microsoft.com/office/drawing/2014/main" id="{4F68E92D-CD33-6243-896E-3C6A0C308B22}"/>
              </a:ext>
            </a:extLst>
          </p:cNvPr>
          <p:cNvSpPr>
            <a:spLocks noGrp="1"/>
          </p:cNvSpPr>
          <p:nvPr>
            <p:ph type="body" sz="quarter" idx="33"/>
          </p:nvPr>
        </p:nvSpPr>
        <p:spPr>
          <a:xfrm>
            <a:off x="4773353" y="2859190"/>
            <a:ext cx="6291521" cy="2701638"/>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6603987"/>
      </p:ext>
    </p:extLst>
  </p:cSld>
  <p:clrMapOvr>
    <a:masterClrMapping/>
  </p:clrMapOvr>
  <p:extLst>
    <p:ext uri="{DCECCB84-F9BA-43D5-87BE-67443E8EF086}">
      <p15:sldGuideLst xmlns:p15="http://schemas.microsoft.com/office/powerpoint/2012/main">
        <p15:guide id="1" orient="horz" pos="890">
          <p15:clr>
            <a:srgbClr val="FBAE40"/>
          </p15:clr>
        </p15:guide>
        <p15:guide id="2" orient="horz" pos="1911">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Generic-slid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44769"/>
            <a:ext cx="5632357" cy="1130188"/>
          </a:xfrm>
        </p:spPr>
        <p:txBody>
          <a:bodyPr>
            <a:noAutofit/>
          </a:bodyPr>
          <a:lstStyle>
            <a:lvl1pPr>
              <a:defRPr b="0" i="0"/>
            </a:lvl1pPr>
          </a:lstStyle>
          <a:p>
            <a:r>
              <a:rPr lang="en-US"/>
              <a:t>Click to edit Master title style</a:t>
            </a:r>
          </a:p>
        </p:txBody>
      </p:sp>
    </p:spTree>
    <p:extLst>
      <p:ext uri="{BB962C8B-B14F-4D97-AF65-F5344CB8AC3E}">
        <p14:creationId xmlns:p14="http://schemas.microsoft.com/office/powerpoint/2010/main" val="251585216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Generic-slide-1">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44769"/>
            <a:ext cx="4967041" cy="1130188"/>
          </a:xfrm>
        </p:spPr>
        <p:txBody>
          <a:bodyPr>
            <a:noAutofit/>
          </a:bodyPr>
          <a:lstStyle>
            <a:lvl1pPr>
              <a:lnSpc>
                <a:spcPct val="90000"/>
              </a:lnSpc>
              <a:defRPr b="0" i="0"/>
            </a:lvl1pPr>
          </a:lstStyle>
          <a:p>
            <a:r>
              <a:rPr lang="en-US"/>
              <a:t>Click to edit Master title style</a:t>
            </a:r>
          </a:p>
        </p:txBody>
      </p:sp>
      <p:sp>
        <p:nvSpPr>
          <p:cNvPr id="4" name="Text Placeholder 11">
            <a:extLst>
              <a:ext uri="{FF2B5EF4-FFF2-40B4-BE49-F238E27FC236}">
                <a16:creationId xmlns:a16="http://schemas.microsoft.com/office/drawing/2014/main" id="{DDF1013D-24FA-B04E-AE09-DB6F11760046}"/>
              </a:ext>
            </a:extLst>
          </p:cNvPr>
          <p:cNvSpPr>
            <a:spLocks noGrp="1"/>
          </p:cNvSpPr>
          <p:nvPr>
            <p:ph type="body" sz="quarter" idx="11"/>
          </p:nvPr>
        </p:nvSpPr>
        <p:spPr>
          <a:xfrm>
            <a:off x="367658" y="1643564"/>
            <a:ext cx="4116208" cy="669978"/>
          </a:xfrm>
          <a:prstGeom prst="rect">
            <a:avLst/>
          </a:prstGeom>
        </p:spPr>
        <p:txBody>
          <a:bodyPr lIns="0" tIns="0" rIns="0" bIns="0">
            <a:noAutofit/>
          </a:bodyPr>
          <a:lstStyle>
            <a:lvl1pPr marL="0" indent="0">
              <a:lnSpc>
                <a:spcPct val="110000"/>
              </a:lnSpc>
              <a:buNone/>
              <a:defRPr sz="2000" b="0" i="0" spc="0">
                <a:solidFill>
                  <a:srgbClr val="2576B7"/>
                </a:solidFill>
                <a:latin typeface="Montserrat Medium"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4">
            <a:extLst>
              <a:ext uri="{FF2B5EF4-FFF2-40B4-BE49-F238E27FC236}">
                <a16:creationId xmlns:a16="http://schemas.microsoft.com/office/drawing/2014/main" id="{9881DA12-3A02-104C-8DA9-67C6D34506B4}"/>
              </a:ext>
            </a:extLst>
          </p:cNvPr>
          <p:cNvSpPr>
            <a:spLocks noGrp="1"/>
          </p:cNvSpPr>
          <p:nvPr>
            <p:ph type="body" sz="quarter" idx="33"/>
          </p:nvPr>
        </p:nvSpPr>
        <p:spPr>
          <a:xfrm>
            <a:off x="371476" y="2710334"/>
            <a:ext cx="5689599" cy="2999350"/>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2158577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Establish Baseline Metrics">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0F98D3B-482F-0747-9502-8D7180CE4483}"/>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79000"/>
                    </a14:imgEffect>
                  </a14:imgLayer>
                </a14:imgProps>
              </a:ext>
              <a:ext uri="{28A0092B-C50C-407E-A947-70E740481C1C}">
                <a14:useLocalDpi xmlns:a14="http://schemas.microsoft.com/office/drawing/2010/main"/>
              </a:ext>
            </a:extLst>
          </a:blip>
          <a:srcRect l="39120" r="31547" b="28119"/>
          <a:stretch/>
        </p:blipFill>
        <p:spPr>
          <a:xfrm>
            <a:off x="0" y="-1"/>
            <a:ext cx="4116388" cy="6873276"/>
          </a:xfrm>
          <a:prstGeom prst="rect">
            <a:avLst/>
          </a:prstGeom>
        </p:spPr>
      </p:pic>
      <p:sp>
        <p:nvSpPr>
          <p:cNvPr id="12" name="Rectangle 11">
            <a:extLst>
              <a:ext uri="{FF2B5EF4-FFF2-40B4-BE49-F238E27FC236}">
                <a16:creationId xmlns:a16="http://schemas.microsoft.com/office/drawing/2014/main" id="{E7372BDB-ADAA-F141-8B07-251E621C94BC}"/>
              </a:ext>
            </a:extLst>
          </p:cNvPr>
          <p:cNvSpPr/>
          <p:nvPr userDrawn="1"/>
        </p:nvSpPr>
        <p:spPr>
          <a:xfrm>
            <a:off x="1" y="0"/>
            <a:ext cx="4116387" cy="6858000"/>
          </a:xfrm>
          <a:prstGeom prst="rect">
            <a:avLst/>
          </a:prstGeom>
          <a:gradFill>
            <a:gsLst>
              <a:gs pos="19000">
                <a:srgbClr val="2576B7">
                  <a:alpha val="29000"/>
                </a:srgbClr>
              </a:gs>
              <a:gs pos="99000">
                <a:schemeClr val="accent1">
                  <a:lumMod val="60000"/>
                  <a:lumOff val="40000"/>
                  <a:alpha val="98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30" name="Table Placeholder 17">
            <a:extLst>
              <a:ext uri="{FF2B5EF4-FFF2-40B4-BE49-F238E27FC236}">
                <a16:creationId xmlns:a16="http://schemas.microsoft.com/office/drawing/2014/main" id="{7A09F54A-526E-F440-AECD-03D132A8D622}"/>
              </a:ext>
            </a:extLst>
          </p:cNvPr>
          <p:cNvSpPr>
            <a:spLocks noGrp="1"/>
          </p:cNvSpPr>
          <p:nvPr>
            <p:ph type="tbl" sz="quarter" idx="11"/>
          </p:nvPr>
        </p:nvSpPr>
        <p:spPr>
          <a:xfrm>
            <a:off x="4578171" y="515733"/>
            <a:ext cx="7242353" cy="5708493"/>
          </a:xfrm>
          <a:prstGeom prst="rect">
            <a:avLst/>
          </a:prstGeom>
        </p:spPr>
        <p:txBody>
          <a:bodyPr>
            <a:noAutofit/>
          </a:bodyPr>
          <a:lstStyle>
            <a:lvl1pPr>
              <a:lnSpc>
                <a:spcPct val="110000"/>
              </a:lnSpc>
              <a:defRPr>
                <a:latin typeface="Roboto Condensed Light" panose="02000000000000000000" pitchFamily="2" charset="0"/>
                <a:ea typeface="Roboto Condensed Light" panose="02000000000000000000" pitchFamily="2" charset="0"/>
              </a:defRPr>
            </a:lvl1pPr>
          </a:lstStyle>
          <a:p>
            <a:endParaRPr lang="en-US" dirty="0"/>
          </a:p>
        </p:txBody>
      </p:sp>
      <p:sp>
        <p:nvSpPr>
          <p:cNvPr id="32" name="Text Placeholder 2">
            <a:extLst>
              <a:ext uri="{FF2B5EF4-FFF2-40B4-BE49-F238E27FC236}">
                <a16:creationId xmlns:a16="http://schemas.microsoft.com/office/drawing/2014/main" id="{3A6860E1-C025-B84A-897E-EE5DA2B84DBC}"/>
              </a:ext>
            </a:extLst>
          </p:cNvPr>
          <p:cNvSpPr>
            <a:spLocks noGrp="1"/>
          </p:cNvSpPr>
          <p:nvPr>
            <p:ph type="body" sz="quarter" idx="13" hasCustomPrompt="1"/>
          </p:nvPr>
        </p:nvSpPr>
        <p:spPr>
          <a:xfrm>
            <a:off x="354013" y="3073956"/>
            <a:ext cx="3146833" cy="3379898"/>
          </a:xfrm>
          <a:prstGeom prst="rect">
            <a:avLst/>
          </a:prstGeom>
        </p:spPr>
        <p:txBody>
          <a:bodyPr lIns="0">
            <a:noAutofit/>
          </a:bodyPr>
          <a:lstStyle>
            <a:lvl1pPr marL="342900" indent="-342900">
              <a:lnSpc>
                <a:spcPct val="110000"/>
              </a:lnSpc>
              <a:buFont typeface="+mj-lt"/>
              <a:buAutoNum type="arabicPeriod"/>
              <a:defRPr sz="1400" b="0" i="0">
                <a:solidFill>
                  <a:schemeClr val="bg1"/>
                </a:solidFill>
                <a:latin typeface="Roboto Condensed Light" panose="02000000000000000000" pitchFamily="2" charset="0"/>
                <a:ea typeface="Roboto Condensed Light" panose="02000000000000000000" pitchFamily="2" charset="0"/>
              </a:defRPr>
            </a:lvl1pPr>
            <a:lvl2pPr marL="457200" indent="0">
              <a:lnSpc>
                <a:spcPct val="110000"/>
              </a:lnSpc>
              <a:buNone/>
              <a:defRPr sz="1400" b="0" i="0">
                <a:solidFill>
                  <a:schemeClr val="bg1"/>
                </a:solidFill>
                <a:latin typeface="Roboto Condensed Light" panose="02000000000000000000" pitchFamily="2" charset="0"/>
                <a:ea typeface="Roboto Condensed Light" panose="02000000000000000000" pitchFamily="2" charset="0"/>
              </a:defRPr>
            </a:lvl2pPr>
            <a:lvl3pPr>
              <a:defRPr sz="1800" b="0" i="0">
                <a:solidFill>
                  <a:schemeClr val="bg1"/>
                </a:solidFill>
                <a:latin typeface="Montserrat Light" pitchFamily="2" charset="77"/>
              </a:defRPr>
            </a:lvl3pPr>
            <a:lvl4pPr>
              <a:defRPr sz="1800" b="0" i="0">
                <a:solidFill>
                  <a:schemeClr val="bg1"/>
                </a:solidFill>
                <a:latin typeface="Montserrat Light" pitchFamily="2" charset="77"/>
              </a:defRPr>
            </a:lvl4pPr>
            <a:lvl5pPr>
              <a:defRPr sz="1800" b="0" i="0">
                <a:solidFill>
                  <a:schemeClr val="bg1"/>
                </a:solidFill>
                <a:latin typeface="Montserrat Light" pitchFamily="2" charset="77"/>
              </a:defRPr>
            </a:lvl5pPr>
          </a:lstStyle>
          <a:p>
            <a:pPr lvl="0"/>
            <a:r>
              <a:rPr lang="en-US"/>
              <a:t>Increased Help Desk Efficiency</a:t>
            </a:r>
            <a:br>
              <a:rPr lang="en-US"/>
            </a:br>
            <a:r>
              <a:rPr lang="en-US"/>
              <a:t>Through training of personnel and increased efficiency of processes</a:t>
            </a:r>
          </a:p>
          <a:p>
            <a:pPr lvl="1"/>
            <a:endParaRPr lang="en-US"/>
          </a:p>
          <a:p>
            <a:pPr lvl="0"/>
            <a:endParaRPr lang="en-US"/>
          </a:p>
        </p:txBody>
      </p:sp>
      <p:sp>
        <p:nvSpPr>
          <p:cNvPr id="2" name="TextBox 1">
            <a:extLst>
              <a:ext uri="{FF2B5EF4-FFF2-40B4-BE49-F238E27FC236}">
                <a16:creationId xmlns:a16="http://schemas.microsoft.com/office/drawing/2014/main" id="{F16E9EDA-45C8-534C-88DF-427C9EF2E9E8}"/>
              </a:ext>
            </a:extLst>
          </p:cNvPr>
          <p:cNvSpPr txBox="1"/>
          <p:nvPr userDrawn="1"/>
        </p:nvSpPr>
        <p:spPr>
          <a:xfrm>
            <a:off x="365460" y="2212911"/>
            <a:ext cx="2995596" cy="758486"/>
          </a:xfrm>
          <a:prstGeom prst="rect">
            <a:avLst/>
          </a:prstGeom>
        </p:spPr>
        <p:txBody>
          <a:bodyPr vert="horz" wrap="square" lIns="0" tIns="6931" rIns="0" bIns="0" rtlCol="0">
            <a:noAutofit/>
          </a:bodyPr>
          <a:lstStyle/>
          <a:p>
            <a:pPr marL="7701" marR="242975" lvl="0" indent="0" algn="l" defTabSz="554492" rtl="0" eaLnBrk="1" fontAlgn="auto" latinLnBrk="0" hangingPunct="1">
              <a:lnSpc>
                <a:spcPct val="110000"/>
              </a:lnSpc>
              <a:spcBef>
                <a:spcPts val="55"/>
              </a:spcBef>
              <a:spcAft>
                <a:spcPts val="0"/>
              </a:spcAft>
              <a:buClrTx/>
              <a:buSzTx/>
              <a:buFontTx/>
              <a:buNone/>
              <a:tabLst/>
              <a:defRPr/>
            </a:pPr>
            <a:r>
              <a:rPr lang="en-US" sz="1600" dirty="0">
                <a:solidFill>
                  <a:schemeClr val="bg1"/>
                </a:solidFill>
                <a:latin typeface="Exo" panose="02000503000000000000" pitchFamily="2" charset="77"/>
              </a:rPr>
              <a:t>Baseline metrics will be improved through:</a:t>
            </a:r>
          </a:p>
          <a:p>
            <a:pPr marL="7701" marR="242975" algn="l">
              <a:lnSpc>
                <a:spcPct val="110000"/>
              </a:lnSpc>
              <a:spcBef>
                <a:spcPts val="55"/>
              </a:spcBef>
            </a:pPr>
            <a:endParaRPr lang="en-US" sz="1600" spc="-30" dirty="0">
              <a:solidFill>
                <a:schemeClr val="bg1"/>
              </a:solidFill>
              <a:latin typeface="Exo" panose="02000503000000000000" pitchFamily="2" charset="77"/>
              <a:cs typeface="Arial Narrow"/>
            </a:endParaRPr>
          </a:p>
        </p:txBody>
      </p:sp>
      <p:sp>
        <p:nvSpPr>
          <p:cNvPr id="8" name="TextBox 7">
            <a:extLst>
              <a:ext uri="{FF2B5EF4-FFF2-40B4-BE49-F238E27FC236}">
                <a16:creationId xmlns:a16="http://schemas.microsoft.com/office/drawing/2014/main" id="{D18D8AB7-A57D-1241-931E-54086C3A65D6}"/>
              </a:ext>
            </a:extLst>
          </p:cNvPr>
          <p:cNvSpPr txBox="1"/>
          <p:nvPr userDrawn="1"/>
        </p:nvSpPr>
        <p:spPr>
          <a:xfrm>
            <a:off x="346510" y="524427"/>
            <a:ext cx="3176337" cy="1545881"/>
          </a:xfrm>
          <a:prstGeom prst="rect">
            <a:avLst/>
          </a:prstGeom>
        </p:spPr>
        <p:txBody>
          <a:bodyPr vert="horz" wrap="square" lIns="0" tIns="6931" rIns="0" bIns="0" rtlCol="0">
            <a:noAutofit/>
          </a:bodyPr>
          <a:lstStyle/>
          <a:p>
            <a:pPr marL="7701" marR="242975" algn="just">
              <a:lnSpc>
                <a:spcPct val="90000"/>
              </a:lnSpc>
              <a:spcBef>
                <a:spcPts val="55"/>
              </a:spcBef>
            </a:pPr>
            <a:r>
              <a:rPr lang="en-US" sz="4000" b="1" i="0" dirty="0">
                <a:solidFill>
                  <a:schemeClr val="bg1"/>
                </a:solidFill>
                <a:latin typeface="Montserrat SemiBold" pitchFamily="2" charset="77"/>
              </a:rPr>
              <a:t>Establish Baseline Metrics</a:t>
            </a:r>
            <a:endParaRPr lang="en-US" sz="4000" b="1" i="0" spc="-30" dirty="0">
              <a:solidFill>
                <a:schemeClr val="bg1"/>
              </a:solidFill>
              <a:latin typeface="Montserrat SemiBold" pitchFamily="2" charset="77"/>
              <a:cs typeface="Arial Narrow"/>
            </a:endParaRPr>
          </a:p>
        </p:txBody>
      </p:sp>
    </p:spTree>
    <p:extLst>
      <p:ext uri="{BB962C8B-B14F-4D97-AF65-F5344CB8AC3E}">
        <p14:creationId xmlns:p14="http://schemas.microsoft.com/office/powerpoint/2010/main" val="50503314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rack Metrics">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047F413-7CC3-9041-B985-1939336F2C65}"/>
              </a:ext>
            </a:extLst>
          </p:cNvPr>
          <p:cNvSpPr>
            <a:spLocks noGrp="1"/>
          </p:cNvSpPr>
          <p:nvPr>
            <p:ph type="title" hasCustomPrompt="1"/>
          </p:nvPr>
        </p:nvSpPr>
        <p:spPr>
          <a:xfrm>
            <a:off x="380233" y="530021"/>
            <a:ext cx="4239409" cy="511093"/>
          </a:xfrm>
        </p:spPr>
        <p:txBody>
          <a:bodyPr>
            <a:noAutofit/>
          </a:bodyPr>
          <a:lstStyle>
            <a:lvl1pPr>
              <a:lnSpc>
                <a:spcPct val="90000"/>
              </a:lnSpc>
              <a:defRPr b="0" i="0">
                <a:solidFill>
                  <a:srgbClr val="2576B7"/>
                </a:solidFill>
              </a:defRPr>
            </a:lvl1pPr>
          </a:lstStyle>
          <a:p>
            <a:r>
              <a:rPr lang="en-US"/>
              <a:t>Track Metrics</a:t>
            </a:r>
          </a:p>
        </p:txBody>
      </p:sp>
      <p:sp>
        <p:nvSpPr>
          <p:cNvPr id="3" name="Text Placeholder 2">
            <a:extLst>
              <a:ext uri="{FF2B5EF4-FFF2-40B4-BE49-F238E27FC236}">
                <a16:creationId xmlns:a16="http://schemas.microsoft.com/office/drawing/2014/main" id="{301B465C-B3AC-CE48-A04D-8964E9E436C5}"/>
              </a:ext>
            </a:extLst>
          </p:cNvPr>
          <p:cNvSpPr>
            <a:spLocks noGrp="1"/>
          </p:cNvSpPr>
          <p:nvPr>
            <p:ph type="body" sz="quarter" idx="10" hasCustomPrompt="1"/>
          </p:nvPr>
        </p:nvSpPr>
        <p:spPr>
          <a:xfrm>
            <a:off x="380232" y="1097774"/>
            <a:ext cx="3762283" cy="966157"/>
          </a:xfrm>
          <a:prstGeom prst="rect">
            <a:avLst/>
          </a:prstGeom>
        </p:spPr>
        <p:txBody>
          <a:bodyPr lIns="0">
            <a:noAutofit/>
          </a:bodyPr>
          <a:lstStyle>
            <a:lvl1pPr marL="0" indent="0">
              <a:lnSpc>
                <a:spcPct val="110000"/>
              </a:lnSpc>
              <a:buNone/>
              <a:defRPr sz="1600" b="0" i="0">
                <a:solidFill>
                  <a:srgbClr val="000000"/>
                </a:solidFill>
                <a:latin typeface="Exo" panose="020B0604020202020204" charset="0"/>
                <a:ea typeface="Roboto Condensed Light" panose="02000000000000000000" pitchFamily="2" charset="0"/>
              </a:defRPr>
            </a:lvl1pPr>
            <a:lvl2pPr>
              <a:defRPr sz="2000" b="0" i="0">
                <a:latin typeface="Roboto Condensed Light" panose="02000000000000000000" pitchFamily="2" charset="0"/>
                <a:ea typeface="Roboto Condensed Light" panose="02000000000000000000" pitchFamily="2" charset="0"/>
              </a:defRPr>
            </a:lvl2pPr>
            <a:lvl3pPr>
              <a:defRPr sz="2000" b="0" i="0">
                <a:latin typeface="Roboto Condensed Light" panose="02000000000000000000" pitchFamily="2" charset="0"/>
                <a:ea typeface="Roboto Condensed Light" panose="02000000000000000000" pitchFamily="2" charset="0"/>
              </a:defRPr>
            </a:lvl3pPr>
            <a:lvl4pPr>
              <a:defRPr sz="2000" b="0" i="0">
                <a:latin typeface="Roboto Condensed Light" panose="02000000000000000000" pitchFamily="2" charset="0"/>
                <a:ea typeface="Roboto Condensed Light" panose="02000000000000000000" pitchFamily="2" charset="0"/>
              </a:defRPr>
            </a:lvl4pPr>
            <a:lvl5pPr>
              <a:defRPr sz="2000" b="0" i="0">
                <a:latin typeface="Roboto Condensed Light" panose="02000000000000000000" pitchFamily="2" charset="0"/>
                <a:ea typeface="Roboto Condensed Light" panose="02000000000000000000" pitchFamily="2" charset="0"/>
              </a:defRPr>
            </a:lvl5pPr>
          </a:lstStyle>
          <a:p>
            <a:pPr lvl="0"/>
            <a:r>
              <a:rPr lang="en-US" dirty="0"/>
              <a:t>Track metrics throughout the project to keep stakeholders informed</a:t>
            </a:r>
          </a:p>
        </p:txBody>
      </p:sp>
      <p:sp>
        <p:nvSpPr>
          <p:cNvPr id="18" name="Table Placeholder 17">
            <a:extLst>
              <a:ext uri="{FF2B5EF4-FFF2-40B4-BE49-F238E27FC236}">
                <a16:creationId xmlns:a16="http://schemas.microsoft.com/office/drawing/2014/main" id="{49673129-DC2E-FA40-A288-610FE0AB920C}"/>
              </a:ext>
            </a:extLst>
          </p:cNvPr>
          <p:cNvSpPr>
            <a:spLocks noGrp="1"/>
          </p:cNvSpPr>
          <p:nvPr>
            <p:ph type="tbl" sz="quarter" idx="11"/>
          </p:nvPr>
        </p:nvSpPr>
        <p:spPr>
          <a:xfrm>
            <a:off x="373063" y="3274287"/>
            <a:ext cx="11447462" cy="2949939"/>
          </a:xfrm>
          <a:prstGeom prst="rect">
            <a:avLst/>
          </a:prstGeom>
        </p:spPr>
        <p:txBody>
          <a:bodyPr>
            <a:noAutofit/>
          </a:bodyPr>
          <a:lstStyle>
            <a:lvl1pPr>
              <a:lnSpc>
                <a:spcPct val="110000"/>
              </a:lnSpc>
              <a:defRPr>
                <a:latin typeface="Roboto Condensed Light" panose="02000000000000000000" pitchFamily="2" charset="0"/>
                <a:ea typeface="Roboto Condensed Light" panose="02000000000000000000" pitchFamily="2" charset="0"/>
              </a:defRPr>
            </a:lvl1pPr>
          </a:lstStyle>
          <a:p>
            <a:endParaRPr lang="en-US" dirty="0"/>
          </a:p>
        </p:txBody>
      </p:sp>
      <p:sp>
        <p:nvSpPr>
          <p:cNvPr id="20" name="Text Placeholder 19">
            <a:extLst>
              <a:ext uri="{FF2B5EF4-FFF2-40B4-BE49-F238E27FC236}">
                <a16:creationId xmlns:a16="http://schemas.microsoft.com/office/drawing/2014/main" id="{4782DCFE-ADE5-3844-AFE5-4BA068CE7F23}"/>
              </a:ext>
            </a:extLst>
          </p:cNvPr>
          <p:cNvSpPr>
            <a:spLocks noGrp="1"/>
          </p:cNvSpPr>
          <p:nvPr>
            <p:ph type="body" sz="quarter" idx="12" hasCustomPrompt="1"/>
          </p:nvPr>
        </p:nvSpPr>
        <p:spPr>
          <a:xfrm>
            <a:off x="7189016" y="718229"/>
            <a:ext cx="3559175" cy="339468"/>
          </a:xfrm>
          <a:prstGeom prst="rect">
            <a:avLst/>
          </a:prstGeom>
        </p:spPr>
        <p:txBody>
          <a:bodyPr lIns="0">
            <a:noAutofit/>
          </a:bodyPr>
          <a:lstStyle>
            <a:lvl1pPr marL="0" indent="0">
              <a:lnSpc>
                <a:spcPct val="110000"/>
              </a:lnSpc>
              <a:buNone/>
              <a:defRPr sz="1400">
                <a:solidFill>
                  <a:srgbClr val="000000"/>
                </a:solidFill>
                <a:latin typeface="Exo" panose="020B0604020202020204" charset="0"/>
                <a:ea typeface="Roboto Condensed Light" panose="02000000000000000000" pitchFamily="2" charset="0"/>
              </a:defRPr>
            </a:lvl1pPr>
            <a:lvl2pPr>
              <a:defRPr>
                <a:latin typeface="Roboto Condensed Light" panose="02000000000000000000" pitchFamily="2" charset="0"/>
                <a:ea typeface="Roboto Condensed Light" panose="02000000000000000000" pitchFamily="2" charset="0"/>
              </a:defRPr>
            </a:lvl2pPr>
            <a:lvl3pPr>
              <a:defRPr>
                <a:latin typeface="Roboto Condensed Light" panose="02000000000000000000" pitchFamily="2" charset="0"/>
                <a:ea typeface="Roboto Condensed Light" panose="02000000000000000000" pitchFamily="2" charset="0"/>
              </a:defRPr>
            </a:lvl3pPr>
            <a:lvl4pPr>
              <a:defRPr>
                <a:latin typeface="Roboto Condensed Light" panose="02000000000000000000" pitchFamily="2" charset="0"/>
                <a:ea typeface="Roboto Condensed Light" panose="02000000000000000000" pitchFamily="2" charset="0"/>
              </a:defRPr>
            </a:lvl4pPr>
            <a:lvl5pPr>
              <a:defRPr>
                <a:latin typeface="Roboto Condensed Light" panose="02000000000000000000" pitchFamily="2" charset="0"/>
                <a:ea typeface="Roboto Condensed Light" panose="02000000000000000000" pitchFamily="2" charset="0"/>
              </a:defRPr>
            </a:lvl5pPr>
          </a:lstStyle>
          <a:p>
            <a:pPr lvl="0"/>
            <a:r>
              <a:rPr lang="en-US" sz="1600" dirty="0"/>
              <a:t>As the project nears completion:</a:t>
            </a:r>
            <a:endParaRPr lang="en-US" dirty="0"/>
          </a:p>
        </p:txBody>
      </p:sp>
      <p:sp>
        <p:nvSpPr>
          <p:cNvPr id="25" name="Text Placeholder 4">
            <a:extLst>
              <a:ext uri="{FF2B5EF4-FFF2-40B4-BE49-F238E27FC236}">
                <a16:creationId xmlns:a16="http://schemas.microsoft.com/office/drawing/2014/main" id="{4F63F1AB-A833-D948-BE31-90BABA3914CD}"/>
              </a:ext>
            </a:extLst>
          </p:cNvPr>
          <p:cNvSpPr>
            <a:spLocks noGrp="1"/>
          </p:cNvSpPr>
          <p:nvPr>
            <p:ph type="body" sz="quarter" idx="13" hasCustomPrompt="1"/>
          </p:nvPr>
        </p:nvSpPr>
        <p:spPr>
          <a:xfrm>
            <a:off x="7189016" y="1105437"/>
            <a:ext cx="4295259" cy="2165643"/>
          </a:xfrm>
          <a:prstGeom prst="rect">
            <a:avLst/>
          </a:prstGeom>
        </p:spPr>
        <p:txBody>
          <a:bodyPr lIns="0">
            <a:noAutofit/>
          </a:bodyPr>
          <a:lstStyle>
            <a:lvl1pPr marL="342900" indent="-342900">
              <a:lnSpc>
                <a:spcPct val="110000"/>
              </a:lnSpc>
              <a:buClr>
                <a:srgbClr val="2576B7"/>
              </a:buClr>
              <a:buSzPct val="100000"/>
              <a:buFont typeface="+mj-lt"/>
              <a:buAutoNum type="arabicPeriod"/>
              <a:defRPr sz="1400" b="0" i="0">
                <a:solidFill>
                  <a:srgbClr val="000000"/>
                </a:solidFill>
                <a:latin typeface="Roboto Condensed Light" panose="02000000000000000000" pitchFamily="2" charset="0"/>
                <a:ea typeface="Roboto Condensed Light" panose="02000000000000000000" pitchFamily="2" charset="0"/>
              </a:defRPr>
            </a:lvl1pPr>
          </a:lstStyle>
          <a:p>
            <a:pPr lvl="0"/>
            <a:r>
              <a:rPr lang="en-US" b="0" i="0">
                <a:latin typeface="Roboto Condensed Light" panose="02000000000000000000" pitchFamily="2" charset="0"/>
                <a:ea typeface="Roboto Condensed Light" panose="02000000000000000000" pitchFamily="2" charset="0"/>
              </a:rPr>
              <a:t>The number of tickets should decrease.</a:t>
            </a:r>
          </a:p>
          <a:p>
            <a:pPr lvl="0"/>
            <a:r>
              <a:rPr lang="en-US" b="0" i="0">
                <a:latin typeface="Roboto Condensed Light" panose="02000000000000000000" pitchFamily="2" charset="0"/>
                <a:ea typeface="Roboto Condensed Light" panose="02000000000000000000" pitchFamily="2" charset="0"/>
              </a:rPr>
              <a:t>Percentage of calls resolved at first contact and at Tier 1 should increase.</a:t>
            </a:r>
          </a:p>
          <a:p>
            <a:pPr lvl="0"/>
            <a:r>
              <a:rPr lang="en-US" b="0" i="0">
                <a:latin typeface="Roboto Condensed Light" panose="02000000000000000000" pitchFamily="2" charset="0"/>
                <a:ea typeface="Roboto Condensed Light" panose="02000000000000000000" pitchFamily="2" charset="0"/>
              </a:rPr>
              <a:t>Average time to resolve and escalate an incident should decrease.</a:t>
            </a:r>
          </a:p>
        </p:txBody>
      </p:sp>
    </p:spTree>
    <p:extLst>
      <p:ext uri="{BB962C8B-B14F-4D97-AF65-F5344CB8AC3E}">
        <p14:creationId xmlns:p14="http://schemas.microsoft.com/office/powerpoint/2010/main" val="3651263861"/>
      </p:ext>
    </p:extLst>
  </p:cSld>
  <p:clrMapOvr>
    <a:masterClrMapping/>
  </p:clrMapOvr>
  <p:extLst>
    <p:ext uri="{DCECCB84-F9BA-43D5-87BE-67443E8EF086}">
      <p15:sldGuideLst xmlns:p15="http://schemas.microsoft.com/office/powerpoint/2012/main"/>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Insight Breakdown">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F654C735-FD88-7044-AFDF-38F27B3DBF4F}"/>
              </a:ext>
            </a:extLst>
          </p:cNvPr>
          <p:cNvSpPr>
            <a:spLocks noGrp="1"/>
          </p:cNvSpPr>
          <p:nvPr>
            <p:ph type="body" sz="quarter" idx="11" hasCustomPrompt="1"/>
          </p:nvPr>
        </p:nvSpPr>
        <p:spPr>
          <a:xfrm>
            <a:off x="354106" y="1561998"/>
            <a:ext cx="3696155" cy="1292818"/>
          </a:xfrm>
          <a:prstGeom prst="rect">
            <a:avLst/>
          </a:prstGeom>
          <a:solidFill>
            <a:schemeClr val="bg1"/>
          </a:solidFill>
          <a:effectLst>
            <a:outerShdw blurRad="254000" sx="102000" sy="102000" algn="ctr" rotWithShape="0">
              <a:prstClr val="black">
                <a:alpha val="25000"/>
              </a:prstClr>
            </a:outerShdw>
          </a:effectLst>
        </p:spPr>
        <p:txBody>
          <a:bodyPr wrap="square" lIns="180000" tIns="612000" rIns="180000" bIns="180000">
            <a:noAutofit/>
          </a:bodyPr>
          <a:lstStyle>
            <a:lvl1pPr marL="0" indent="0">
              <a:lnSpc>
                <a:spcPct val="110000"/>
              </a:lnSpc>
              <a:buNone/>
              <a:defRPr sz="1400" b="0" i="0">
                <a:solidFill>
                  <a:srgbClr val="000000"/>
                </a:solidFill>
                <a:latin typeface="Roboto Condensed Light" panose="02000000000000000000" pitchFamily="2" charset="0"/>
                <a:ea typeface="Roboto Condensed Light" panose="02000000000000000000" pitchFamily="2" charset="0"/>
              </a:defRPr>
            </a:lvl1pPr>
            <a:lvl2pPr>
              <a:defRPr sz="1600" b="0" i="0">
                <a:latin typeface="Roboto Condensed Light" panose="02000000000000000000" pitchFamily="2" charset="0"/>
                <a:ea typeface="Roboto Condensed Light" panose="02000000000000000000" pitchFamily="2" charset="0"/>
              </a:defRPr>
            </a:lvl2pPr>
            <a:lvl3pPr>
              <a:defRPr sz="1600" b="0" i="0">
                <a:latin typeface="Roboto Condensed Light" panose="02000000000000000000" pitchFamily="2" charset="0"/>
                <a:ea typeface="Roboto Condensed Light" panose="02000000000000000000" pitchFamily="2" charset="0"/>
              </a:defRPr>
            </a:lvl3pPr>
            <a:lvl4pPr>
              <a:defRPr sz="1600" b="0" i="0">
                <a:latin typeface="Roboto Condensed Light" panose="02000000000000000000" pitchFamily="2" charset="0"/>
                <a:ea typeface="Roboto Condensed Light" panose="02000000000000000000" pitchFamily="2" charset="0"/>
              </a:defRPr>
            </a:lvl4pPr>
            <a:lvl5pPr>
              <a:defRPr sz="1600" b="0" i="0">
                <a:latin typeface="Roboto Condensed Light" panose="02000000000000000000" pitchFamily="2" charset="0"/>
                <a:ea typeface="Roboto Condensed Light" panose="02000000000000000000" pitchFamily="2" charset="0"/>
              </a:defRPr>
            </a:lvl5pPr>
          </a:lstStyle>
          <a:p>
            <a:pPr lvl="0"/>
            <a:r>
              <a:rPr lang="en-US" dirty="0"/>
              <a:t>I throw myself down among the tall grass by the trickling steam.</a:t>
            </a:r>
          </a:p>
        </p:txBody>
      </p:sp>
      <p:sp>
        <p:nvSpPr>
          <p:cNvPr id="10" name="Title 9">
            <a:extLst>
              <a:ext uri="{FF2B5EF4-FFF2-40B4-BE49-F238E27FC236}">
                <a16:creationId xmlns:a16="http://schemas.microsoft.com/office/drawing/2014/main" id="{8047F413-7CC3-9041-B985-1939336F2C65}"/>
              </a:ext>
            </a:extLst>
          </p:cNvPr>
          <p:cNvSpPr>
            <a:spLocks noGrp="1"/>
          </p:cNvSpPr>
          <p:nvPr>
            <p:ph type="title" hasCustomPrompt="1"/>
          </p:nvPr>
        </p:nvSpPr>
        <p:spPr>
          <a:xfrm>
            <a:off x="354106" y="530021"/>
            <a:ext cx="5146582" cy="570117"/>
          </a:xfrm>
        </p:spPr>
        <p:txBody>
          <a:bodyPr>
            <a:noAutofit/>
          </a:bodyPr>
          <a:lstStyle>
            <a:lvl1pPr>
              <a:defRPr b="0" i="0">
                <a:solidFill>
                  <a:srgbClr val="2576B7"/>
                </a:solidFill>
              </a:defRPr>
            </a:lvl1pPr>
          </a:lstStyle>
          <a:p>
            <a:r>
              <a:rPr lang="en-US"/>
              <a:t>Insight Breakdown</a:t>
            </a:r>
          </a:p>
        </p:txBody>
      </p:sp>
      <p:sp>
        <p:nvSpPr>
          <p:cNvPr id="21" name="object 16">
            <a:extLst>
              <a:ext uri="{FF2B5EF4-FFF2-40B4-BE49-F238E27FC236}">
                <a16:creationId xmlns:a16="http://schemas.microsoft.com/office/drawing/2014/main" id="{D04A7FA4-1F63-4045-89C0-A25EC0589AD3}"/>
              </a:ext>
            </a:extLst>
          </p:cNvPr>
          <p:cNvSpPr/>
          <p:nvPr userDrawn="1"/>
        </p:nvSpPr>
        <p:spPr>
          <a:xfrm>
            <a:off x="354106" y="1514461"/>
            <a:ext cx="3700877" cy="54000"/>
          </a:xfrm>
          <a:custGeom>
            <a:avLst/>
            <a:gdLst/>
            <a:ahLst/>
            <a:cxnLst/>
            <a:rect l="l" t="t" r="r" b="b"/>
            <a:pathLst>
              <a:path w="6284595" h="20955">
                <a:moveTo>
                  <a:pt x="0" y="20941"/>
                </a:moveTo>
                <a:lnTo>
                  <a:pt x="6284279" y="20941"/>
                </a:lnTo>
                <a:lnTo>
                  <a:pt x="6284279" y="0"/>
                </a:lnTo>
                <a:lnTo>
                  <a:pt x="0" y="0"/>
                </a:lnTo>
                <a:lnTo>
                  <a:pt x="0" y="20941"/>
                </a:lnTo>
                <a:close/>
              </a:path>
            </a:pathLst>
          </a:custGeom>
          <a:solidFill>
            <a:srgbClr val="0076B7"/>
          </a:solidFill>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
        <p:nvSpPr>
          <p:cNvPr id="24" name="Text Placeholder 23">
            <a:extLst>
              <a:ext uri="{FF2B5EF4-FFF2-40B4-BE49-F238E27FC236}">
                <a16:creationId xmlns:a16="http://schemas.microsoft.com/office/drawing/2014/main" id="{A65B8B33-0F77-6C46-B190-E0EB622E48D4}"/>
              </a:ext>
            </a:extLst>
          </p:cNvPr>
          <p:cNvSpPr>
            <a:spLocks noGrp="1"/>
          </p:cNvSpPr>
          <p:nvPr>
            <p:ph type="body" sz="quarter" idx="10" hasCustomPrompt="1"/>
          </p:nvPr>
        </p:nvSpPr>
        <p:spPr>
          <a:xfrm>
            <a:off x="354106" y="1760226"/>
            <a:ext cx="3696155" cy="379405"/>
          </a:xfrm>
          <a:prstGeom prst="rect">
            <a:avLst/>
          </a:prstGeom>
          <a:solidFill>
            <a:schemeClr val="bg1"/>
          </a:solidFill>
        </p:spPr>
        <p:txBody>
          <a:bodyPr lIns="180000" rIns="180000">
            <a:noAutofit/>
          </a:bodyPr>
          <a:lstStyle>
            <a:lvl1pPr marL="0" indent="0">
              <a:lnSpc>
                <a:spcPct val="110000"/>
              </a:lnSpc>
              <a:buNone/>
              <a:defRPr sz="2000" b="1" i="0">
                <a:solidFill>
                  <a:schemeClr val="accent1"/>
                </a:solidFill>
                <a:latin typeface="Montserrat SemiBold" pitchFamily="2" charset="77"/>
              </a:defRPr>
            </a:lvl1pPr>
            <a:lvl2pPr>
              <a:defRPr sz="1800" b="1" i="0">
                <a:solidFill>
                  <a:schemeClr val="accent1"/>
                </a:solidFill>
                <a:latin typeface="Montserrat SemiBold" pitchFamily="2" charset="77"/>
              </a:defRPr>
            </a:lvl2pPr>
            <a:lvl3pPr>
              <a:defRPr sz="1800" b="1" i="0">
                <a:solidFill>
                  <a:schemeClr val="accent1"/>
                </a:solidFill>
                <a:latin typeface="Montserrat SemiBold" pitchFamily="2" charset="77"/>
              </a:defRPr>
            </a:lvl3pPr>
            <a:lvl4pPr>
              <a:defRPr sz="1800" b="1" i="0">
                <a:solidFill>
                  <a:schemeClr val="accent1"/>
                </a:solidFill>
                <a:latin typeface="Montserrat SemiBold" pitchFamily="2" charset="77"/>
              </a:defRPr>
            </a:lvl4pPr>
            <a:lvl5pPr>
              <a:defRPr sz="1800" b="1" i="0">
                <a:solidFill>
                  <a:schemeClr val="accent1"/>
                </a:solidFill>
                <a:latin typeface="Montserrat SemiBold" pitchFamily="2" charset="77"/>
              </a:defRPr>
            </a:lvl5pPr>
          </a:lstStyle>
          <a:p>
            <a:pPr lvl="0"/>
            <a:r>
              <a:rPr lang="en-US"/>
              <a:t>Insight 1</a:t>
            </a:r>
          </a:p>
        </p:txBody>
      </p:sp>
      <p:sp>
        <p:nvSpPr>
          <p:cNvPr id="28" name="Text Placeholder 26">
            <a:extLst>
              <a:ext uri="{FF2B5EF4-FFF2-40B4-BE49-F238E27FC236}">
                <a16:creationId xmlns:a16="http://schemas.microsoft.com/office/drawing/2014/main" id="{7C3E8B87-3295-C145-8AD0-F82DD56BEEBA}"/>
              </a:ext>
            </a:extLst>
          </p:cNvPr>
          <p:cNvSpPr>
            <a:spLocks noGrp="1"/>
          </p:cNvSpPr>
          <p:nvPr>
            <p:ph type="body" sz="quarter" idx="12" hasCustomPrompt="1"/>
          </p:nvPr>
        </p:nvSpPr>
        <p:spPr>
          <a:xfrm>
            <a:off x="4274132" y="1561998"/>
            <a:ext cx="3696155" cy="1292818"/>
          </a:xfrm>
          <a:prstGeom prst="rect">
            <a:avLst/>
          </a:prstGeom>
          <a:solidFill>
            <a:schemeClr val="bg1"/>
          </a:solidFill>
          <a:effectLst>
            <a:outerShdw blurRad="254000" sx="102000" sy="102000" algn="ctr" rotWithShape="0">
              <a:prstClr val="black">
                <a:alpha val="25000"/>
              </a:prstClr>
            </a:outerShdw>
          </a:effectLst>
        </p:spPr>
        <p:txBody>
          <a:bodyPr wrap="square" lIns="180000" tIns="612000" rIns="180000" bIns="180000">
            <a:noAutofit/>
          </a:bodyPr>
          <a:lstStyle>
            <a:lvl1pPr marL="0" indent="0">
              <a:lnSpc>
                <a:spcPct val="110000"/>
              </a:lnSpc>
              <a:buNone/>
              <a:defRPr sz="1400" b="0" i="0">
                <a:solidFill>
                  <a:srgbClr val="000000"/>
                </a:solidFill>
                <a:latin typeface="Roboto Condensed Light" panose="02000000000000000000" pitchFamily="2" charset="0"/>
                <a:ea typeface="Roboto Condensed Light" panose="02000000000000000000" pitchFamily="2" charset="0"/>
              </a:defRPr>
            </a:lvl1pPr>
            <a:lvl2pPr>
              <a:defRPr sz="1600" b="0" i="0">
                <a:latin typeface="Roboto Condensed Light" panose="02000000000000000000" pitchFamily="2" charset="0"/>
                <a:ea typeface="Roboto Condensed Light" panose="02000000000000000000" pitchFamily="2" charset="0"/>
              </a:defRPr>
            </a:lvl2pPr>
            <a:lvl3pPr>
              <a:defRPr sz="1600" b="0" i="0">
                <a:latin typeface="Roboto Condensed Light" panose="02000000000000000000" pitchFamily="2" charset="0"/>
                <a:ea typeface="Roboto Condensed Light" panose="02000000000000000000" pitchFamily="2" charset="0"/>
              </a:defRPr>
            </a:lvl3pPr>
            <a:lvl4pPr>
              <a:defRPr sz="1600" b="0" i="0">
                <a:latin typeface="Roboto Condensed Light" panose="02000000000000000000" pitchFamily="2" charset="0"/>
                <a:ea typeface="Roboto Condensed Light" panose="02000000000000000000" pitchFamily="2" charset="0"/>
              </a:defRPr>
            </a:lvl4pPr>
            <a:lvl5pPr>
              <a:defRPr sz="1600" b="0" i="0">
                <a:latin typeface="Roboto Condensed Light" panose="02000000000000000000" pitchFamily="2" charset="0"/>
                <a:ea typeface="Roboto Condensed Light" panose="02000000000000000000" pitchFamily="2" charset="0"/>
              </a:defRPr>
            </a:lvl5pPr>
          </a:lstStyle>
          <a:p>
            <a:pPr lvl="0"/>
            <a:r>
              <a:rPr lang="en-US" dirty="0"/>
              <a:t>I throw myself down among the tall grass by the trickling steam.</a:t>
            </a:r>
          </a:p>
        </p:txBody>
      </p:sp>
      <p:sp>
        <p:nvSpPr>
          <p:cNvPr id="30" name="Text Placeholder 23">
            <a:extLst>
              <a:ext uri="{FF2B5EF4-FFF2-40B4-BE49-F238E27FC236}">
                <a16:creationId xmlns:a16="http://schemas.microsoft.com/office/drawing/2014/main" id="{9743512F-3223-8E49-BB0C-4A8840D17C23}"/>
              </a:ext>
            </a:extLst>
          </p:cNvPr>
          <p:cNvSpPr>
            <a:spLocks noGrp="1"/>
          </p:cNvSpPr>
          <p:nvPr>
            <p:ph type="body" sz="quarter" idx="13" hasCustomPrompt="1"/>
          </p:nvPr>
        </p:nvSpPr>
        <p:spPr>
          <a:xfrm>
            <a:off x="4274132" y="1760226"/>
            <a:ext cx="3696155" cy="379405"/>
          </a:xfrm>
          <a:prstGeom prst="rect">
            <a:avLst/>
          </a:prstGeom>
          <a:solidFill>
            <a:schemeClr val="bg1"/>
          </a:solidFill>
        </p:spPr>
        <p:txBody>
          <a:bodyPr lIns="180000" rIns="180000">
            <a:noAutofit/>
          </a:bodyPr>
          <a:lstStyle>
            <a:lvl1pPr marL="0" indent="0">
              <a:lnSpc>
                <a:spcPct val="110000"/>
              </a:lnSpc>
              <a:buNone/>
              <a:defRPr sz="2000" b="1" i="0">
                <a:solidFill>
                  <a:schemeClr val="accent1"/>
                </a:solidFill>
                <a:latin typeface="Montserrat SemiBold" pitchFamily="2" charset="77"/>
              </a:defRPr>
            </a:lvl1pPr>
            <a:lvl2pPr>
              <a:defRPr sz="1800" b="1" i="0">
                <a:solidFill>
                  <a:schemeClr val="accent1"/>
                </a:solidFill>
                <a:latin typeface="Montserrat SemiBold" pitchFamily="2" charset="77"/>
              </a:defRPr>
            </a:lvl2pPr>
            <a:lvl3pPr>
              <a:defRPr sz="1800" b="1" i="0">
                <a:solidFill>
                  <a:schemeClr val="accent1"/>
                </a:solidFill>
                <a:latin typeface="Montserrat SemiBold" pitchFamily="2" charset="77"/>
              </a:defRPr>
            </a:lvl3pPr>
            <a:lvl4pPr>
              <a:defRPr sz="1800" b="1" i="0">
                <a:solidFill>
                  <a:schemeClr val="accent1"/>
                </a:solidFill>
                <a:latin typeface="Montserrat SemiBold" pitchFamily="2" charset="77"/>
              </a:defRPr>
            </a:lvl4pPr>
            <a:lvl5pPr>
              <a:defRPr sz="1800" b="1" i="0">
                <a:solidFill>
                  <a:schemeClr val="accent1"/>
                </a:solidFill>
                <a:latin typeface="Montserrat SemiBold" pitchFamily="2" charset="77"/>
              </a:defRPr>
            </a:lvl5pPr>
          </a:lstStyle>
          <a:p>
            <a:pPr lvl="0"/>
            <a:r>
              <a:rPr lang="en-US"/>
              <a:t>Insight 2</a:t>
            </a:r>
          </a:p>
        </p:txBody>
      </p:sp>
      <p:sp>
        <p:nvSpPr>
          <p:cNvPr id="31" name="Text Placeholder 26">
            <a:extLst>
              <a:ext uri="{FF2B5EF4-FFF2-40B4-BE49-F238E27FC236}">
                <a16:creationId xmlns:a16="http://schemas.microsoft.com/office/drawing/2014/main" id="{80D89366-ED52-A949-A16B-4146CDE0F6F2}"/>
              </a:ext>
            </a:extLst>
          </p:cNvPr>
          <p:cNvSpPr>
            <a:spLocks noGrp="1"/>
          </p:cNvSpPr>
          <p:nvPr>
            <p:ph type="body" sz="quarter" idx="14" hasCustomPrompt="1"/>
          </p:nvPr>
        </p:nvSpPr>
        <p:spPr>
          <a:xfrm>
            <a:off x="8194158" y="1561998"/>
            <a:ext cx="3696155" cy="1292818"/>
          </a:xfrm>
          <a:prstGeom prst="rect">
            <a:avLst/>
          </a:prstGeom>
          <a:solidFill>
            <a:schemeClr val="bg1"/>
          </a:solidFill>
          <a:effectLst>
            <a:outerShdw blurRad="254000" sx="102000" sy="102000" algn="ctr" rotWithShape="0">
              <a:prstClr val="black">
                <a:alpha val="25000"/>
              </a:prstClr>
            </a:outerShdw>
          </a:effectLst>
        </p:spPr>
        <p:txBody>
          <a:bodyPr wrap="square" lIns="180000" tIns="612000" rIns="180000" bIns="180000">
            <a:noAutofit/>
          </a:bodyPr>
          <a:lstStyle>
            <a:lvl1pPr marL="0" indent="0">
              <a:lnSpc>
                <a:spcPct val="110000"/>
              </a:lnSpc>
              <a:buNone/>
              <a:defRPr sz="1400" b="0" i="0">
                <a:solidFill>
                  <a:srgbClr val="000000"/>
                </a:solidFill>
                <a:latin typeface="Roboto Condensed Light" panose="02000000000000000000" pitchFamily="2" charset="0"/>
                <a:ea typeface="Roboto Condensed Light" panose="02000000000000000000" pitchFamily="2" charset="0"/>
              </a:defRPr>
            </a:lvl1pPr>
            <a:lvl2pPr>
              <a:defRPr sz="1600" b="0" i="0">
                <a:latin typeface="Roboto Condensed Light" panose="02000000000000000000" pitchFamily="2" charset="0"/>
                <a:ea typeface="Roboto Condensed Light" panose="02000000000000000000" pitchFamily="2" charset="0"/>
              </a:defRPr>
            </a:lvl2pPr>
            <a:lvl3pPr>
              <a:defRPr sz="1600" b="0" i="0">
                <a:latin typeface="Roboto Condensed Light" panose="02000000000000000000" pitchFamily="2" charset="0"/>
                <a:ea typeface="Roboto Condensed Light" panose="02000000000000000000" pitchFamily="2" charset="0"/>
              </a:defRPr>
            </a:lvl3pPr>
            <a:lvl4pPr>
              <a:defRPr sz="1600" b="0" i="0">
                <a:latin typeface="Roboto Condensed Light" panose="02000000000000000000" pitchFamily="2" charset="0"/>
                <a:ea typeface="Roboto Condensed Light" panose="02000000000000000000" pitchFamily="2" charset="0"/>
              </a:defRPr>
            </a:lvl4pPr>
            <a:lvl5pPr>
              <a:defRPr sz="1600" b="0" i="0">
                <a:latin typeface="Roboto Condensed Light" panose="02000000000000000000" pitchFamily="2" charset="0"/>
                <a:ea typeface="Roboto Condensed Light" panose="02000000000000000000" pitchFamily="2" charset="0"/>
              </a:defRPr>
            </a:lvl5pPr>
          </a:lstStyle>
          <a:p>
            <a:pPr lvl="0"/>
            <a:r>
              <a:rPr lang="en-US" dirty="0"/>
              <a:t>I throw myself down among the tall grass by the trickling steam.</a:t>
            </a:r>
          </a:p>
        </p:txBody>
      </p:sp>
      <p:sp>
        <p:nvSpPr>
          <p:cNvPr id="33" name="Text Placeholder 23">
            <a:extLst>
              <a:ext uri="{FF2B5EF4-FFF2-40B4-BE49-F238E27FC236}">
                <a16:creationId xmlns:a16="http://schemas.microsoft.com/office/drawing/2014/main" id="{E6236606-0F02-C14B-9674-361BBE98B74C}"/>
              </a:ext>
            </a:extLst>
          </p:cNvPr>
          <p:cNvSpPr>
            <a:spLocks noGrp="1"/>
          </p:cNvSpPr>
          <p:nvPr>
            <p:ph type="body" sz="quarter" idx="15" hasCustomPrompt="1"/>
          </p:nvPr>
        </p:nvSpPr>
        <p:spPr>
          <a:xfrm>
            <a:off x="8194158" y="1760226"/>
            <a:ext cx="3696155" cy="379405"/>
          </a:xfrm>
          <a:prstGeom prst="rect">
            <a:avLst/>
          </a:prstGeom>
          <a:solidFill>
            <a:schemeClr val="bg1"/>
          </a:solidFill>
        </p:spPr>
        <p:txBody>
          <a:bodyPr lIns="180000" rIns="180000">
            <a:noAutofit/>
          </a:bodyPr>
          <a:lstStyle>
            <a:lvl1pPr marL="0" indent="0">
              <a:lnSpc>
                <a:spcPct val="110000"/>
              </a:lnSpc>
              <a:buNone/>
              <a:defRPr sz="2000" b="1" i="0">
                <a:solidFill>
                  <a:schemeClr val="accent1"/>
                </a:solidFill>
                <a:latin typeface="Montserrat SemiBold" pitchFamily="2" charset="77"/>
              </a:defRPr>
            </a:lvl1pPr>
            <a:lvl2pPr>
              <a:defRPr sz="1800" b="1" i="0">
                <a:solidFill>
                  <a:schemeClr val="accent1"/>
                </a:solidFill>
                <a:latin typeface="Montserrat SemiBold" pitchFamily="2" charset="77"/>
              </a:defRPr>
            </a:lvl2pPr>
            <a:lvl3pPr>
              <a:defRPr sz="1800" b="1" i="0">
                <a:solidFill>
                  <a:schemeClr val="accent1"/>
                </a:solidFill>
                <a:latin typeface="Montserrat SemiBold" pitchFamily="2" charset="77"/>
              </a:defRPr>
            </a:lvl3pPr>
            <a:lvl4pPr>
              <a:defRPr sz="1800" b="1" i="0">
                <a:solidFill>
                  <a:schemeClr val="accent1"/>
                </a:solidFill>
                <a:latin typeface="Montserrat SemiBold" pitchFamily="2" charset="77"/>
              </a:defRPr>
            </a:lvl4pPr>
            <a:lvl5pPr>
              <a:defRPr sz="1800" b="1" i="0">
                <a:solidFill>
                  <a:schemeClr val="accent1"/>
                </a:solidFill>
                <a:latin typeface="Montserrat SemiBold" pitchFamily="2" charset="77"/>
              </a:defRPr>
            </a:lvl5pPr>
          </a:lstStyle>
          <a:p>
            <a:pPr lvl="0"/>
            <a:r>
              <a:rPr lang="en-US"/>
              <a:t>Insight 3</a:t>
            </a:r>
          </a:p>
        </p:txBody>
      </p:sp>
      <p:sp>
        <p:nvSpPr>
          <p:cNvPr id="34" name="object 16">
            <a:extLst>
              <a:ext uri="{FF2B5EF4-FFF2-40B4-BE49-F238E27FC236}">
                <a16:creationId xmlns:a16="http://schemas.microsoft.com/office/drawing/2014/main" id="{5C72A593-5B47-6640-87D0-7DC19FF0C12E}"/>
              </a:ext>
            </a:extLst>
          </p:cNvPr>
          <p:cNvSpPr/>
          <p:nvPr userDrawn="1"/>
        </p:nvSpPr>
        <p:spPr>
          <a:xfrm>
            <a:off x="4272711" y="1514461"/>
            <a:ext cx="3700877" cy="54000"/>
          </a:xfrm>
          <a:custGeom>
            <a:avLst/>
            <a:gdLst/>
            <a:ahLst/>
            <a:cxnLst/>
            <a:rect l="l" t="t" r="r" b="b"/>
            <a:pathLst>
              <a:path w="6284595" h="20955">
                <a:moveTo>
                  <a:pt x="0" y="20941"/>
                </a:moveTo>
                <a:lnTo>
                  <a:pt x="6284279" y="20941"/>
                </a:lnTo>
                <a:lnTo>
                  <a:pt x="6284279" y="0"/>
                </a:lnTo>
                <a:lnTo>
                  <a:pt x="0" y="0"/>
                </a:lnTo>
                <a:lnTo>
                  <a:pt x="0" y="20941"/>
                </a:lnTo>
                <a:close/>
              </a:path>
            </a:pathLst>
          </a:custGeom>
          <a:solidFill>
            <a:srgbClr val="0076B7"/>
          </a:solidFill>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
        <p:nvSpPr>
          <p:cNvPr id="35" name="object 16">
            <a:extLst>
              <a:ext uri="{FF2B5EF4-FFF2-40B4-BE49-F238E27FC236}">
                <a16:creationId xmlns:a16="http://schemas.microsoft.com/office/drawing/2014/main" id="{BD3F10A2-41C4-BB46-A5B1-57481F194818}"/>
              </a:ext>
            </a:extLst>
          </p:cNvPr>
          <p:cNvSpPr/>
          <p:nvPr userDrawn="1"/>
        </p:nvSpPr>
        <p:spPr>
          <a:xfrm>
            <a:off x="8194397" y="1514461"/>
            <a:ext cx="3700877" cy="54000"/>
          </a:xfrm>
          <a:custGeom>
            <a:avLst/>
            <a:gdLst/>
            <a:ahLst/>
            <a:cxnLst/>
            <a:rect l="l" t="t" r="r" b="b"/>
            <a:pathLst>
              <a:path w="6284595" h="20955">
                <a:moveTo>
                  <a:pt x="0" y="20941"/>
                </a:moveTo>
                <a:lnTo>
                  <a:pt x="6284279" y="20941"/>
                </a:lnTo>
                <a:lnTo>
                  <a:pt x="6284279" y="0"/>
                </a:lnTo>
                <a:lnTo>
                  <a:pt x="0" y="0"/>
                </a:lnTo>
                <a:lnTo>
                  <a:pt x="0" y="20941"/>
                </a:lnTo>
                <a:close/>
              </a:path>
            </a:pathLst>
          </a:custGeom>
          <a:solidFill>
            <a:srgbClr val="0076B7"/>
          </a:solidFill>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Tree>
    <p:extLst>
      <p:ext uri="{BB962C8B-B14F-4D97-AF65-F5344CB8AC3E}">
        <p14:creationId xmlns:p14="http://schemas.microsoft.com/office/powerpoint/2010/main" val="332144450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ummary of Accomplishmen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2B14535-AFB4-DB4C-ADB9-BBB42A2A64ED}"/>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79000"/>
                    </a14:imgEffect>
                  </a14:imgLayer>
                </a14:imgProps>
              </a:ext>
              <a:ext uri="{28A0092B-C50C-407E-A947-70E740481C1C}">
                <a14:useLocalDpi xmlns:a14="http://schemas.microsoft.com/office/drawing/2010/main"/>
              </a:ext>
            </a:extLst>
          </a:blip>
          <a:srcRect l="39629" r="31547" b="28119"/>
          <a:stretch/>
        </p:blipFill>
        <p:spPr>
          <a:xfrm>
            <a:off x="8148638" y="-1"/>
            <a:ext cx="4044950" cy="6873276"/>
          </a:xfrm>
          <a:prstGeom prst="rect">
            <a:avLst/>
          </a:prstGeom>
        </p:spPr>
      </p:pic>
      <p:sp>
        <p:nvSpPr>
          <p:cNvPr id="18" name="Rectangle 17">
            <a:extLst>
              <a:ext uri="{FF2B5EF4-FFF2-40B4-BE49-F238E27FC236}">
                <a16:creationId xmlns:a16="http://schemas.microsoft.com/office/drawing/2014/main" id="{75343A8B-D3CE-D643-83E5-369C20113AA8}"/>
              </a:ext>
            </a:extLst>
          </p:cNvPr>
          <p:cNvSpPr/>
          <p:nvPr userDrawn="1"/>
        </p:nvSpPr>
        <p:spPr>
          <a:xfrm>
            <a:off x="8148638" y="0"/>
            <a:ext cx="4044949" cy="6858000"/>
          </a:xfrm>
          <a:prstGeom prst="rect">
            <a:avLst/>
          </a:prstGeom>
          <a:gradFill>
            <a:gsLst>
              <a:gs pos="19000">
                <a:srgbClr val="2576B7">
                  <a:alpha val="29000"/>
                </a:srgbClr>
              </a:gs>
              <a:gs pos="99000">
                <a:schemeClr val="accent1">
                  <a:lumMod val="60000"/>
                  <a:lumOff val="40000"/>
                  <a:alpha val="98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14" name="Text Placeholder 13">
            <a:extLst>
              <a:ext uri="{FF2B5EF4-FFF2-40B4-BE49-F238E27FC236}">
                <a16:creationId xmlns:a16="http://schemas.microsoft.com/office/drawing/2014/main" id="{B3A129CD-E31F-6C4B-AE63-A4E96E7F66D2}"/>
              </a:ext>
            </a:extLst>
          </p:cNvPr>
          <p:cNvSpPr>
            <a:spLocks noGrp="1"/>
          </p:cNvSpPr>
          <p:nvPr>
            <p:ph type="body" sz="quarter" idx="10" hasCustomPrompt="1"/>
          </p:nvPr>
        </p:nvSpPr>
        <p:spPr>
          <a:xfrm>
            <a:off x="374493" y="1827340"/>
            <a:ext cx="5319668" cy="377825"/>
          </a:xfrm>
          <a:prstGeom prst="rect">
            <a:avLst/>
          </a:prstGeom>
        </p:spPr>
        <p:txBody>
          <a:bodyPr lIns="0">
            <a:noAutofit/>
          </a:bodyPr>
          <a:lstStyle>
            <a:lvl1pPr marL="0" indent="0">
              <a:lnSpc>
                <a:spcPct val="110000"/>
              </a:lnSpc>
              <a:buNone/>
              <a:defRPr sz="2000" b="1" i="0" u="none">
                <a:solidFill>
                  <a:schemeClr val="accent1"/>
                </a:solidFill>
                <a:latin typeface="Montserrat SemiBold" pitchFamily="2" charset="77"/>
              </a:defRPr>
            </a:lvl1pPr>
            <a:lvl2pPr>
              <a:defRPr sz="2000" b="1" i="0">
                <a:solidFill>
                  <a:schemeClr val="accent1"/>
                </a:solidFill>
                <a:latin typeface="Montserrat SemiBold" pitchFamily="2" charset="77"/>
              </a:defRPr>
            </a:lvl2pPr>
            <a:lvl3pPr>
              <a:defRPr sz="2000" b="1" i="0">
                <a:solidFill>
                  <a:schemeClr val="accent1"/>
                </a:solidFill>
                <a:latin typeface="Montserrat SemiBold" pitchFamily="2" charset="77"/>
              </a:defRPr>
            </a:lvl3pPr>
            <a:lvl4pPr>
              <a:defRPr sz="2000" b="1" i="0">
                <a:solidFill>
                  <a:schemeClr val="accent1"/>
                </a:solidFill>
                <a:latin typeface="Montserrat SemiBold" pitchFamily="2" charset="77"/>
              </a:defRPr>
            </a:lvl4pPr>
            <a:lvl5pPr>
              <a:defRPr sz="2000" b="1" i="0">
                <a:solidFill>
                  <a:schemeClr val="accent1"/>
                </a:solidFill>
                <a:latin typeface="Montserrat SemiBold" pitchFamily="2" charset="77"/>
              </a:defRPr>
            </a:lvl5pPr>
          </a:lstStyle>
          <a:p>
            <a:pPr lvl="0"/>
            <a:r>
              <a:rPr lang="en-US"/>
              <a:t>Problem Solved</a:t>
            </a:r>
          </a:p>
        </p:txBody>
      </p:sp>
      <p:sp>
        <p:nvSpPr>
          <p:cNvPr id="11" name="TextBox 10">
            <a:extLst>
              <a:ext uri="{FF2B5EF4-FFF2-40B4-BE49-F238E27FC236}">
                <a16:creationId xmlns:a16="http://schemas.microsoft.com/office/drawing/2014/main" id="{1FAADCBA-255E-B849-A84F-D25B3C02195D}"/>
              </a:ext>
            </a:extLst>
          </p:cNvPr>
          <p:cNvSpPr txBox="1"/>
          <p:nvPr userDrawn="1"/>
        </p:nvSpPr>
        <p:spPr>
          <a:xfrm>
            <a:off x="8460606" y="739094"/>
            <a:ext cx="3128212" cy="1668992"/>
          </a:xfrm>
          <a:prstGeom prst="rect">
            <a:avLst/>
          </a:prstGeom>
        </p:spPr>
        <p:txBody>
          <a:bodyPr vert="horz" wrap="square" lIns="0" tIns="6931" rIns="0" bIns="0" rtlCol="0">
            <a:noAutofit/>
          </a:bodyPr>
          <a:lstStyle/>
          <a:p>
            <a:pPr rtl="0">
              <a:lnSpc>
                <a:spcPct val="110000"/>
              </a:lnSpc>
              <a:buSzPts val="2800"/>
              <a:buFont typeface="Arial" panose="020B0604020202020204" pitchFamily="34" charset="0"/>
              <a:buNone/>
            </a:pPr>
            <a:r>
              <a:rPr lang="en-US" sz="2000" b="1" i="0" u="none" strike="noStrike" kern="1200" baseline="0" dirty="0">
                <a:solidFill>
                  <a:schemeClr val="bg1"/>
                </a:solidFill>
                <a:latin typeface="Montserrat SemiBold" pitchFamily="2" charset="77"/>
              </a:rPr>
              <a:t>If you would like additional support, have our analysts guide you through other phases as part of an Info-Tech workshop.</a:t>
            </a:r>
          </a:p>
        </p:txBody>
      </p:sp>
      <p:sp>
        <p:nvSpPr>
          <p:cNvPr id="15" name="TextBox 14">
            <a:extLst>
              <a:ext uri="{FF2B5EF4-FFF2-40B4-BE49-F238E27FC236}">
                <a16:creationId xmlns:a16="http://schemas.microsoft.com/office/drawing/2014/main" id="{845C2704-E323-6E41-84B8-A3709A2F6FB3}"/>
              </a:ext>
            </a:extLst>
          </p:cNvPr>
          <p:cNvSpPr txBox="1"/>
          <p:nvPr userDrawn="1"/>
        </p:nvSpPr>
        <p:spPr>
          <a:xfrm>
            <a:off x="8441356" y="2914403"/>
            <a:ext cx="3628724" cy="1481761"/>
          </a:xfrm>
          <a:prstGeom prst="rect">
            <a:avLst/>
          </a:prstGeom>
        </p:spPr>
        <p:txBody>
          <a:bodyPr vert="horz" wrap="square" lIns="0" tIns="6931" rIns="0" bIns="0" rtlCol="0">
            <a:noAutofit/>
          </a:bodyPr>
          <a:lstStyle/>
          <a:p>
            <a:pPr marL="7701" marR="242975" lvl="0" indent="0" algn="l" defTabSz="554492" rtl="0" eaLnBrk="1" fontAlgn="auto" latinLnBrk="0" hangingPunct="1">
              <a:lnSpc>
                <a:spcPct val="110000"/>
              </a:lnSpc>
              <a:spcBef>
                <a:spcPts val="1000"/>
              </a:spcBef>
              <a:spcAft>
                <a:spcPts val="0"/>
              </a:spcAft>
              <a:buClrTx/>
              <a:buSzTx/>
              <a:buFontTx/>
              <a:buNone/>
              <a:tabLst/>
              <a:defRPr/>
            </a:pPr>
            <a:r>
              <a:rPr lang="en-US" sz="1600" dirty="0">
                <a:solidFill>
                  <a:schemeClr val="bg1"/>
                </a:solidFill>
                <a:latin typeface="Exo" panose="02000503000000000000" pitchFamily="2" charset="77"/>
              </a:rPr>
              <a:t>Contact your account representative for more information.</a:t>
            </a:r>
          </a:p>
          <a:p>
            <a:pPr marL="7701" marR="242975" lvl="0" indent="0" algn="l" defTabSz="554492" rtl="0" eaLnBrk="1" fontAlgn="auto" latinLnBrk="0" hangingPunct="1">
              <a:lnSpc>
                <a:spcPct val="110000"/>
              </a:lnSpc>
              <a:spcBef>
                <a:spcPts val="1000"/>
              </a:spcBef>
              <a:spcAft>
                <a:spcPts val="0"/>
              </a:spcAft>
              <a:buClrTx/>
              <a:buSzTx/>
              <a:buFontTx/>
              <a:buNone/>
              <a:tabLst/>
              <a:defRPr/>
            </a:pPr>
            <a:r>
              <a:rPr lang="en-US" sz="1600" dirty="0">
                <a:solidFill>
                  <a:schemeClr val="bg1"/>
                </a:solidFill>
                <a:latin typeface="Exo" panose="02000503000000000000" pitchFamily="2" charset="77"/>
              </a:rPr>
              <a:t>workshops@infotech.com  </a:t>
            </a:r>
            <a:br>
              <a:rPr lang="en-US" sz="1600" dirty="0">
                <a:solidFill>
                  <a:schemeClr val="bg1"/>
                </a:solidFill>
                <a:latin typeface="Exo" panose="02000503000000000000" pitchFamily="2" charset="77"/>
              </a:rPr>
            </a:br>
            <a:r>
              <a:rPr lang="en-US" sz="1600" dirty="0">
                <a:solidFill>
                  <a:schemeClr val="bg1"/>
                </a:solidFill>
                <a:latin typeface="Exo" panose="02000503000000000000" pitchFamily="2" charset="77"/>
              </a:rPr>
              <a:t>1-888-670-8889</a:t>
            </a:r>
          </a:p>
          <a:p>
            <a:pPr marL="7701" marR="242975" lvl="0" indent="0" algn="l" defTabSz="554492" rtl="0" eaLnBrk="1" fontAlgn="auto" latinLnBrk="0" hangingPunct="1">
              <a:lnSpc>
                <a:spcPct val="110000"/>
              </a:lnSpc>
              <a:spcBef>
                <a:spcPts val="1000"/>
              </a:spcBef>
              <a:spcAft>
                <a:spcPts val="0"/>
              </a:spcAft>
              <a:buClrTx/>
              <a:buSzTx/>
              <a:buFontTx/>
              <a:buNone/>
              <a:tabLst/>
              <a:defRPr/>
            </a:pPr>
            <a:endParaRPr lang="en-US" sz="1600" dirty="0">
              <a:solidFill>
                <a:schemeClr val="bg1"/>
              </a:solidFill>
              <a:latin typeface="Exo" panose="02000503000000000000" pitchFamily="2" charset="77"/>
            </a:endParaRPr>
          </a:p>
        </p:txBody>
      </p:sp>
      <p:sp>
        <p:nvSpPr>
          <p:cNvPr id="19" name="TextBox 18">
            <a:extLst>
              <a:ext uri="{FF2B5EF4-FFF2-40B4-BE49-F238E27FC236}">
                <a16:creationId xmlns:a16="http://schemas.microsoft.com/office/drawing/2014/main" id="{E6640ACC-131C-E349-9AAB-91F1BC775CA0}"/>
              </a:ext>
            </a:extLst>
          </p:cNvPr>
          <p:cNvSpPr txBox="1"/>
          <p:nvPr userDrawn="1"/>
        </p:nvSpPr>
        <p:spPr>
          <a:xfrm>
            <a:off x="336885" y="544781"/>
            <a:ext cx="5698155" cy="1032921"/>
          </a:xfrm>
          <a:prstGeom prst="rect">
            <a:avLst/>
          </a:prstGeom>
        </p:spPr>
        <p:txBody>
          <a:bodyPr vert="horz" wrap="square" lIns="0" tIns="6931" rIns="0" bIns="0" rtlCol="0">
            <a:noAutofit/>
          </a:bodyPr>
          <a:lstStyle/>
          <a:p>
            <a:pPr marL="7701" marR="242975" algn="l">
              <a:lnSpc>
                <a:spcPct val="90000"/>
              </a:lnSpc>
              <a:spcBef>
                <a:spcPts val="55"/>
              </a:spcBef>
            </a:pPr>
            <a:r>
              <a:rPr lang="en-US" sz="4000" b="1" i="0" dirty="0">
                <a:solidFill>
                  <a:srgbClr val="4A4A4A"/>
                </a:solidFill>
                <a:latin typeface="Montserrat SemiBold" pitchFamily="2" charset="77"/>
              </a:rPr>
              <a:t>Summary of Accomplishment</a:t>
            </a:r>
            <a:endParaRPr lang="en-US" sz="4000" b="1" i="0" spc="-30" dirty="0">
              <a:solidFill>
                <a:srgbClr val="4A4A4A"/>
              </a:solidFill>
              <a:latin typeface="Montserrat SemiBold" pitchFamily="2" charset="77"/>
              <a:cs typeface="Arial Narrow"/>
            </a:endParaRPr>
          </a:p>
        </p:txBody>
      </p:sp>
      <p:sp>
        <p:nvSpPr>
          <p:cNvPr id="10" name="TextBox 9">
            <a:extLst>
              <a:ext uri="{FF2B5EF4-FFF2-40B4-BE49-F238E27FC236}">
                <a16:creationId xmlns:a16="http://schemas.microsoft.com/office/drawing/2014/main" id="{79D91D97-00C2-684C-8E8B-1CA8A8AB29F2}"/>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3" name="Text Placeholder 4">
            <a:extLst>
              <a:ext uri="{FF2B5EF4-FFF2-40B4-BE49-F238E27FC236}">
                <a16:creationId xmlns:a16="http://schemas.microsoft.com/office/drawing/2014/main" id="{3A86E219-348B-4147-B8CE-5C090235D034}"/>
              </a:ext>
            </a:extLst>
          </p:cNvPr>
          <p:cNvSpPr>
            <a:spLocks noGrp="1"/>
          </p:cNvSpPr>
          <p:nvPr>
            <p:ph type="body" sz="quarter" idx="33"/>
          </p:nvPr>
        </p:nvSpPr>
        <p:spPr>
          <a:xfrm>
            <a:off x="371476" y="2306297"/>
            <a:ext cx="5689600" cy="3839322"/>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81438032"/>
      </p:ext>
    </p:extLst>
  </p:cSld>
  <p:clrMapOvr>
    <a:masterClrMapping/>
  </p:clrMapOvr>
  <p:extLst>
    <p:ext uri="{DCECCB84-F9BA-43D5-87BE-67443E8EF086}">
      <p15:sldGuideLst xmlns:p15="http://schemas.microsoft.com/office/powerpoint/2012/main"/>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Various Levels of Support">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04D20383-3FCC-7C4F-B1C5-B9D644F808E1}"/>
              </a:ext>
            </a:extLst>
          </p:cNvPr>
          <p:cNvSpPr txBox="1"/>
          <p:nvPr userDrawn="1"/>
        </p:nvSpPr>
        <p:spPr>
          <a:xfrm>
            <a:off x="351314" y="5561419"/>
            <a:ext cx="11572240" cy="283998"/>
          </a:xfrm>
          <a:prstGeom prst="rect">
            <a:avLst/>
          </a:prstGeom>
        </p:spPr>
        <p:txBody>
          <a:bodyPr vert="horz" wrap="square" lIns="0" tIns="6931" rIns="0" bIns="0" rtlCol="0">
            <a:spAutoFit/>
          </a:bodyPr>
          <a:lstStyle/>
          <a:p>
            <a:pPr marL="7701" marR="242975" lvl="0" indent="0" algn="ctr" defTabSz="554492" rtl="0" eaLnBrk="1" fontAlgn="auto" latinLnBrk="0" hangingPunct="1">
              <a:lnSpc>
                <a:spcPct val="90000"/>
              </a:lnSpc>
              <a:spcBef>
                <a:spcPts val="1000"/>
              </a:spcBef>
              <a:spcAft>
                <a:spcPts val="0"/>
              </a:spcAft>
              <a:buClrTx/>
              <a:buSzTx/>
              <a:buFontTx/>
              <a:buNone/>
              <a:tabLst/>
              <a:defRPr/>
            </a:pPr>
            <a:r>
              <a:rPr lang="en-US" sz="2000" b="1" i="0" dirty="0">
                <a:solidFill>
                  <a:srgbClr val="2576B7"/>
                </a:solidFill>
                <a:latin typeface="Montserrat SemiBold" pitchFamily="2" charset="77"/>
              </a:rPr>
              <a:t>Diagnostic and consistent frameworks are used throughout all four options.</a:t>
            </a:r>
          </a:p>
        </p:txBody>
      </p:sp>
      <p:sp>
        <p:nvSpPr>
          <p:cNvPr id="26" name="Oval 25">
            <a:extLst>
              <a:ext uri="{FF2B5EF4-FFF2-40B4-BE49-F238E27FC236}">
                <a16:creationId xmlns:a16="http://schemas.microsoft.com/office/drawing/2014/main" id="{9E98C6B9-9801-2049-89AF-F94E0519AED1}"/>
              </a:ext>
            </a:extLst>
          </p:cNvPr>
          <p:cNvSpPr/>
          <p:nvPr userDrawn="1"/>
        </p:nvSpPr>
        <p:spPr>
          <a:xfrm>
            <a:off x="640080" y="2235200"/>
            <a:ext cx="2834640" cy="2834640"/>
          </a:xfrm>
          <a:prstGeom prst="ellipse">
            <a:avLst/>
          </a:prstGeom>
          <a:solidFill>
            <a:srgbClr val="2576B7">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a:extLst>
              <a:ext uri="{FF2B5EF4-FFF2-40B4-BE49-F238E27FC236}">
                <a16:creationId xmlns:a16="http://schemas.microsoft.com/office/drawing/2014/main" id="{48C5C57C-EF5C-A14F-8C7D-2C892950EE5D}"/>
              </a:ext>
            </a:extLst>
          </p:cNvPr>
          <p:cNvSpPr txBox="1"/>
          <p:nvPr userDrawn="1"/>
        </p:nvSpPr>
        <p:spPr>
          <a:xfrm>
            <a:off x="746493" y="3021264"/>
            <a:ext cx="2621815" cy="283998"/>
          </a:xfrm>
          <a:prstGeom prst="rect">
            <a:avLst/>
          </a:prstGeom>
        </p:spPr>
        <p:txBody>
          <a:bodyPr vert="horz" wrap="square" lIns="0" tIns="6931" rIns="0" bIns="0" rtlCol="0">
            <a:spAutoFit/>
          </a:bodyPr>
          <a:lstStyle/>
          <a:p>
            <a:pPr algn="ctr" rtl="0">
              <a:lnSpc>
                <a:spcPct val="90000"/>
              </a:lnSpc>
              <a:buSzPts val="2800"/>
              <a:buFont typeface="Arial" panose="020B0604020202020204" pitchFamily="34" charset="0"/>
              <a:buNone/>
            </a:pPr>
            <a:r>
              <a:rPr lang="en-US" sz="2000" b="1" i="0" u="none" strike="noStrike" kern="1200" baseline="0" dirty="0">
                <a:solidFill>
                  <a:schemeClr val="bg1"/>
                </a:solidFill>
                <a:latin typeface="Montserrat SemiBold" pitchFamily="2" charset="77"/>
              </a:rPr>
              <a:t>DIY Toolkit</a:t>
            </a:r>
          </a:p>
        </p:txBody>
      </p:sp>
      <p:sp>
        <p:nvSpPr>
          <p:cNvPr id="28" name="TextBox 27">
            <a:extLst>
              <a:ext uri="{FF2B5EF4-FFF2-40B4-BE49-F238E27FC236}">
                <a16:creationId xmlns:a16="http://schemas.microsoft.com/office/drawing/2014/main" id="{822836B6-57C7-3145-A73C-5DECF33CF9CF}"/>
              </a:ext>
            </a:extLst>
          </p:cNvPr>
          <p:cNvSpPr txBox="1"/>
          <p:nvPr userDrawn="1"/>
        </p:nvSpPr>
        <p:spPr>
          <a:xfrm>
            <a:off x="1031240" y="3439160"/>
            <a:ext cx="2052320" cy="1009837"/>
          </a:xfrm>
          <a:prstGeom prst="rect">
            <a:avLst/>
          </a:prstGeom>
        </p:spPr>
        <p:txBody>
          <a:bodyPr vert="horz" wrap="square" lIns="0" tIns="6931" rIns="0" bIns="0" rtlCol="0">
            <a:spAutoFit/>
          </a:bodyPr>
          <a:lstStyle/>
          <a:p>
            <a:pPr algn="ctr">
              <a:lnSpc>
                <a:spcPct val="110000"/>
              </a:lnSpc>
            </a:pPr>
            <a:r>
              <a:rPr lang="en-CA" sz="1200" b="0" i="0" kern="1200" dirty="0">
                <a:solidFill>
                  <a:schemeClr val="bg1"/>
                </a:solidFill>
                <a:effectLst/>
                <a:latin typeface="Roboto Condensed Light" panose="02000000000000000000" pitchFamily="2" charset="0"/>
                <a:ea typeface="Roboto Condensed Light" panose="02000000000000000000" pitchFamily="2" charset="0"/>
                <a:cs typeface="+mn-cs"/>
              </a:rPr>
              <a:t>“Our team has already made this critical project a priority, and we have the time and capability, but some guidance along the way would be helpful.” </a:t>
            </a:r>
          </a:p>
        </p:txBody>
      </p:sp>
      <p:sp>
        <p:nvSpPr>
          <p:cNvPr id="29" name="Oval 28">
            <a:extLst>
              <a:ext uri="{FF2B5EF4-FFF2-40B4-BE49-F238E27FC236}">
                <a16:creationId xmlns:a16="http://schemas.microsoft.com/office/drawing/2014/main" id="{5F7934EF-7D77-8E47-B92E-DB566035F413}"/>
              </a:ext>
            </a:extLst>
          </p:cNvPr>
          <p:cNvSpPr/>
          <p:nvPr userDrawn="1"/>
        </p:nvSpPr>
        <p:spPr>
          <a:xfrm>
            <a:off x="3312425" y="2235200"/>
            <a:ext cx="2834640" cy="2834640"/>
          </a:xfrm>
          <a:prstGeom prst="ellipse">
            <a:avLst/>
          </a:prstGeom>
          <a:solidFill>
            <a:srgbClr val="2576B7">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a:extLst>
              <a:ext uri="{FF2B5EF4-FFF2-40B4-BE49-F238E27FC236}">
                <a16:creationId xmlns:a16="http://schemas.microsoft.com/office/drawing/2014/main" id="{2687958E-F387-1B47-A1A1-7456666D95C1}"/>
              </a:ext>
            </a:extLst>
          </p:cNvPr>
          <p:cNvSpPr txBox="1"/>
          <p:nvPr userDrawn="1"/>
        </p:nvSpPr>
        <p:spPr>
          <a:xfrm>
            <a:off x="3409207" y="2746944"/>
            <a:ext cx="2621815" cy="560996"/>
          </a:xfrm>
          <a:prstGeom prst="rect">
            <a:avLst/>
          </a:prstGeom>
        </p:spPr>
        <p:txBody>
          <a:bodyPr vert="horz" wrap="square" lIns="0" tIns="6931" rIns="0" bIns="0" rtlCol="0">
            <a:spAutoFit/>
          </a:bodyPr>
          <a:lstStyle/>
          <a:p>
            <a:pPr algn="ctr" rtl="0">
              <a:lnSpc>
                <a:spcPct val="90000"/>
              </a:lnSpc>
              <a:buSzPts val="2800"/>
              <a:buFont typeface="Arial" panose="020B0604020202020204" pitchFamily="34" charset="0"/>
              <a:buNone/>
            </a:pPr>
            <a:r>
              <a:rPr lang="en-US" sz="2000" b="1" i="0" u="none" strike="noStrike" kern="1200" baseline="0" dirty="0">
                <a:solidFill>
                  <a:schemeClr val="bg1"/>
                </a:solidFill>
                <a:latin typeface="Montserrat SemiBold" pitchFamily="2" charset="77"/>
              </a:rPr>
              <a:t>Guided Implementation</a:t>
            </a:r>
          </a:p>
        </p:txBody>
      </p:sp>
      <p:sp>
        <p:nvSpPr>
          <p:cNvPr id="31" name="TextBox 30">
            <a:extLst>
              <a:ext uri="{FF2B5EF4-FFF2-40B4-BE49-F238E27FC236}">
                <a16:creationId xmlns:a16="http://schemas.microsoft.com/office/drawing/2014/main" id="{39C0FAF0-D25D-C846-9AB6-57D70838B891}"/>
              </a:ext>
            </a:extLst>
          </p:cNvPr>
          <p:cNvSpPr txBox="1"/>
          <p:nvPr userDrawn="1"/>
        </p:nvSpPr>
        <p:spPr>
          <a:xfrm>
            <a:off x="3693954" y="3439160"/>
            <a:ext cx="2052320" cy="1212970"/>
          </a:xfrm>
          <a:prstGeom prst="rect">
            <a:avLst/>
          </a:prstGeom>
        </p:spPr>
        <p:txBody>
          <a:bodyPr vert="horz" wrap="square" lIns="0" tIns="6931" rIns="0" bIns="0" rtlCol="0">
            <a:spAutoFit/>
          </a:bodyPr>
          <a:lstStyle/>
          <a:p>
            <a:pPr algn="ctr">
              <a:lnSpc>
                <a:spcPct val="110000"/>
              </a:lnSpc>
            </a:pPr>
            <a:r>
              <a:rPr lang="en-CA" sz="1200" b="0" i="0" kern="1200" dirty="0">
                <a:solidFill>
                  <a:schemeClr val="bg1"/>
                </a:solidFill>
                <a:effectLst/>
                <a:latin typeface="Roboto Condensed Light" panose="02000000000000000000" pitchFamily="2" charset="0"/>
                <a:ea typeface="Roboto Condensed Light" panose="02000000000000000000" pitchFamily="2" charset="0"/>
                <a:cs typeface="+mn-cs"/>
              </a:rPr>
              <a:t>“Our team knows that we need to fix a process, but we need assistance to determine where to focus. Some check-ins along the way would help keep us on track.”</a:t>
            </a:r>
          </a:p>
          <a:p>
            <a:pPr algn="ctr">
              <a:lnSpc>
                <a:spcPct val="110000"/>
              </a:lnSpc>
            </a:pPr>
            <a:endParaRPr lang="en-CA" sz="1200" b="0" i="0" kern="1200" dirty="0">
              <a:solidFill>
                <a:schemeClr val="bg1"/>
              </a:solidFill>
              <a:effectLst/>
              <a:latin typeface="Roboto Condensed Light" panose="02000000000000000000" pitchFamily="2" charset="0"/>
              <a:ea typeface="Roboto Condensed Light" panose="02000000000000000000" pitchFamily="2" charset="0"/>
              <a:cs typeface="+mn-cs"/>
            </a:endParaRPr>
          </a:p>
        </p:txBody>
      </p:sp>
      <p:sp>
        <p:nvSpPr>
          <p:cNvPr id="32" name="Oval 31">
            <a:extLst>
              <a:ext uri="{FF2B5EF4-FFF2-40B4-BE49-F238E27FC236}">
                <a16:creationId xmlns:a16="http://schemas.microsoft.com/office/drawing/2014/main" id="{2ACC858F-1D39-2B41-949E-070EB0C0418C}"/>
              </a:ext>
            </a:extLst>
          </p:cNvPr>
          <p:cNvSpPr/>
          <p:nvPr userDrawn="1"/>
        </p:nvSpPr>
        <p:spPr>
          <a:xfrm>
            <a:off x="5984770" y="2235200"/>
            <a:ext cx="2834640" cy="2834640"/>
          </a:xfrm>
          <a:prstGeom prst="ellipse">
            <a:avLst/>
          </a:prstGeom>
          <a:solidFill>
            <a:srgbClr val="2576B7">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7248CF82-0839-1B42-90C6-2565B8E19DAA}"/>
              </a:ext>
            </a:extLst>
          </p:cNvPr>
          <p:cNvSpPr txBox="1"/>
          <p:nvPr userDrawn="1"/>
        </p:nvSpPr>
        <p:spPr>
          <a:xfrm>
            <a:off x="6111767" y="3021264"/>
            <a:ext cx="2621815" cy="283998"/>
          </a:xfrm>
          <a:prstGeom prst="rect">
            <a:avLst/>
          </a:prstGeom>
        </p:spPr>
        <p:txBody>
          <a:bodyPr vert="horz" wrap="square" lIns="0" tIns="6931" rIns="0" bIns="0" rtlCol="0">
            <a:spAutoFit/>
          </a:bodyPr>
          <a:lstStyle/>
          <a:p>
            <a:pPr algn="ctr" rtl="0">
              <a:lnSpc>
                <a:spcPct val="90000"/>
              </a:lnSpc>
              <a:buSzPts val="2800"/>
              <a:buFont typeface="Arial" panose="020B0604020202020204" pitchFamily="34" charset="0"/>
              <a:buNone/>
            </a:pPr>
            <a:r>
              <a:rPr lang="en-US" sz="2000" b="1" i="0" u="none" strike="noStrike" kern="1200" baseline="0" dirty="0">
                <a:solidFill>
                  <a:schemeClr val="bg1"/>
                </a:solidFill>
                <a:latin typeface="Montserrat SemiBold" pitchFamily="2" charset="77"/>
              </a:rPr>
              <a:t>Workshop</a:t>
            </a:r>
          </a:p>
        </p:txBody>
      </p:sp>
      <p:sp>
        <p:nvSpPr>
          <p:cNvPr id="34" name="TextBox 33">
            <a:extLst>
              <a:ext uri="{FF2B5EF4-FFF2-40B4-BE49-F238E27FC236}">
                <a16:creationId xmlns:a16="http://schemas.microsoft.com/office/drawing/2014/main" id="{FFE019FE-4785-EB46-B01D-CB07AB2C430F}"/>
              </a:ext>
            </a:extLst>
          </p:cNvPr>
          <p:cNvSpPr txBox="1"/>
          <p:nvPr userDrawn="1"/>
        </p:nvSpPr>
        <p:spPr>
          <a:xfrm>
            <a:off x="6416834" y="3439160"/>
            <a:ext cx="1944846" cy="1212970"/>
          </a:xfrm>
          <a:prstGeom prst="rect">
            <a:avLst/>
          </a:prstGeom>
        </p:spPr>
        <p:txBody>
          <a:bodyPr vert="horz" wrap="square" lIns="0" tIns="6931" rIns="0" bIns="0" rtlCol="0">
            <a:spAutoFit/>
          </a:bodyPr>
          <a:lstStyle/>
          <a:p>
            <a:pPr algn="ctr">
              <a:lnSpc>
                <a:spcPct val="110000"/>
              </a:lnSpc>
            </a:pPr>
            <a:r>
              <a:rPr lang="en-CA" sz="1200" b="0" i="0" kern="1200" dirty="0">
                <a:solidFill>
                  <a:schemeClr val="bg1"/>
                </a:solidFill>
                <a:effectLst/>
                <a:latin typeface="Roboto Condensed Light" panose="02000000000000000000" pitchFamily="2" charset="0"/>
                <a:ea typeface="Roboto Condensed Light" panose="02000000000000000000" pitchFamily="2" charset="0"/>
                <a:cs typeface="+mn-cs"/>
              </a:rPr>
              <a:t>“We need to hit the ground running and get this project kicked off immediately. Our team has the ability to take this over once we get a framework and strategy in place.”</a:t>
            </a:r>
          </a:p>
        </p:txBody>
      </p:sp>
      <p:sp>
        <p:nvSpPr>
          <p:cNvPr id="36" name="Oval 35">
            <a:extLst>
              <a:ext uri="{FF2B5EF4-FFF2-40B4-BE49-F238E27FC236}">
                <a16:creationId xmlns:a16="http://schemas.microsoft.com/office/drawing/2014/main" id="{4613E971-548E-644E-AC62-5E7A3EB2413E}"/>
              </a:ext>
            </a:extLst>
          </p:cNvPr>
          <p:cNvSpPr/>
          <p:nvPr userDrawn="1"/>
        </p:nvSpPr>
        <p:spPr>
          <a:xfrm>
            <a:off x="8657114" y="2235200"/>
            <a:ext cx="2834640" cy="2834640"/>
          </a:xfrm>
          <a:prstGeom prst="ellipse">
            <a:avLst/>
          </a:prstGeom>
          <a:solidFill>
            <a:srgbClr val="2576B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a:extLst>
              <a:ext uri="{FF2B5EF4-FFF2-40B4-BE49-F238E27FC236}">
                <a16:creationId xmlns:a16="http://schemas.microsoft.com/office/drawing/2014/main" id="{4CDDF159-01E9-D844-865D-6938B43C7FC3}"/>
              </a:ext>
            </a:extLst>
          </p:cNvPr>
          <p:cNvSpPr txBox="1"/>
          <p:nvPr userDrawn="1"/>
        </p:nvSpPr>
        <p:spPr>
          <a:xfrm>
            <a:off x="8773687" y="3021264"/>
            <a:ext cx="2621815" cy="283998"/>
          </a:xfrm>
          <a:prstGeom prst="rect">
            <a:avLst/>
          </a:prstGeom>
        </p:spPr>
        <p:txBody>
          <a:bodyPr vert="horz" wrap="square" lIns="0" tIns="6931" rIns="0" bIns="0" rtlCol="0">
            <a:spAutoFit/>
          </a:bodyPr>
          <a:lstStyle/>
          <a:p>
            <a:pPr algn="ctr" rtl="0">
              <a:lnSpc>
                <a:spcPct val="90000"/>
              </a:lnSpc>
              <a:buSzPts val="2800"/>
              <a:buFont typeface="Arial" panose="020B0604020202020204" pitchFamily="34" charset="0"/>
              <a:buNone/>
            </a:pPr>
            <a:r>
              <a:rPr lang="en-US" sz="2000" b="1" i="0" u="none" strike="noStrike" kern="1200" baseline="0" dirty="0">
                <a:solidFill>
                  <a:schemeClr val="bg1"/>
                </a:solidFill>
                <a:latin typeface="Montserrat SemiBold" pitchFamily="2" charset="77"/>
              </a:rPr>
              <a:t>Consulting</a:t>
            </a:r>
          </a:p>
        </p:txBody>
      </p:sp>
      <p:sp>
        <p:nvSpPr>
          <p:cNvPr id="38" name="TextBox 37">
            <a:extLst>
              <a:ext uri="{FF2B5EF4-FFF2-40B4-BE49-F238E27FC236}">
                <a16:creationId xmlns:a16="http://schemas.microsoft.com/office/drawing/2014/main" id="{2A598409-5DD3-E046-B8A2-B2ECEB9E82DB}"/>
              </a:ext>
            </a:extLst>
          </p:cNvPr>
          <p:cNvSpPr txBox="1"/>
          <p:nvPr userDrawn="1"/>
        </p:nvSpPr>
        <p:spPr>
          <a:xfrm>
            <a:off x="9058434" y="3439160"/>
            <a:ext cx="2052320" cy="1009837"/>
          </a:xfrm>
          <a:prstGeom prst="rect">
            <a:avLst/>
          </a:prstGeom>
        </p:spPr>
        <p:txBody>
          <a:bodyPr vert="horz" wrap="square" lIns="0" tIns="6931" rIns="0" bIns="0" rtlCol="0">
            <a:spAutoFit/>
          </a:bodyPr>
          <a:lstStyle/>
          <a:p>
            <a:pPr algn="ctr">
              <a:lnSpc>
                <a:spcPct val="110000"/>
              </a:lnSpc>
            </a:pPr>
            <a:r>
              <a:rPr lang="en-CA" sz="1200" b="0" i="0" kern="1200" dirty="0">
                <a:solidFill>
                  <a:schemeClr val="bg1"/>
                </a:solidFill>
                <a:effectLst/>
                <a:latin typeface="Roboto Condensed Light" panose="02000000000000000000" pitchFamily="2" charset="0"/>
                <a:ea typeface="Roboto Condensed Light" panose="02000000000000000000" pitchFamily="2" charset="0"/>
                <a:cs typeface="+mn-cs"/>
              </a:rPr>
              <a:t>“Our team does not have the time or the knowledge to take this project on. We need assistance through the entirety of this project.”</a:t>
            </a:r>
          </a:p>
          <a:p>
            <a:pPr algn="ctr">
              <a:lnSpc>
                <a:spcPct val="110000"/>
              </a:lnSpc>
            </a:pPr>
            <a:endParaRPr lang="en-CA" sz="1200" b="0" i="0" kern="1200" dirty="0">
              <a:solidFill>
                <a:schemeClr val="bg1"/>
              </a:solidFill>
              <a:effectLst/>
              <a:latin typeface="Roboto Condensed Light" panose="02000000000000000000" pitchFamily="2" charset="0"/>
              <a:ea typeface="Roboto Condensed Light" panose="02000000000000000000" pitchFamily="2" charset="0"/>
              <a:cs typeface="+mn-cs"/>
            </a:endParaRPr>
          </a:p>
        </p:txBody>
      </p:sp>
      <p:sp>
        <p:nvSpPr>
          <p:cNvPr id="39" name="TextBox 38">
            <a:extLst>
              <a:ext uri="{FF2B5EF4-FFF2-40B4-BE49-F238E27FC236}">
                <a16:creationId xmlns:a16="http://schemas.microsoft.com/office/drawing/2014/main" id="{B7A24B53-8F5A-EF4B-A9C9-8343BC4F4E5B}"/>
              </a:ext>
            </a:extLst>
          </p:cNvPr>
          <p:cNvSpPr txBox="1"/>
          <p:nvPr userDrawn="1"/>
        </p:nvSpPr>
        <p:spPr>
          <a:xfrm>
            <a:off x="336885" y="514801"/>
            <a:ext cx="8705515" cy="1032921"/>
          </a:xfrm>
          <a:prstGeom prst="rect">
            <a:avLst/>
          </a:prstGeom>
        </p:spPr>
        <p:txBody>
          <a:bodyPr vert="horz" wrap="square" lIns="0" tIns="6931" rIns="0" bIns="0" rtlCol="0">
            <a:noAutofit/>
          </a:bodyPr>
          <a:lstStyle/>
          <a:p>
            <a:pPr marL="7701" marR="242975" algn="l">
              <a:lnSpc>
                <a:spcPct val="90000"/>
              </a:lnSpc>
              <a:spcBef>
                <a:spcPts val="55"/>
              </a:spcBef>
            </a:pPr>
            <a:r>
              <a:rPr lang="en-US" sz="4000" b="1" i="0" dirty="0">
                <a:solidFill>
                  <a:srgbClr val="4A4A4A"/>
                </a:solidFill>
                <a:latin typeface="Montserrat SemiBold" pitchFamily="2" charset="77"/>
              </a:rPr>
              <a:t>Info-Tech offers various levels of support to best suit your needs</a:t>
            </a:r>
            <a:endParaRPr lang="en-US" sz="4000" b="1" i="0" spc="-30" dirty="0">
              <a:solidFill>
                <a:srgbClr val="4A4A4A"/>
              </a:solidFill>
              <a:latin typeface="Montserrat SemiBold" pitchFamily="2" charset="77"/>
              <a:cs typeface="Arial Narrow"/>
            </a:endParaRPr>
          </a:p>
        </p:txBody>
      </p:sp>
    </p:spTree>
    <p:extLst>
      <p:ext uri="{BB962C8B-B14F-4D97-AF65-F5344CB8AC3E}">
        <p14:creationId xmlns:p14="http://schemas.microsoft.com/office/powerpoint/2010/main" val="3534761618"/>
      </p:ext>
    </p:extLst>
  </p:cSld>
  <p:clrMapOvr>
    <a:masterClrMapping/>
  </p:clrMapOvr>
  <p:extLst>
    <p:ext uri="{DCECCB84-F9BA-43D5-87BE-67443E8EF086}">
      <p15:sldGuideLst xmlns:p15="http://schemas.microsoft.com/office/powerpoint/2012/main">
        <p15:guide id="1" orient="horz" pos="1865">
          <p15:clr>
            <a:srgbClr val="FBAE40"/>
          </p15:clr>
        </p15:guide>
        <p15:guide id="2" orient="horz" pos="1979">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Project Step Summary">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09A2786-ECFC-144B-AE26-54D79588906A}"/>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79000"/>
                    </a14:imgEffect>
                  </a14:imgLayer>
                </a14:imgProps>
              </a:ext>
              <a:ext uri="{28A0092B-C50C-407E-A947-70E740481C1C}">
                <a14:useLocalDpi xmlns:a14="http://schemas.microsoft.com/office/drawing/2010/main"/>
              </a:ext>
            </a:extLst>
          </a:blip>
          <a:srcRect l="39629" r="31547" b="28119"/>
          <a:stretch/>
        </p:blipFill>
        <p:spPr>
          <a:xfrm>
            <a:off x="8148638" y="-1"/>
            <a:ext cx="4044950" cy="6873276"/>
          </a:xfrm>
          <a:prstGeom prst="rect">
            <a:avLst/>
          </a:prstGeom>
        </p:spPr>
      </p:pic>
      <p:sp>
        <p:nvSpPr>
          <p:cNvPr id="14" name="Rectangle 13">
            <a:extLst>
              <a:ext uri="{FF2B5EF4-FFF2-40B4-BE49-F238E27FC236}">
                <a16:creationId xmlns:a16="http://schemas.microsoft.com/office/drawing/2014/main" id="{332DBE19-10F2-5346-BAC1-53F174E84D7E}"/>
              </a:ext>
            </a:extLst>
          </p:cNvPr>
          <p:cNvSpPr/>
          <p:nvPr userDrawn="1"/>
        </p:nvSpPr>
        <p:spPr>
          <a:xfrm>
            <a:off x="8148638" y="0"/>
            <a:ext cx="4044949" cy="6858000"/>
          </a:xfrm>
          <a:prstGeom prst="rect">
            <a:avLst/>
          </a:prstGeom>
          <a:gradFill>
            <a:gsLst>
              <a:gs pos="19000">
                <a:srgbClr val="2576B7">
                  <a:alpha val="29000"/>
                </a:srgbClr>
              </a:gs>
              <a:gs pos="99000">
                <a:schemeClr val="accent1">
                  <a:lumMod val="60000"/>
                  <a:lumOff val="40000"/>
                  <a:alpha val="98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2" name="Title 1">
            <a:extLst>
              <a:ext uri="{FF2B5EF4-FFF2-40B4-BE49-F238E27FC236}">
                <a16:creationId xmlns:a16="http://schemas.microsoft.com/office/drawing/2014/main" id="{B88A6C45-179D-D346-9D3E-74C32F8AA777}"/>
              </a:ext>
            </a:extLst>
          </p:cNvPr>
          <p:cNvSpPr>
            <a:spLocks noGrp="1"/>
          </p:cNvSpPr>
          <p:nvPr>
            <p:ph type="title" hasCustomPrompt="1"/>
          </p:nvPr>
        </p:nvSpPr>
        <p:spPr>
          <a:xfrm>
            <a:off x="354107" y="530021"/>
            <a:ext cx="5706968" cy="1130188"/>
          </a:xfrm>
        </p:spPr>
        <p:txBody>
          <a:bodyPr>
            <a:noAutofit/>
          </a:bodyPr>
          <a:lstStyle>
            <a:lvl1pPr>
              <a:lnSpc>
                <a:spcPct val="90000"/>
              </a:lnSpc>
              <a:defRPr/>
            </a:lvl1pPr>
          </a:lstStyle>
          <a:p>
            <a:r>
              <a:rPr lang="en-US"/>
              <a:t>Project Step </a:t>
            </a:r>
            <a:br>
              <a:rPr lang="en-US"/>
            </a:br>
            <a:r>
              <a:rPr lang="en-US"/>
              <a:t>Summary</a:t>
            </a:r>
          </a:p>
        </p:txBody>
      </p:sp>
      <p:sp>
        <p:nvSpPr>
          <p:cNvPr id="5" name="Text Placeholder 4">
            <a:extLst>
              <a:ext uri="{FF2B5EF4-FFF2-40B4-BE49-F238E27FC236}">
                <a16:creationId xmlns:a16="http://schemas.microsoft.com/office/drawing/2014/main" id="{86E5F82B-DCED-8B4F-88A2-8A928648A8FF}"/>
              </a:ext>
            </a:extLst>
          </p:cNvPr>
          <p:cNvSpPr>
            <a:spLocks noGrp="1"/>
          </p:cNvSpPr>
          <p:nvPr>
            <p:ph type="body" sz="quarter" idx="11" hasCustomPrompt="1"/>
          </p:nvPr>
        </p:nvSpPr>
        <p:spPr>
          <a:xfrm>
            <a:off x="371475" y="2261454"/>
            <a:ext cx="6661150" cy="2906712"/>
          </a:xfrm>
          <a:prstGeom prst="rect">
            <a:avLst/>
          </a:prstGeom>
        </p:spPr>
        <p:txBody>
          <a:bodyPr lIns="0">
            <a:noAutofit/>
          </a:bodyPr>
          <a:lstStyle>
            <a:lvl1pPr marL="342900" indent="-342900">
              <a:lnSpc>
                <a:spcPct val="110000"/>
              </a:lnSpc>
              <a:buClr>
                <a:srgbClr val="2576B7"/>
              </a:buClr>
              <a:buSzPct val="100000"/>
              <a:buFont typeface="+mj-lt"/>
              <a:buAutoNum type="arabicPeriod"/>
              <a:defRPr sz="1600" b="0" i="0">
                <a:solidFill>
                  <a:srgbClr val="000000"/>
                </a:solidFill>
                <a:latin typeface="Roboto Condensed Light" panose="02000000000000000000" pitchFamily="2" charset="0"/>
                <a:ea typeface="Roboto Condensed Light" panose="02000000000000000000" pitchFamily="2" charset="0"/>
              </a:defRPr>
            </a:lvl1pPr>
          </a:lstStyle>
          <a:p>
            <a:pPr lvl="0"/>
            <a:r>
              <a:rPr lang="en-US" b="0" i="0" dirty="0">
                <a:latin typeface="Roboto Condensed Light" panose="02000000000000000000" pitchFamily="2" charset="0"/>
                <a:ea typeface="Roboto Condensed Light" panose="02000000000000000000" pitchFamily="2" charset="0"/>
              </a:rPr>
              <a:t>Set your goals – what do you want to achieve in your PCI project?</a:t>
            </a:r>
          </a:p>
          <a:p>
            <a:pPr lvl="0"/>
            <a:r>
              <a:rPr lang="en-US" b="0" i="0" dirty="0">
                <a:latin typeface="Roboto Condensed Light" panose="02000000000000000000" pitchFamily="2" charset="0"/>
                <a:ea typeface="Roboto Condensed Light" panose="02000000000000000000" pitchFamily="2" charset="0"/>
              </a:rPr>
              <a:t>Evaluate your current organization’s posture in relation to PCI.</a:t>
            </a:r>
          </a:p>
          <a:p>
            <a:pPr lvl="0"/>
            <a:r>
              <a:rPr lang="en-US" b="0" i="0" dirty="0">
                <a:latin typeface="Roboto Condensed Light" panose="02000000000000000000" pitchFamily="2" charset="0"/>
                <a:ea typeface="Roboto Condensed Light" panose="02000000000000000000" pitchFamily="2" charset="0"/>
              </a:rPr>
              <a:t>Map PCI’s 12 core requirements to your PCI practices.</a:t>
            </a:r>
          </a:p>
          <a:p>
            <a:pPr lvl="0"/>
            <a:r>
              <a:rPr lang="en-US" b="0" i="0" dirty="0">
                <a:latin typeface="Roboto Condensed Light" panose="02000000000000000000" pitchFamily="2" charset="0"/>
                <a:ea typeface="Roboto Condensed Light" panose="02000000000000000000" pitchFamily="2" charset="0"/>
              </a:rPr>
              <a:t>Perform a gap analysis.</a:t>
            </a:r>
          </a:p>
          <a:p>
            <a:pPr lvl="0"/>
            <a:r>
              <a:rPr lang="en-US" b="0" i="0" dirty="0">
                <a:latin typeface="Roboto Condensed Light" panose="02000000000000000000" pitchFamily="2" charset="0"/>
                <a:ea typeface="Roboto Condensed Light" panose="02000000000000000000" pitchFamily="2" charset="0"/>
              </a:rPr>
              <a:t>Complete gap prioritization.</a:t>
            </a:r>
          </a:p>
          <a:p>
            <a:pPr lvl="0"/>
            <a:r>
              <a:rPr lang="en-US" b="0" i="0" dirty="0">
                <a:latin typeface="Roboto Condensed Light" panose="02000000000000000000" pitchFamily="2" charset="0"/>
                <a:ea typeface="Roboto Condensed Light" panose="02000000000000000000" pitchFamily="2" charset="0"/>
              </a:rPr>
              <a:t>Identify PCI Simplification Strategy.</a:t>
            </a:r>
          </a:p>
          <a:p>
            <a:pPr lvl="0"/>
            <a:r>
              <a:rPr lang="en-US" b="0" i="0" dirty="0">
                <a:latin typeface="Roboto Condensed Light" panose="02000000000000000000" pitchFamily="2" charset="0"/>
                <a:ea typeface="Roboto Condensed Light" panose="02000000000000000000" pitchFamily="2" charset="0"/>
              </a:rPr>
              <a:t>Develop a PCI Simplification Launch Plan.</a:t>
            </a:r>
            <a:endParaRPr lang="en-US" dirty="0"/>
          </a:p>
        </p:txBody>
      </p:sp>
      <p:sp>
        <p:nvSpPr>
          <p:cNvPr id="16" name="Text Placeholder 11">
            <a:extLst>
              <a:ext uri="{FF2B5EF4-FFF2-40B4-BE49-F238E27FC236}">
                <a16:creationId xmlns:a16="http://schemas.microsoft.com/office/drawing/2014/main" id="{85DDFA7D-F891-5541-AA0E-D25B89A7FB95}"/>
              </a:ext>
            </a:extLst>
          </p:cNvPr>
          <p:cNvSpPr>
            <a:spLocks noGrp="1"/>
          </p:cNvSpPr>
          <p:nvPr>
            <p:ph type="body" sz="quarter" idx="35"/>
          </p:nvPr>
        </p:nvSpPr>
        <p:spPr>
          <a:xfrm>
            <a:off x="381817" y="1914619"/>
            <a:ext cx="5547929" cy="346835"/>
          </a:xfrm>
          <a:prstGeom prst="rect">
            <a:avLst/>
          </a:prstGeom>
        </p:spPr>
        <p:txBody>
          <a:bodyPr lIns="0" tIns="0" rIns="0" bIns="0">
            <a:noAutofit/>
          </a:bodyPr>
          <a:lstStyle>
            <a:lvl1pPr marL="0" indent="0">
              <a:lnSpc>
                <a:spcPct val="110000"/>
              </a:lnSpc>
              <a:buNone/>
              <a:defRPr sz="2000" b="1" i="0" spc="0">
                <a:solidFill>
                  <a:srgbClr val="2576B7"/>
                </a:solidFill>
                <a:latin typeface="Montserrat SemiBold"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Box 7">
            <a:extLst>
              <a:ext uri="{FF2B5EF4-FFF2-40B4-BE49-F238E27FC236}">
                <a16:creationId xmlns:a16="http://schemas.microsoft.com/office/drawing/2014/main" id="{07C742F6-0374-194A-A48E-6874C2EC5AE2}"/>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1754440236"/>
      </p:ext>
    </p:extLst>
  </p:cSld>
  <p:clrMapOvr>
    <a:masterClrMapping/>
  </p:clrMapOvr>
  <p:extLst>
    <p:ext uri="{DCECCB84-F9BA-43D5-87BE-67443E8EF086}">
      <p15:sldGuideLst xmlns:p15="http://schemas.microsoft.com/office/powerpoint/2012/main"/>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Additional Suppor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AFDF7C4F-1942-A845-B557-F88B7A27320F}"/>
              </a:ext>
            </a:extLst>
          </p:cNvPr>
          <p:cNvSpPr>
            <a:spLocks noGrp="1"/>
          </p:cNvSpPr>
          <p:nvPr>
            <p:ph type="pic" sz="quarter" idx="11"/>
          </p:nvPr>
        </p:nvSpPr>
        <p:spPr>
          <a:xfrm>
            <a:off x="6061075" y="3282771"/>
            <a:ext cx="2660650" cy="1039813"/>
          </a:xfrm>
          <a:prstGeom prst="rect">
            <a:avLst/>
          </a:prstGeom>
        </p:spPr>
        <p:txBody>
          <a:bodyPr>
            <a:noAutofit/>
          </a:bodyPr>
          <a:lstStyle>
            <a:lvl1pPr>
              <a:lnSpc>
                <a:spcPct val="110000"/>
              </a:lnSpc>
              <a:defRPr sz="1800" b="1" i="0">
                <a:latin typeface="Montserrat SemiBold" pitchFamily="2" charset="77"/>
              </a:defRPr>
            </a:lvl1pPr>
          </a:lstStyle>
          <a:p>
            <a:endParaRPr lang="en-US" dirty="0"/>
          </a:p>
        </p:txBody>
      </p:sp>
      <p:sp>
        <p:nvSpPr>
          <p:cNvPr id="9" name="object 7">
            <a:extLst>
              <a:ext uri="{FF2B5EF4-FFF2-40B4-BE49-F238E27FC236}">
                <a16:creationId xmlns:a16="http://schemas.microsoft.com/office/drawing/2014/main" id="{84D0A54C-032B-734B-AB0B-44B5BEA685CC}"/>
              </a:ext>
            </a:extLst>
          </p:cNvPr>
          <p:cNvSpPr/>
          <p:nvPr userDrawn="1"/>
        </p:nvSpPr>
        <p:spPr>
          <a:xfrm>
            <a:off x="-8709" y="3310826"/>
            <a:ext cx="54000" cy="1224000"/>
          </a:xfrm>
          <a:custGeom>
            <a:avLst/>
            <a:gdLst/>
            <a:ahLst/>
            <a:cxnLst/>
            <a:rect l="l" t="t" r="r" b="b"/>
            <a:pathLst>
              <a:path w="104775" h="2171065">
                <a:moveTo>
                  <a:pt x="0" y="2170782"/>
                </a:moveTo>
                <a:lnTo>
                  <a:pt x="104708" y="2170782"/>
                </a:lnTo>
                <a:lnTo>
                  <a:pt x="104708" y="0"/>
                </a:lnTo>
                <a:lnTo>
                  <a:pt x="0" y="0"/>
                </a:lnTo>
                <a:lnTo>
                  <a:pt x="0" y="2170782"/>
                </a:lnTo>
                <a:close/>
              </a:path>
            </a:pathLst>
          </a:custGeom>
          <a:solidFill>
            <a:srgbClr val="0076B7"/>
          </a:solidFill>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
        <p:nvSpPr>
          <p:cNvPr id="18" name="Picture Placeholder 16">
            <a:extLst>
              <a:ext uri="{FF2B5EF4-FFF2-40B4-BE49-F238E27FC236}">
                <a16:creationId xmlns:a16="http://schemas.microsoft.com/office/drawing/2014/main" id="{5DB72151-D5F9-F64A-A051-C8EBC82549B2}"/>
              </a:ext>
            </a:extLst>
          </p:cNvPr>
          <p:cNvSpPr>
            <a:spLocks noGrp="1"/>
          </p:cNvSpPr>
          <p:nvPr>
            <p:ph type="pic" sz="quarter" idx="12"/>
          </p:nvPr>
        </p:nvSpPr>
        <p:spPr>
          <a:xfrm>
            <a:off x="9131227" y="3282771"/>
            <a:ext cx="2660650" cy="1039813"/>
          </a:xfrm>
          <a:prstGeom prst="rect">
            <a:avLst/>
          </a:prstGeom>
        </p:spPr>
        <p:txBody>
          <a:bodyPr>
            <a:noAutofit/>
          </a:bodyPr>
          <a:lstStyle>
            <a:lvl1pPr>
              <a:lnSpc>
                <a:spcPct val="110000"/>
              </a:lnSpc>
              <a:defRPr sz="1800" b="1" i="0">
                <a:latin typeface="Montserrat SemiBold" pitchFamily="2" charset="77"/>
              </a:defRPr>
            </a:lvl1pPr>
          </a:lstStyle>
          <a:p>
            <a:endParaRPr lang="en-US" dirty="0"/>
          </a:p>
        </p:txBody>
      </p:sp>
      <p:sp>
        <p:nvSpPr>
          <p:cNvPr id="20" name="Picture Placeholder 19">
            <a:extLst>
              <a:ext uri="{FF2B5EF4-FFF2-40B4-BE49-F238E27FC236}">
                <a16:creationId xmlns:a16="http://schemas.microsoft.com/office/drawing/2014/main" id="{077EFE0D-4219-394E-9FD0-38C929E33BA2}"/>
              </a:ext>
            </a:extLst>
          </p:cNvPr>
          <p:cNvSpPr>
            <a:spLocks noGrp="1"/>
          </p:cNvSpPr>
          <p:nvPr>
            <p:ph type="pic" sz="quarter" idx="13"/>
          </p:nvPr>
        </p:nvSpPr>
        <p:spPr>
          <a:xfrm>
            <a:off x="6066872" y="541857"/>
            <a:ext cx="1026078" cy="984147"/>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a:lnSpc>
                <a:spcPct val="110000"/>
              </a:lnSpc>
              <a:defRPr sz="1200" b="1" i="0">
                <a:latin typeface="Montserrat SemiBold" pitchFamily="2" charset="77"/>
              </a:defRPr>
            </a:lvl1pPr>
          </a:lstStyle>
          <a:p>
            <a:endParaRPr lang="en-US" dirty="0"/>
          </a:p>
        </p:txBody>
      </p:sp>
      <p:sp>
        <p:nvSpPr>
          <p:cNvPr id="27" name="Text Placeholder 26">
            <a:extLst>
              <a:ext uri="{FF2B5EF4-FFF2-40B4-BE49-F238E27FC236}">
                <a16:creationId xmlns:a16="http://schemas.microsoft.com/office/drawing/2014/main" id="{5EBCF6F3-8C74-8448-B393-09691B01DD72}"/>
              </a:ext>
            </a:extLst>
          </p:cNvPr>
          <p:cNvSpPr>
            <a:spLocks noGrp="1"/>
          </p:cNvSpPr>
          <p:nvPr>
            <p:ph type="body" sz="quarter" idx="14" hasCustomPrompt="1"/>
          </p:nvPr>
        </p:nvSpPr>
        <p:spPr>
          <a:xfrm>
            <a:off x="6052596" y="4561399"/>
            <a:ext cx="2669129" cy="292307"/>
          </a:xfrm>
          <a:prstGeom prst="rect">
            <a:avLst/>
          </a:prstGeom>
        </p:spPr>
        <p:txBody>
          <a:bodyPr lIns="0" tIns="0" rIns="0" bIns="0">
            <a:noAutofit/>
          </a:bodyPr>
          <a:lstStyle>
            <a:lvl1pPr marL="0" indent="0">
              <a:lnSpc>
                <a:spcPct val="110000"/>
              </a:lnSpc>
              <a:buNone/>
              <a:defRPr sz="1600" b="1" i="0">
                <a:solidFill>
                  <a:srgbClr val="2576B7"/>
                </a:solidFill>
                <a:latin typeface="Montserrat SemiBold" panose="020B0604020202020204" charset="0"/>
              </a:defRPr>
            </a:lvl1pPr>
            <a:lvl2pPr>
              <a:defRPr sz="1600" b="1" i="0">
                <a:latin typeface="Montserrat SemiBold" pitchFamily="2" charset="77"/>
              </a:defRPr>
            </a:lvl2pPr>
            <a:lvl3pPr>
              <a:defRPr sz="1600" b="1" i="0">
                <a:latin typeface="Montserrat SemiBold" pitchFamily="2" charset="77"/>
              </a:defRPr>
            </a:lvl3pPr>
            <a:lvl4pPr>
              <a:defRPr sz="1600" b="1" i="0">
                <a:latin typeface="Montserrat SemiBold" pitchFamily="2" charset="77"/>
              </a:defRPr>
            </a:lvl4pPr>
            <a:lvl5pPr>
              <a:defRPr sz="1600" b="1" i="0">
                <a:latin typeface="Montserrat SemiBold" pitchFamily="2" charset="77"/>
              </a:defRPr>
            </a:lvl5pPr>
          </a:lstStyle>
          <a:p>
            <a:pPr lvl="0"/>
            <a:r>
              <a:rPr lang="en-US"/>
              <a:t>Name of Activity</a:t>
            </a:r>
          </a:p>
        </p:txBody>
      </p:sp>
      <p:sp>
        <p:nvSpPr>
          <p:cNvPr id="29" name="Text Placeholder 26">
            <a:extLst>
              <a:ext uri="{FF2B5EF4-FFF2-40B4-BE49-F238E27FC236}">
                <a16:creationId xmlns:a16="http://schemas.microsoft.com/office/drawing/2014/main" id="{2AB9A0CE-721B-C049-A1F0-90286778FBFA}"/>
              </a:ext>
            </a:extLst>
          </p:cNvPr>
          <p:cNvSpPr>
            <a:spLocks noGrp="1"/>
          </p:cNvSpPr>
          <p:nvPr>
            <p:ph type="body" sz="quarter" idx="16" hasCustomPrompt="1"/>
          </p:nvPr>
        </p:nvSpPr>
        <p:spPr>
          <a:xfrm>
            <a:off x="9121775" y="4561399"/>
            <a:ext cx="2669129" cy="292307"/>
          </a:xfrm>
          <a:prstGeom prst="rect">
            <a:avLst/>
          </a:prstGeom>
        </p:spPr>
        <p:txBody>
          <a:bodyPr lIns="0" tIns="0" rIns="0" bIns="0">
            <a:noAutofit/>
          </a:bodyPr>
          <a:lstStyle>
            <a:lvl1pPr marL="0" indent="0">
              <a:lnSpc>
                <a:spcPct val="110000"/>
              </a:lnSpc>
              <a:buNone/>
              <a:defRPr sz="1600" b="1" i="0">
                <a:solidFill>
                  <a:srgbClr val="2576B7"/>
                </a:solidFill>
                <a:latin typeface="Montserrat SemiBold" panose="020B0604020202020204" charset="0"/>
              </a:defRPr>
            </a:lvl1pPr>
            <a:lvl2pPr>
              <a:defRPr sz="1600" b="1" i="0">
                <a:latin typeface="Montserrat SemiBold" pitchFamily="2" charset="77"/>
              </a:defRPr>
            </a:lvl2pPr>
            <a:lvl3pPr>
              <a:defRPr sz="1600" b="1" i="0">
                <a:latin typeface="Montserrat SemiBold" pitchFamily="2" charset="77"/>
              </a:defRPr>
            </a:lvl3pPr>
            <a:lvl4pPr>
              <a:defRPr sz="1600" b="1" i="0">
                <a:latin typeface="Montserrat SemiBold" pitchFamily="2" charset="77"/>
              </a:defRPr>
            </a:lvl4pPr>
            <a:lvl5pPr>
              <a:defRPr sz="1600" b="1" i="0">
                <a:latin typeface="Montserrat SemiBold" pitchFamily="2" charset="77"/>
              </a:defRPr>
            </a:lvl5pPr>
          </a:lstStyle>
          <a:p>
            <a:pPr lvl="0"/>
            <a:r>
              <a:rPr lang="en-US"/>
              <a:t>Name of Activity</a:t>
            </a:r>
          </a:p>
        </p:txBody>
      </p:sp>
      <p:sp>
        <p:nvSpPr>
          <p:cNvPr id="24" name="Text Placeholder 11">
            <a:extLst>
              <a:ext uri="{FF2B5EF4-FFF2-40B4-BE49-F238E27FC236}">
                <a16:creationId xmlns:a16="http://schemas.microsoft.com/office/drawing/2014/main" id="{85DDFA7D-F891-5541-AA0E-D25B89A7FB95}"/>
              </a:ext>
            </a:extLst>
          </p:cNvPr>
          <p:cNvSpPr>
            <a:spLocks noGrp="1"/>
          </p:cNvSpPr>
          <p:nvPr>
            <p:ph type="body" sz="quarter" idx="35"/>
          </p:nvPr>
        </p:nvSpPr>
        <p:spPr>
          <a:xfrm>
            <a:off x="6061075" y="2497122"/>
            <a:ext cx="5832475" cy="661714"/>
          </a:xfrm>
          <a:prstGeom prst="rect">
            <a:avLst/>
          </a:prstGeom>
        </p:spPr>
        <p:txBody>
          <a:bodyPr lIns="0" tIns="0" rIns="0" bIns="0">
            <a:noAutofit/>
          </a:bodyPr>
          <a:lstStyle>
            <a:lvl1pPr marL="0" indent="0">
              <a:lnSpc>
                <a:spcPct val="110000"/>
              </a:lnSpc>
              <a:buNone/>
              <a:defRPr sz="1600" b="0" i="0" spc="0">
                <a:solidFill>
                  <a:srgbClr val="2576B7"/>
                </a:solidFill>
                <a:latin typeface="Exo"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5" name="Text Placeholder 11">
            <a:extLst>
              <a:ext uri="{FF2B5EF4-FFF2-40B4-BE49-F238E27FC236}">
                <a16:creationId xmlns:a16="http://schemas.microsoft.com/office/drawing/2014/main" id="{85DDFA7D-F891-5541-AA0E-D25B89A7FB95}"/>
              </a:ext>
            </a:extLst>
          </p:cNvPr>
          <p:cNvSpPr>
            <a:spLocks noGrp="1"/>
          </p:cNvSpPr>
          <p:nvPr>
            <p:ph type="body" sz="quarter" idx="36" hasCustomPrompt="1"/>
          </p:nvPr>
        </p:nvSpPr>
        <p:spPr>
          <a:xfrm>
            <a:off x="7336972" y="778330"/>
            <a:ext cx="2960914" cy="1028700"/>
          </a:xfrm>
          <a:prstGeom prst="rect">
            <a:avLst/>
          </a:prstGeom>
        </p:spPr>
        <p:txBody>
          <a:bodyPr lIns="0" tIns="0" rIns="0" bIns="0">
            <a:noAutofit/>
          </a:bodyPr>
          <a:lstStyle>
            <a:lvl1pPr marL="0" indent="0">
              <a:lnSpc>
                <a:spcPct val="110000"/>
              </a:lnSpc>
              <a:spcBef>
                <a:spcPts val="0"/>
              </a:spcBef>
              <a:buNone/>
              <a:defRPr sz="1200" b="0" i="0" spc="0">
                <a:solidFill>
                  <a:srgbClr val="2576B7"/>
                </a:solidFill>
                <a:latin typeface="Montserrat" panose="020B0604020202020204" charset="0"/>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Contact your account representative for more information.</a:t>
            </a:r>
            <a:br>
              <a:rPr lang="en-US"/>
            </a:br>
            <a:r>
              <a:rPr lang="en-US" err="1"/>
              <a:t>workshops@infotech.com</a:t>
            </a:r>
            <a:r>
              <a:rPr lang="en-US"/>
              <a:t>   </a:t>
            </a:r>
            <a:br>
              <a:rPr lang="en-US"/>
            </a:br>
            <a:r>
              <a:rPr lang="en-US"/>
              <a:t>1-888-670-8889</a:t>
            </a:r>
          </a:p>
          <a:p>
            <a:pPr lvl="0"/>
            <a:endParaRPr lang="en-US"/>
          </a:p>
        </p:txBody>
      </p:sp>
      <p:sp>
        <p:nvSpPr>
          <p:cNvPr id="31" name="Text Placeholder 14">
            <a:extLst>
              <a:ext uri="{FF2B5EF4-FFF2-40B4-BE49-F238E27FC236}">
                <a16:creationId xmlns:a16="http://schemas.microsoft.com/office/drawing/2014/main" id="{D7149EE9-D7CB-2245-A969-E3DC476D8DF6}"/>
              </a:ext>
            </a:extLst>
          </p:cNvPr>
          <p:cNvSpPr>
            <a:spLocks noGrp="1"/>
          </p:cNvSpPr>
          <p:nvPr>
            <p:ph type="body" sz="quarter" idx="38"/>
          </p:nvPr>
        </p:nvSpPr>
        <p:spPr>
          <a:xfrm>
            <a:off x="6061075" y="4884772"/>
            <a:ext cx="2916238" cy="1371497"/>
          </a:xfrm>
          <a:prstGeom prst="rect">
            <a:avLst/>
          </a:prstGeom>
        </p:spPr>
        <p:txBody>
          <a:bodyPr lIns="0" tIns="0" rIns="0" bIns="0" numCol="1" spcCol="360000">
            <a:noAutofit/>
          </a:bodyPr>
          <a:lstStyle>
            <a:lvl1pPr marL="0" indent="0">
              <a:lnSpc>
                <a:spcPct val="110000"/>
              </a:lnSpc>
              <a:buNone/>
              <a:defRPr sz="1400" b="0" i="0">
                <a:solidFill>
                  <a:srgbClr val="000000"/>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4">
            <a:extLst>
              <a:ext uri="{FF2B5EF4-FFF2-40B4-BE49-F238E27FC236}">
                <a16:creationId xmlns:a16="http://schemas.microsoft.com/office/drawing/2014/main" id="{D7149EE9-D7CB-2245-A969-E3DC476D8DF6}"/>
              </a:ext>
            </a:extLst>
          </p:cNvPr>
          <p:cNvSpPr>
            <a:spLocks noGrp="1"/>
          </p:cNvSpPr>
          <p:nvPr>
            <p:ph type="body" sz="quarter" idx="39"/>
          </p:nvPr>
        </p:nvSpPr>
        <p:spPr>
          <a:xfrm>
            <a:off x="9131227" y="4884772"/>
            <a:ext cx="2762323" cy="1371497"/>
          </a:xfrm>
          <a:prstGeom prst="rect">
            <a:avLst/>
          </a:prstGeom>
        </p:spPr>
        <p:txBody>
          <a:bodyPr lIns="0" tIns="0" rIns="0" bIns="0" numCol="1" spcCol="360000">
            <a:noAutofit/>
          </a:bodyPr>
          <a:lstStyle>
            <a:lvl1pPr marL="0" indent="0">
              <a:lnSpc>
                <a:spcPct val="110000"/>
              </a:lnSpc>
              <a:buNone/>
              <a:defRPr sz="1400" b="0" i="0">
                <a:solidFill>
                  <a:srgbClr val="000000"/>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3" name="Text Placeholder 14">
            <a:extLst>
              <a:ext uri="{FF2B5EF4-FFF2-40B4-BE49-F238E27FC236}">
                <a16:creationId xmlns:a16="http://schemas.microsoft.com/office/drawing/2014/main" id="{D7149EE9-D7CB-2245-A969-E3DC476D8DF6}"/>
              </a:ext>
            </a:extLst>
          </p:cNvPr>
          <p:cNvSpPr>
            <a:spLocks noGrp="1"/>
          </p:cNvSpPr>
          <p:nvPr>
            <p:ph type="body" sz="quarter" idx="40"/>
          </p:nvPr>
        </p:nvSpPr>
        <p:spPr>
          <a:xfrm>
            <a:off x="354106" y="3310826"/>
            <a:ext cx="4733832" cy="1801477"/>
          </a:xfrm>
          <a:prstGeom prst="rect">
            <a:avLst/>
          </a:prstGeom>
        </p:spPr>
        <p:txBody>
          <a:bodyPr lIns="0" tIns="0" rIns="0" bIns="0" numCol="1" spcCol="360000">
            <a:noAutofit/>
          </a:bodyPr>
          <a:lstStyle>
            <a:lvl1pPr marL="0" indent="0">
              <a:lnSpc>
                <a:spcPct val="110000"/>
              </a:lnSpc>
              <a:buNone/>
              <a:defRPr sz="1400" b="0" i="0">
                <a:solidFill>
                  <a:srgbClr val="000000"/>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Box 18">
            <a:extLst>
              <a:ext uri="{FF2B5EF4-FFF2-40B4-BE49-F238E27FC236}">
                <a16:creationId xmlns:a16="http://schemas.microsoft.com/office/drawing/2014/main" id="{1A52D467-0F26-DA4A-97AF-2CD0DAFEB6E1}"/>
              </a:ext>
            </a:extLst>
          </p:cNvPr>
          <p:cNvSpPr txBox="1"/>
          <p:nvPr userDrawn="1"/>
        </p:nvSpPr>
        <p:spPr>
          <a:xfrm>
            <a:off x="336885" y="514801"/>
            <a:ext cx="7580199" cy="541209"/>
          </a:xfrm>
          <a:prstGeom prst="rect">
            <a:avLst/>
          </a:prstGeom>
        </p:spPr>
        <p:txBody>
          <a:bodyPr vert="horz" wrap="square" lIns="0" tIns="6931" rIns="0" bIns="0" rtlCol="0">
            <a:noAutofit/>
          </a:bodyPr>
          <a:lstStyle/>
          <a:p>
            <a:pPr marL="7701" marR="242975" algn="l">
              <a:lnSpc>
                <a:spcPct val="90000"/>
              </a:lnSpc>
              <a:spcBef>
                <a:spcPts val="55"/>
              </a:spcBef>
            </a:pPr>
            <a:r>
              <a:rPr lang="en-US" sz="4000" b="1" i="0" dirty="0">
                <a:solidFill>
                  <a:srgbClr val="4A4A4A"/>
                </a:solidFill>
                <a:latin typeface="Montserrat SemiBold" pitchFamily="2" charset="77"/>
              </a:rPr>
              <a:t>Additional Support</a:t>
            </a:r>
            <a:endParaRPr lang="en-US" sz="4000" b="1" i="0" spc="-30" dirty="0">
              <a:solidFill>
                <a:srgbClr val="4A4A4A"/>
              </a:solidFill>
              <a:latin typeface="Montserrat SemiBold" pitchFamily="2" charset="77"/>
              <a:cs typeface="Arial Narrow"/>
            </a:endParaRPr>
          </a:p>
        </p:txBody>
      </p:sp>
      <p:sp>
        <p:nvSpPr>
          <p:cNvPr id="21" name="TextBox 20">
            <a:extLst>
              <a:ext uri="{FF2B5EF4-FFF2-40B4-BE49-F238E27FC236}">
                <a16:creationId xmlns:a16="http://schemas.microsoft.com/office/drawing/2014/main" id="{A36A0B17-8F6F-A645-8BB5-4B6254632B2D}"/>
              </a:ext>
            </a:extLst>
          </p:cNvPr>
          <p:cNvSpPr txBox="1"/>
          <p:nvPr userDrawn="1"/>
        </p:nvSpPr>
        <p:spPr>
          <a:xfrm>
            <a:off x="362227" y="1163682"/>
            <a:ext cx="4059302" cy="1481761"/>
          </a:xfrm>
          <a:prstGeom prst="rect">
            <a:avLst/>
          </a:prstGeom>
        </p:spPr>
        <p:txBody>
          <a:bodyPr vert="horz" wrap="square" lIns="0" tIns="6931" rIns="0" bIns="0" rtlCol="0">
            <a:noAutofit/>
          </a:bodyPr>
          <a:lstStyle/>
          <a:p>
            <a:pPr marL="7701" marR="242975" lvl="0" indent="0" algn="l" defTabSz="554492" rtl="0" eaLnBrk="1" fontAlgn="auto" latinLnBrk="0" hangingPunct="1">
              <a:lnSpc>
                <a:spcPct val="110000"/>
              </a:lnSpc>
              <a:spcBef>
                <a:spcPts val="1000"/>
              </a:spcBef>
              <a:spcAft>
                <a:spcPts val="0"/>
              </a:spcAft>
              <a:buClrTx/>
              <a:buSzTx/>
              <a:buFontTx/>
              <a:buNone/>
              <a:tabLst/>
              <a:defRPr/>
            </a:pPr>
            <a:r>
              <a:rPr lang="en-US" sz="1600" dirty="0">
                <a:solidFill>
                  <a:srgbClr val="000000"/>
                </a:solidFill>
                <a:latin typeface="Exo" panose="02000503000000000000" pitchFamily="2" charset="77"/>
              </a:rPr>
              <a:t>If you would like additional support, have our analysts guide you through other phases as part of an Info-Tech Workshop.</a:t>
            </a:r>
          </a:p>
          <a:p>
            <a:pPr marL="7701" marR="242975" lvl="0" indent="0" algn="l" defTabSz="554492" rtl="0" eaLnBrk="1" fontAlgn="auto" latinLnBrk="0" hangingPunct="1">
              <a:lnSpc>
                <a:spcPct val="110000"/>
              </a:lnSpc>
              <a:spcBef>
                <a:spcPts val="1000"/>
              </a:spcBef>
              <a:spcAft>
                <a:spcPts val="0"/>
              </a:spcAft>
              <a:buClrTx/>
              <a:buSzTx/>
              <a:buFontTx/>
              <a:buNone/>
              <a:tabLst/>
              <a:defRPr/>
            </a:pPr>
            <a:endParaRPr lang="en-US" sz="1600" dirty="0">
              <a:solidFill>
                <a:srgbClr val="000000"/>
              </a:solidFill>
              <a:latin typeface="Exo" panose="02000503000000000000" pitchFamily="2" charset="77"/>
            </a:endParaRPr>
          </a:p>
          <a:p>
            <a:pPr marL="7701" marR="242975" lvl="0" indent="0" algn="l" defTabSz="554492" rtl="0" eaLnBrk="1" fontAlgn="auto" latinLnBrk="0" hangingPunct="1">
              <a:lnSpc>
                <a:spcPct val="110000"/>
              </a:lnSpc>
              <a:spcBef>
                <a:spcPts val="1000"/>
              </a:spcBef>
              <a:spcAft>
                <a:spcPts val="0"/>
              </a:spcAft>
              <a:buClrTx/>
              <a:buSzTx/>
              <a:buFontTx/>
              <a:buNone/>
              <a:tabLst/>
              <a:defRPr/>
            </a:pPr>
            <a:endParaRPr lang="en-US" sz="1600" dirty="0">
              <a:solidFill>
                <a:srgbClr val="000000"/>
              </a:solidFill>
              <a:latin typeface="Exo" panose="02000503000000000000" pitchFamily="2" charset="77"/>
            </a:endParaRPr>
          </a:p>
          <a:p>
            <a:pPr marL="7701" marR="242975" lvl="0" indent="0" algn="l" defTabSz="554492" rtl="0" eaLnBrk="1" fontAlgn="auto" latinLnBrk="0" hangingPunct="1">
              <a:lnSpc>
                <a:spcPct val="110000"/>
              </a:lnSpc>
              <a:spcBef>
                <a:spcPts val="1000"/>
              </a:spcBef>
              <a:spcAft>
                <a:spcPts val="0"/>
              </a:spcAft>
              <a:buClrTx/>
              <a:buSzTx/>
              <a:buFontTx/>
              <a:buNone/>
              <a:tabLst/>
              <a:defRPr/>
            </a:pPr>
            <a:endParaRPr lang="en-US" sz="1600" dirty="0">
              <a:solidFill>
                <a:srgbClr val="000000"/>
              </a:solidFill>
              <a:latin typeface="Exo" panose="02000503000000000000" pitchFamily="2" charset="77"/>
            </a:endParaRPr>
          </a:p>
        </p:txBody>
      </p:sp>
    </p:spTree>
    <p:extLst>
      <p:ext uri="{BB962C8B-B14F-4D97-AF65-F5344CB8AC3E}">
        <p14:creationId xmlns:p14="http://schemas.microsoft.com/office/powerpoint/2010/main" val="3080734537"/>
      </p:ext>
    </p:extLst>
  </p:cSld>
  <p:clrMapOvr>
    <a:masterClrMapping/>
  </p:clrMapOvr>
  <p:extLst>
    <p:ext uri="{DCECCB84-F9BA-43D5-87BE-67443E8EF086}">
      <p15:sldGuideLst xmlns:p15="http://schemas.microsoft.com/office/powerpoint/2012/main">
        <p15:guide id="1" orient="horz" pos="845">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Research Contributors and Experts B">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9260A85E-D49A-B64A-B4F7-90C6CF1430F1}"/>
              </a:ext>
            </a:extLst>
          </p:cNvPr>
          <p:cNvSpPr/>
          <p:nvPr userDrawn="1"/>
        </p:nvSpPr>
        <p:spPr>
          <a:xfrm>
            <a:off x="1707594" y="2457276"/>
            <a:ext cx="4242631" cy="312427"/>
          </a:xfrm>
          <a:custGeom>
            <a:avLst/>
            <a:gdLst/>
            <a:ahLst/>
            <a:cxnLst/>
            <a:rect l="l" t="t" r="r" b="b"/>
            <a:pathLst>
              <a:path w="15601950">
                <a:moveTo>
                  <a:pt x="0" y="0"/>
                </a:moveTo>
                <a:lnTo>
                  <a:pt x="15601619" y="0"/>
                </a:lnTo>
              </a:path>
            </a:pathLst>
          </a:custGeom>
          <a:ln w="20941">
            <a:solidFill>
              <a:srgbClr val="0076B7"/>
            </a:solidFill>
          </a:ln>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
        <p:nvSpPr>
          <p:cNvPr id="9" name="Text Placeholder 8">
            <a:extLst>
              <a:ext uri="{FF2B5EF4-FFF2-40B4-BE49-F238E27FC236}">
                <a16:creationId xmlns:a16="http://schemas.microsoft.com/office/drawing/2014/main" id="{0A7A87E3-6D99-8946-A365-05075C72EA60}"/>
              </a:ext>
            </a:extLst>
          </p:cNvPr>
          <p:cNvSpPr>
            <a:spLocks noGrp="1"/>
          </p:cNvSpPr>
          <p:nvPr>
            <p:ph type="body" sz="quarter" idx="11" hasCustomPrompt="1"/>
          </p:nvPr>
        </p:nvSpPr>
        <p:spPr>
          <a:xfrm>
            <a:off x="1715620" y="1669609"/>
            <a:ext cx="3849687" cy="264974"/>
          </a:xfrm>
          <a:prstGeom prst="rect">
            <a:avLst/>
          </a:prstGeom>
        </p:spPr>
        <p:txBody>
          <a:bodyPr lIns="0" tIns="0" rIns="0" bIns="0">
            <a:noAutofit/>
          </a:bodyPr>
          <a:lstStyle>
            <a:lvl1pPr marL="0" indent="0">
              <a:lnSpc>
                <a:spcPct val="110000"/>
              </a:lnSpc>
              <a:buNone/>
              <a:defRPr sz="1400" b="1" i="0">
                <a:solidFill>
                  <a:srgbClr val="2576B7"/>
                </a:solidFill>
                <a:latin typeface="Montserrat SemiBold" pitchFamily="2" charset="77"/>
              </a:defRPr>
            </a:lvl1pPr>
            <a:lvl2pPr>
              <a:defRPr sz="1500" b="1" i="0">
                <a:latin typeface="Montserrat SemiBold" pitchFamily="2" charset="77"/>
              </a:defRPr>
            </a:lvl2pPr>
            <a:lvl3pPr>
              <a:defRPr sz="1500" b="1" i="0">
                <a:latin typeface="Montserrat SemiBold" pitchFamily="2" charset="77"/>
              </a:defRPr>
            </a:lvl3pPr>
            <a:lvl4pPr>
              <a:defRPr sz="1500" b="1" i="0">
                <a:latin typeface="Montserrat SemiBold" pitchFamily="2" charset="77"/>
              </a:defRPr>
            </a:lvl4pPr>
            <a:lvl5pPr>
              <a:defRPr sz="1500" b="1" i="0">
                <a:latin typeface="Montserrat SemiBold" pitchFamily="2" charset="77"/>
              </a:defRPr>
            </a:lvl5pPr>
          </a:lstStyle>
          <a:p>
            <a:pPr lvl="0"/>
            <a:r>
              <a:rPr lang="en-US"/>
              <a:t>Paul </a:t>
            </a:r>
            <a:r>
              <a:rPr lang="en-US" err="1"/>
              <a:t>Willson</a:t>
            </a:r>
            <a:r>
              <a:rPr lang="en-US"/>
              <a:t> </a:t>
            </a:r>
          </a:p>
        </p:txBody>
      </p:sp>
      <p:sp>
        <p:nvSpPr>
          <p:cNvPr id="10" name="Text Placeholder 8">
            <a:extLst>
              <a:ext uri="{FF2B5EF4-FFF2-40B4-BE49-F238E27FC236}">
                <a16:creationId xmlns:a16="http://schemas.microsoft.com/office/drawing/2014/main" id="{20CC50DE-8543-1446-90E6-8AEF1CF32DC8}"/>
              </a:ext>
            </a:extLst>
          </p:cNvPr>
          <p:cNvSpPr>
            <a:spLocks noGrp="1"/>
          </p:cNvSpPr>
          <p:nvPr>
            <p:ph type="body" sz="quarter" idx="12" hasCustomPrompt="1"/>
          </p:nvPr>
        </p:nvSpPr>
        <p:spPr>
          <a:xfrm>
            <a:off x="1715620" y="1921449"/>
            <a:ext cx="3849687" cy="438571"/>
          </a:xfrm>
          <a:prstGeom prst="rect">
            <a:avLst/>
          </a:prstGeom>
        </p:spPr>
        <p:txBody>
          <a:bodyPr lIns="0" tIns="0" rIns="0" bIns="0">
            <a:noAutofit/>
          </a:bodyPr>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i="0">
                <a:solidFill>
                  <a:srgbClr val="000000"/>
                </a:solidFill>
                <a:latin typeface="Exo" pitchFamily="2" charset="77"/>
              </a:defRPr>
            </a:lvl1pPr>
            <a:lvl2pPr>
              <a:defRPr sz="1500" b="1" i="0">
                <a:latin typeface="Montserrat SemiBold" pitchFamily="2" charset="77"/>
              </a:defRPr>
            </a:lvl2pPr>
            <a:lvl3pPr>
              <a:defRPr sz="1500" b="1" i="0">
                <a:latin typeface="Montserrat SemiBold" pitchFamily="2" charset="77"/>
              </a:defRPr>
            </a:lvl3pPr>
            <a:lvl4pPr>
              <a:defRPr sz="1500" b="1" i="0">
                <a:latin typeface="Montserrat SemiBold" pitchFamily="2" charset="77"/>
              </a:defRPr>
            </a:lvl4pPr>
            <a:lvl5pPr>
              <a:defRPr sz="1500" b="1" i="0">
                <a:latin typeface="Montserrat SemiBold" pitchFamily="2" charset="77"/>
              </a:defRPr>
            </a:lvl5pPr>
          </a:lstStyle>
          <a:p>
            <a:pPr lvl="0"/>
            <a:r>
              <a:rPr lang="en-US"/>
              <a:t>Senior Demographer</a:t>
            </a:r>
            <a:br>
              <a:rPr lang="en-US"/>
            </a:br>
            <a:r>
              <a:rPr lang="en-US"/>
              <a:t>Info-Tech Research Group</a:t>
            </a:r>
          </a:p>
        </p:txBody>
      </p:sp>
      <p:sp>
        <p:nvSpPr>
          <p:cNvPr id="16" name="Picture Placeholder 15">
            <a:extLst>
              <a:ext uri="{FF2B5EF4-FFF2-40B4-BE49-F238E27FC236}">
                <a16:creationId xmlns:a16="http://schemas.microsoft.com/office/drawing/2014/main" id="{4AEE503A-ADB0-3C49-91AB-D3E44B6DC58A}"/>
              </a:ext>
            </a:extLst>
          </p:cNvPr>
          <p:cNvSpPr>
            <a:spLocks noGrp="1"/>
          </p:cNvSpPr>
          <p:nvPr>
            <p:ph type="pic" sz="quarter" idx="16"/>
          </p:nvPr>
        </p:nvSpPr>
        <p:spPr>
          <a:xfrm>
            <a:off x="354106" y="1670231"/>
            <a:ext cx="1210818" cy="121081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a:lnSpc>
                <a:spcPct val="110000"/>
              </a:lnSpc>
              <a:defRPr sz="1600" b="1" i="0">
                <a:latin typeface="Montserrat SemiBold" pitchFamily="2" charset="77"/>
              </a:defRPr>
            </a:lvl1pPr>
          </a:lstStyle>
          <a:p>
            <a:endParaRPr lang="en-US" dirty="0"/>
          </a:p>
        </p:txBody>
      </p:sp>
      <p:sp>
        <p:nvSpPr>
          <p:cNvPr id="12" name="object 5">
            <a:extLst>
              <a:ext uri="{FF2B5EF4-FFF2-40B4-BE49-F238E27FC236}">
                <a16:creationId xmlns:a16="http://schemas.microsoft.com/office/drawing/2014/main" id="{AD174F76-9714-0046-8434-6A3B94BD9179}"/>
              </a:ext>
            </a:extLst>
          </p:cNvPr>
          <p:cNvSpPr/>
          <p:nvPr userDrawn="1"/>
        </p:nvSpPr>
        <p:spPr>
          <a:xfrm>
            <a:off x="7559828" y="2457276"/>
            <a:ext cx="4234076" cy="312427"/>
          </a:xfrm>
          <a:custGeom>
            <a:avLst/>
            <a:gdLst/>
            <a:ahLst/>
            <a:cxnLst/>
            <a:rect l="l" t="t" r="r" b="b"/>
            <a:pathLst>
              <a:path w="15601950">
                <a:moveTo>
                  <a:pt x="0" y="0"/>
                </a:moveTo>
                <a:lnTo>
                  <a:pt x="15601619" y="0"/>
                </a:lnTo>
              </a:path>
            </a:pathLst>
          </a:custGeom>
          <a:ln w="20941">
            <a:solidFill>
              <a:srgbClr val="0076B7"/>
            </a:solidFill>
          </a:ln>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
        <p:nvSpPr>
          <p:cNvPr id="15" name="Text Placeholder 8">
            <a:extLst>
              <a:ext uri="{FF2B5EF4-FFF2-40B4-BE49-F238E27FC236}">
                <a16:creationId xmlns:a16="http://schemas.microsoft.com/office/drawing/2014/main" id="{9A018879-2AAE-DD4D-BED8-A9EBF65B3327}"/>
              </a:ext>
            </a:extLst>
          </p:cNvPr>
          <p:cNvSpPr>
            <a:spLocks noGrp="1"/>
          </p:cNvSpPr>
          <p:nvPr>
            <p:ph type="body" sz="quarter" idx="17" hasCustomPrompt="1"/>
          </p:nvPr>
        </p:nvSpPr>
        <p:spPr>
          <a:xfrm>
            <a:off x="7564252" y="1669609"/>
            <a:ext cx="3849687" cy="264974"/>
          </a:xfrm>
          <a:prstGeom prst="rect">
            <a:avLst/>
          </a:prstGeom>
        </p:spPr>
        <p:txBody>
          <a:bodyPr lIns="0" tIns="0" rIns="0" bIns="0">
            <a:noAutofit/>
          </a:bodyPr>
          <a:lstStyle>
            <a:lvl1pPr marL="0" indent="0">
              <a:lnSpc>
                <a:spcPct val="110000"/>
              </a:lnSpc>
              <a:buNone/>
              <a:defRPr sz="1400" b="1" i="0">
                <a:solidFill>
                  <a:srgbClr val="2576B7"/>
                </a:solidFill>
                <a:latin typeface="Montserrat SemiBold" pitchFamily="2" charset="77"/>
              </a:defRPr>
            </a:lvl1pPr>
            <a:lvl2pPr>
              <a:defRPr sz="1500" b="1" i="0">
                <a:latin typeface="Montserrat SemiBold" pitchFamily="2" charset="77"/>
              </a:defRPr>
            </a:lvl2pPr>
            <a:lvl3pPr>
              <a:defRPr sz="1500" b="1" i="0">
                <a:latin typeface="Montserrat SemiBold" pitchFamily="2" charset="77"/>
              </a:defRPr>
            </a:lvl3pPr>
            <a:lvl4pPr>
              <a:defRPr sz="1500" b="1" i="0">
                <a:latin typeface="Montserrat SemiBold" pitchFamily="2" charset="77"/>
              </a:defRPr>
            </a:lvl4pPr>
            <a:lvl5pPr>
              <a:defRPr sz="1500" b="1" i="0">
                <a:latin typeface="Montserrat SemiBold" pitchFamily="2" charset="77"/>
              </a:defRPr>
            </a:lvl5pPr>
          </a:lstStyle>
          <a:p>
            <a:pPr lvl="0"/>
            <a:r>
              <a:rPr lang="en-US"/>
              <a:t>Paul </a:t>
            </a:r>
            <a:r>
              <a:rPr lang="en-US" err="1"/>
              <a:t>Willson</a:t>
            </a:r>
            <a:r>
              <a:rPr lang="en-US"/>
              <a:t> </a:t>
            </a:r>
          </a:p>
        </p:txBody>
      </p:sp>
      <p:sp>
        <p:nvSpPr>
          <p:cNvPr id="17" name="Text Placeholder 8">
            <a:extLst>
              <a:ext uri="{FF2B5EF4-FFF2-40B4-BE49-F238E27FC236}">
                <a16:creationId xmlns:a16="http://schemas.microsoft.com/office/drawing/2014/main" id="{BA22E391-D54A-C649-8259-B59C6D235D8E}"/>
              </a:ext>
            </a:extLst>
          </p:cNvPr>
          <p:cNvSpPr>
            <a:spLocks noGrp="1"/>
          </p:cNvSpPr>
          <p:nvPr>
            <p:ph type="body" sz="quarter" idx="18" hasCustomPrompt="1"/>
          </p:nvPr>
        </p:nvSpPr>
        <p:spPr>
          <a:xfrm>
            <a:off x="7564252" y="1921450"/>
            <a:ext cx="3849687" cy="455988"/>
          </a:xfrm>
          <a:prstGeom prst="rect">
            <a:avLst/>
          </a:prstGeom>
        </p:spPr>
        <p:txBody>
          <a:bodyPr lIns="0" tIns="0" rIns="0" bIns="0">
            <a:noAutofit/>
          </a:bodyPr>
          <a:lstStyle>
            <a:lvl1pPr marL="0" indent="0">
              <a:lnSpc>
                <a:spcPct val="110000"/>
              </a:lnSpc>
              <a:spcBef>
                <a:spcPts val="0"/>
              </a:spcBef>
              <a:buNone/>
              <a:defRPr sz="1200" b="0" i="0">
                <a:solidFill>
                  <a:srgbClr val="000000"/>
                </a:solidFill>
                <a:latin typeface="Exo" pitchFamily="2" charset="77"/>
              </a:defRPr>
            </a:lvl1pPr>
            <a:lvl2pPr>
              <a:defRPr sz="1500" b="1" i="0">
                <a:latin typeface="Montserrat SemiBold" pitchFamily="2" charset="77"/>
              </a:defRPr>
            </a:lvl2pPr>
            <a:lvl3pPr>
              <a:defRPr sz="1500" b="1" i="0">
                <a:latin typeface="Montserrat SemiBold" pitchFamily="2" charset="77"/>
              </a:defRPr>
            </a:lvl3pPr>
            <a:lvl4pPr>
              <a:defRPr sz="1500" b="1" i="0">
                <a:latin typeface="Montserrat SemiBold" pitchFamily="2" charset="77"/>
              </a:defRPr>
            </a:lvl4pPr>
            <a:lvl5pPr>
              <a:defRPr sz="1500" b="1" i="0">
                <a:latin typeface="Montserrat SemiBold" pitchFamily="2" charset="77"/>
              </a:defRPr>
            </a:lvl5pPr>
          </a:lstStyle>
          <a:p>
            <a:pPr lvl="0"/>
            <a:r>
              <a:rPr lang="en-US"/>
              <a:t>Senior Demographer</a:t>
            </a:r>
            <a:br>
              <a:rPr lang="en-US"/>
            </a:br>
            <a:r>
              <a:rPr lang="en-US"/>
              <a:t>Info-Tech Research Group</a:t>
            </a:r>
          </a:p>
        </p:txBody>
      </p:sp>
      <p:sp>
        <p:nvSpPr>
          <p:cNvPr id="20" name="Picture Placeholder 15">
            <a:extLst>
              <a:ext uri="{FF2B5EF4-FFF2-40B4-BE49-F238E27FC236}">
                <a16:creationId xmlns:a16="http://schemas.microsoft.com/office/drawing/2014/main" id="{B376A439-0F38-1245-AC0A-D61918E1F362}"/>
              </a:ext>
            </a:extLst>
          </p:cNvPr>
          <p:cNvSpPr>
            <a:spLocks noGrp="1"/>
          </p:cNvSpPr>
          <p:nvPr>
            <p:ph type="pic" sz="quarter" idx="21"/>
          </p:nvPr>
        </p:nvSpPr>
        <p:spPr>
          <a:xfrm>
            <a:off x="6199714" y="1670231"/>
            <a:ext cx="1210818" cy="121081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a:lnSpc>
                <a:spcPct val="110000"/>
              </a:lnSpc>
              <a:defRPr sz="1600" b="1" i="0">
                <a:latin typeface="Montserrat SemiBold" pitchFamily="2" charset="77"/>
              </a:defRPr>
            </a:lvl1pPr>
          </a:lstStyle>
          <a:p>
            <a:endParaRPr lang="en-US" dirty="0"/>
          </a:p>
        </p:txBody>
      </p:sp>
      <p:sp>
        <p:nvSpPr>
          <p:cNvPr id="19" name="TextBox 18">
            <a:extLst>
              <a:ext uri="{FF2B5EF4-FFF2-40B4-BE49-F238E27FC236}">
                <a16:creationId xmlns:a16="http://schemas.microsoft.com/office/drawing/2014/main" id="{A6483C06-5D8D-1B47-B88B-5FEE88718A75}"/>
              </a:ext>
            </a:extLst>
          </p:cNvPr>
          <p:cNvSpPr txBox="1"/>
          <p:nvPr userDrawn="1"/>
        </p:nvSpPr>
        <p:spPr>
          <a:xfrm>
            <a:off x="336886" y="536067"/>
            <a:ext cx="11242306" cy="541209"/>
          </a:xfrm>
          <a:prstGeom prst="rect">
            <a:avLst/>
          </a:prstGeom>
        </p:spPr>
        <p:txBody>
          <a:bodyPr vert="horz" wrap="square" lIns="0" tIns="6931" rIns="0" bIns="0" rtlCol="0">
            <a:noAutofit/>
          </a:bodyPr>
          <a:lstStyle/>
          <a:p>
            <a:pPr marL="7701" marR="242975" algn="l">
              <a:lnSpc>
                <a:spcPct val="90000"/>
              </a:lnSpc>
              <a:spcBef>
                <a:spcPts val="55"/>
              </a:spcBef>
            </a:pPr>
            <a:r>
              <a:rPr lang="en-US" sz="4000" b="1" i="0" dirty="0">
                <a:solidFill>
                  <a:srgbClr val="4A4A4A"/>
                </a:solidFill>
                <a:latin typeface="Montserrat SemiBold" pitchFamily="2" charset="77"/>
              </a:rPr>
              <a:t>Research Contributors and Experts</a:t>
            </a:r>
            <a:endParaRPr lang="en-US" sz="4000" b="1" i="0" spc="-30" dirty="0">
              <a:solidFill>
                <a:srgbClr val="4A4A4A"/>
              </a:solidFill>
              <a:latin typeface="Montserrat SemiBold" pitchFamily="2" charset="77"/>
              <a:cs typeface="Arial Narrow"/>
            </a:endParaRPr>
          </a:p>
        </p:txBody>
      </p:sp>
      <p:sp>
        <p:nvSpPr>
          <p:cNvPr id="13" name="Text Placeholder 4">
            <a:extLst>
              <a:ext uri="{FF2B5EF4-FFF2-40B4-BE49-F238E27FC236}">
                <a16:creationId xmlns:a16="http://schemas.microsoft.com/office/drawing/2014/main" id="{BEEA8162-DD20-8A4F-A217-8DF5CF442F3D}"/>
              </a:ext>
            </a:extLst>
          </p:cNvPr>
          <p:cNvSpPr>
            <a:spLocks noGrp="1"/>
          </p:cNvSpPr>
          <p:nvPr>
            <p:ph type="body" sz="quarter" idx="33"/>
          </p:nvPr>
        </p:nvSpPr>
        <p:spPr>
          <a:xfrm>
            <a:off x="1714242" y="2614641"/>
            <a:ext cx="4346833" cy="3424652"/>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4">
            <a:extLst>
              <a:ext uri="{FF2B5EF4-FFF2-40B4-BE49-F238E27FC236}">
                <a16:creationId xmlns:a16="http://schemas.microsoft.com/office/drawing/2014/main" id="{22AA1EFD-B430-5B4D-AF9A-DB8AAC4C9735}"/>
              </a:ext>
            </a:extLst>
          </p:cNvPr>
          <p:cNvSpPr>
            <a:spLocks noGrp="1"/>
          </p:cNvSpPr>
          <p:nvPr>
            <p:ph type="body" sz="quarter" idx="34"/>
          </p:nvPr>
        </p:nvSpPr>
        <p:spPr>
          <a:xfrm>
            <a:off x="7544594" y="2614641"/>
            <a:ext cx="4346833" cy="3424652"/>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322730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Research Contributors and Experts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EDF3A-D7BD-4347-93CE-2595601EC355}"/>
              </a:ext>
            </a:extLst>
          </p:cNvPr>
          <p:cNvSpPr>
            <a:spLocks noGrp="1"/>
          </p:cNvSpPr>
          <p:nvPr>
            <p:ph type="title" hasCustomPrompt="1"/>
          </p:nvPr>
        </p:nvSpPr>
        <p:spPr>
          <a:xfrm>
            <a:off x="354106" y="530021"/>
            <a:ext cx="6713321" cy="1130188"/>
          </a:xfrm>
        </p:spPr>
        <p:txBody>
          <a:bodyPr>
            <a:noAutofit/>
          </a:bodyPr>
          <a:lstStyle>
            <a:lvl1pPr>
              <a:lnSpc>
                <a:spcPct val="90000"/>
              </a:lnSpc>
              <a:defRPr/>
            </a:lvl1pPr>
          </a:lstStyle>
          <a:p>
            <a:r>
              <a:rPr lang="en-US" dirty="0"/>
              <a:t>Research Contributors and Experts</a:t>
            </a:r>
          </a:p>
        </p:txBody>
      </p:sp>
      <p:sp>
        <p:nvSpPr>
          <p:cNvPr id="7" name="object 5">
            <a:extLst>
              <a:ext uri="{FF2B5EF4-FFF2-40B4-BE49-F238E27FC236}">
                <a16:creationId xmlns:a16="http://schemas.microsoft.com/office/drawing/2014/main" id="{9260A85E-D49A-B64A-B4F7-90C6CF1430F1}"/>
              </a:ext>
            </a:extLst>
          </p:cNvPr>
          <p:cNvSpPr/>
          <p:nvPr userDrawn="1"/>
        </p:nvSpPr>
        <p:spPr>
          <a:xfrm>
            <a:off x="2324430" y="2457277"/>
            <a:ext cx="9576000" cy="0"/>
          </a:xfrm>
          <a:custGeom>
            <a:avLst/>
            <a:gdLst/>
            <a:ahLst/>
            <a:cxnLst/>
            <a:rect l="l" t="t" r="r" b="b"/>
            <a:pathLst>
              <a:path w="15601950">
                <a:moveTo>
                  <a:pt x="0" y="0"/>
                </a:moveTo>
                <a:lnTo>
                  <a:pt x="15601619" y="0"/>
                </a:lnTo>
              </a:path>
            </a:pathLst>
          </a:custGeom>
          <a:ln w="20941">
            <a:solidFill>
              <a:srgbClr val="0076B7"/>
            </a:solidFill>
          </a:ln>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
        <p:nvSpPr>
          <p:cNvPr id="9" name="Text Placeholder 8">
            <a:extLst>
              <a:ext uri="{FF2B5EF4-FFF2-40B4-BE49-F238E27FC236}">
                <a16:creationId xmlns:a16="http://schemas.microsoft.com/office/drawing/2014/main" id="{0A7A87E3-6D99-8946-A365-05075C72EA60}"/>
              </a:ext>
            </a:extLst>
          </p:cNvPr>
          <p:cNvSpPr>
            <a:spLocks noGrp="1"/>
          </p:cNvSpPr>
          <p:nvPr>
            <p:ph type="body" sz="quarter" idx="11" hasCustomPrompt="1"/>
          </p:nvPr>
        </p:nvSpPr>
        <p:spPr>
          <a:xfrm>
            <a:off x="2323663" y="1669609"/>
            <a:ext cx="3849687" cy="264974"/>
          </a:xfrm>
          <a:prstGeom prst="rect">
            <a:avLst/>
          </a:prstGeom>
        </p:spPr>
        <p:txBody>
          <a:bodyPr lIns="0" tIns="0" rIns="0" bIns="0">
            <a:noAutofit/>
          </a:bodyPr>
          <a:lstStyle>
            <a:lvl1pPr marL="0" indent="0">
              <a:lnSpc>
                <a:spcPct val="110000"/>
              </a:lnSpc>
              <a:buNone/>
              <a:defRPr sz="1400" b="1" i="0">
                <a:solidFill>
                  <a:srgbClr val="2576B7"/>
                </a:solidFill>
                <a:latin typeface="Montserrat SemiBold" pitchFamily="2" charset="77"/>
              </a:defRPr>
            </a:lvl1pPr>
            <a:lvl2pPr>
              <a:defRPr sz="1500" b="1" i="0">
                <a:latin typeface="Montserrat SemiBold" pitchFamily="2" charset="77"/>
              </a:defRPr>
            </a:lvl2pPr>
            <a:lvl3pPr>
              <a:defRPr sz="1500" b="1" i="0">
                <a:latin typeface="Montserrat SemiBold" pitchFamily="2" charset="77"/>
              </a:defRPr>
            </a:lvl3pPr>
            <a:lvl4pPr>
              <a:defRPr sz="1500" b="1" i="0">
                <a:latin typeface="Montserrat SemiBold" pitchFamily="2" charset="77"/>
              </a:defRPr>
            </a:lvl4pPr>
            <a:lvl5pPr>
              <a:defRPr sz="1500" b="1" i="0">
                <a:latin typeface="Montserrat SemiBold" pitchFamily="2" charset="77"/>
              </a:defRPr>
            </a:lvl5pPr>
          </a:lstStyle>
          <a:p>
            <a:pPr lvl="0"/>
            <a:r>
              <a:rPr lang="en-US"/>
              <a:t>Paul </a:t>
            </a:r>
            <a:r>
              <a:rPr lang="en-US" err="1"/>
              <a:t>Willson</a:t>
            </a:r>
            <a:r>
              <a:rPr lang="en-US"/>
              <a:t> </a:t>
            </a:r>
          </a:p>
        </p:txBody>
      </p:sp>
      <p:sp>
        <p:nvSpPr>
          <p:cNvPr id="16" name="Picture Placeholder 15">
            <a:extLst>
              <a:ext uri="{FF2B5EF4-FFF2-40B4-BE49-F238E27FC236}">
                <a16:creationId xmlns:a16="http://schemas.microsoft.com/office/drawing/2014/main" id="{4AEE503A-ADB0-3C49-91AB-D3E44B6DC58A}"/>
              </a:ext>
            </a:extLst>
          </p:cNvPr>
          <p:cNvSpPr>
            <a:spLocks noGrp="1"/>
          </p:cNvSpPr>
          <p:nvPr>
            <p:ph type="pic" sz="quarter" idx="16"/>
          </p:nvPr>
        </p:nvSpPr>
        <p:spPr>
          <a:xfrm>
            <a:off x="354106" y="1670231"/>
            <a:ext cx="1806482" cy="1806482"/>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a:lnSpc>
                <a:spcPct val="110000"/>
              </a:lnSpc>
              <a:defRPr sz="1800" b="1" i="0">
                <a:latin typeface="Montserrat SemiBold" pitchFamily="2" charset="77"/>
              </a:defRPr>
            </a:lvl1pPr>
          </a:lstStyle>
          <a:p>
            <a:endParaRPr lang="en-US" dirty="0"/>
          </a:p>
        </p:txBody>
      </p:sp>
      <p:sp>
        <p:nvSpPr>
          <p:cNvPr id="15" name="Text Placeholder 8">
            <a:extLst>
              <a:ext uri="{FF2B5EF4-FFF2-40B4-BE49-F238E27FC236}">
                <a16:creationId xmlns:a16="http://schemas.microsoft.com/office/drawing/2014/main" id="{32FA5BF0-482C-C048-BF1A-BF2D6BE55AF6}"/>
              </a:ext>
            </a:extLst>
          </p:cNvPr>
          <p:cNvSpPr>
            <a:spLocks noGrp="1"/>
          </p:cNvSpPr>
          <p:nvPr>
            <p:ph type="body" sz="quarter" idx="12" hasCustomPrompt="1"/>
          </p:nvPr>
        </p:nvSpPr>
        <p:spPr>
          <a:xfrm>
            <a:off x="2336006" y="1956285"/>
            <a:ext cx="3849687" cy="438571"/>
          </a:xfrm>
          <a:prstGeom prst="rect">
            <a:avLst/>
          </a:prstGeom>
        </p:spPr>
        <p:txBody>
          <a:bodyPr lIns="0" tIns="0" rIns="0" bIns="0">
            <a:noAutofit/>
          </a:bodyPr>
          <a:lstStyle>
            <a:lvl1pPr marL="0" marR="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sz="1200" b="0" i="0">
                <a:solidFill>
                  <a:srgbClr val="000000"/>
                </a:solidFill>
                <a:latin typeface="Exo" pitchFamily="2" charset="77"/>
              </a:defRPr>
            </a:lvl1pPr>
            <a:lvl2pPr>
              <a:defRPr sz="1500" b="1" i="0">
                <a:latin typeface="Montserrat SemiBold" pitchFamily="2" charset="77"/>
              </a:defRPr>
            </a:lvl2pPr>
            <a:lvl3pPr>
              <a:defRPr sz="1500" b="1" i="0">
                <a:latin typeface="Montserrat SemiBold" pitchFamily="2" charset="77"/>
              </a:defRPr>
            </a:lvl3pPr>
            <a:lvl4pPr>
              <a:defRPr sz="1500" b="1" i="0">
                <a:latin typeface="Montserrat SemiBold" pitchFamily="2" charset="77"/>
              </a:defRPr>
            </a:lvl4pPr>
            <a:lvl5pPr>
              <a:defRPr sz="1500" b="1" i="0">
                <a:latin typeface="Montserrat SemiBold" pitchFamily="2" charset="77"/>
              </a:defRPr>
            </a:lvl5pPr>
          </a:lstStyle>
          <a:p>
            <a:pPr lvl="0"/>
            <a:r>
              <a:rPr lang="en-US" dirty="0"/>
              <a:t>Senior Demographer</a:t>
            </a:r>
          </a:p>
          <a:p>
            <a:pPr lvl="0"/>
            <a:r>
              <a:rPr lang="en-US" dirty="0"/>
              <a:t>Info-Tech Research Group</a:t>
            </a:r>
          </a:p>
        </p:txBody>
      </p:sp>
      <p:sp>
        <p:nvSpPr>
          <p:cNvPr id="8" name="Text Placeholder 4">
            <a:extLst>
              <a:ext uri="{FF2B5EF4-FFF2-40B4-BE49-F238E27FC236}">
                <a16:creationId xmlns:a16="http://schemas.microsoft.com/office/drawing/2014/main" id="{C6B7AE9C-B978-B146-B05A-A85368127C31}"/>
              </a:ext>
            </a:extLst>
          </p:cNvPr>
          <p:cNvSpPr>
            <a:spLocks noGrp="1"/>
          </p:cNvSpPr>
          <p:nvPr>
            <p:ph type="body" sz="quarter" idx="33"/>
          </p:nvPr>
        </p:nvSpPr>
        <p:spPr>
          <a:xfrm>
            <a:off x="2316163" y="2561477"/>
            <a:ext cx="9577387" cy="3318327"/>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897457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Related Research A">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910DF08-7026-664D-B665-454241ABB911}"/>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79000"/>
                    </a14:imgEffect>
                  </a14:imgLayer>
                </a14:imgProps>
              </a:ext>
              <a:ext uri="{28A0092B-C50C-407E-A947-70E740481C1C}">
                <a14:useLocalDpi xmlns:a14="http://schemas.microsoft.com/office/drawing/2010/main"/>
              </a:ext>
            </a:extLst>
          </a:blip>
          <a:srcRect l="39120" r="37452" b="28119"/>
          <a:stretch/>
        </p:blipFill>
        <p:spPr>
          <a:xfrm>
            <a:off x="0" y="-1"/>
            <a:ext cx="3287713" cy="6873276"/>
          </a:xfrm>
          <a:prstGeom prst="rect">
            <a:avLst/>
          </a:prstGeom>
        </p:spPr>
      </p:pic>
      <p:sp>
        <p:nvSpPr>
          <p:cNvPr id="24" name="Rectangle 23">
            <a:extLst>
              <a:ext uri="{FF2B5EF4-FFF2-40B4-BE49-F238E27FC236}">
                <a16:creationId xmlns:a16="http://schemas.microsoft.com/office/drawing/2014/main" id="{617BD03E-54AB-3E4C-8B2B-01F4843F6E8D}"/>
              </a:ext>
            </a:extLst>
          </p:cNvPr>
          <p:cNvSpPr/>
          <p:nvPr userDrawn="1"/>
        </p:nvSpPr>
        <p:spPr>
          <a:xfrm>
            <a:off x="2" y="0"/>
            <a:ext cx="3287711" cy="6858000"/>
          </a:xfrm>
          <a:prstGeom prst="rect">
            <a:avLst/>
          </a:prstGeom>
          <a:gradFill>
            <a:gsLst>
              <a:gs pos="19000">
                <a:srgbClr val="2576B7">
                  <a:alpha val="11000"/>
                </a:srgbClr>
              </a:gs>
              <a:gs pos="99000">
                <a:schemeClr val="accent1">
                  <a:lumMod val="60000"/>
                  <a:lumOff val="40000"/>
                  <a:alpha val="5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32" name="Picture Placeholder 31">
            <a:extLst>
              <a:ext uri="{FF2B5EF4-FFF2-40B4-BE49-F238E27FC236}">
                <a16:creationId xmlns:a16="http://schemas.microsoft.com/office/drawing/2014/main" id="{06E425A5-C952-374F-8050-A2393321E7A8}"/>
              </a:ext>
            </a:extLst>
          </p:cNvPr>
          <p:cNvSpPr>
            <a:spLocks noGrp="1"/>
          </p:cNvSpPr>
          <p:nvPr>
            <p:ph type="pic" sz="quarter" idx="11"/>
          </p:nvPr>
        </p:nvSpPr>
        <p:spPr>
          <a:xfrm>
            <a:off x="3662363" y="574675"/>
            <a:ext cx="2660650" cy="1217613"/>
          </a:xfrm>
          <a:prstGeom prst="rect">
            <a:avLst/>
          </a:prstGeom>
        </p:spPr>
        <p:txBody>
          <a:bodyPr>
            <a:noAutofit/>
          </a:bodyPr>
          <a:lstStyle>
            <a:lvl1pPr>
              <a:lnSpc>
                <a:spcPct val="110000"/>
              </a:lnSpc>
              <a:defRPr sz="1800" b="1" i="0">
                <a:latin typeface="Montserrat SemiBold" pitchFamily="2" charset="77"/>
              </a:defRPr>
            </a:lvl1pPr>
          </a:lstStyle>
          <a:p>
            <a:endParaRPr lang="en-US" dirty="0"/>
          </a:p>
        </p:txBody>
      </p:sp>
      <p:sp>
        <p:nvSpPr>
          <p:cNvPr id="34" name="Picture Placeholder 31">
            <a:extLst>
              <a:ext uri="{FF2B5EF4-FFF2-40B4-BE49-F238E27FC236}">
                <a16:creationId xmlns:a16="http://schemas.microsoft.com/office/drawing/2014/main" id="{A16A3254-CD4F-E745-B5D3-9721CB4A246F}"/>
              </a:ext>
            </a:extLst>
          </p:cNvPr>
          <p:cNvSpPr>
            <a:spLocks noGrp="1"/>
          </p:cNvSpPr>
          <p:nvPr>
            <p:ph type="pic" sz="quarter" idx="12"/>
          </p:nvPr>
        </p:nvSpPr>
        <p:spPr>
          <a:xfrm>
            <a:off x="3662363" y="2341386"/>
            <a:ext cx="2660650" cy="1217613"/>
          </a:xfrm>
          <a:prstGeom prst="rect">
            <a:avLst/>
          </a:prstGeom>
        </p:spPr>
        <p:txBody>
          <a:bodyPr>
            <a:noAutofit/>
          </a:bodyPr>
          <a:lstStyle>
            <a:lvl1pPr>
              <a:lnSpc>
                <a:spcPct val="110000"/>
              </a:lnSpc>
              <a:defRPr sz="1800" b="1" i="0">
                <a:latin typeface="Montserrat SemiBold" pitchFamily="2" charset="77"/>
              </a:defRPr>
            </a:lvl1pPr>
          </a:lstStyle>
          <a:p>
            <a:endParaRPr lang="en-US" dirty="0"/>
          </a:p>
        </p:txBody>
      </p:sp>
      <p:sp>
        <p:nvSpPr>
          <p:cNvPr id="35" name="Picture Placeholder 31">
            <a:extLst>
              <a:ext uri="{FF2B5EF4-FFF2-40B4-BE49-F238E27FC236}">
                <a16:creationId xmlns:a16="http://schemas.microsoft.com/office/drawing/2014/main" id="{2BBE0ADF-1343-9540-96CB-1F8B7367207D}"/>
              </a:ext>
            </a:extLst>
          </p:cNvPr>
          <p:cNvSpPr>
            <a:spLocks noGrp="1"/>
          </p:cNvSpPr>
          <p:nvPr>
            <p:ph type="pic" sz="quarter" idx="13"/>
          </p:nvPr>
        </p:nvSpPr>
        <p:spPr>
          <a:xfrm>
            <a:off x="3662363" y="4158897"/>
            <a:ext cx="2660650" cy="1217613"/>
          </a:xfrm>
          <a:prstGeom prst="rect">
            <a:avLst/>
          </a:prstGeom>
        </p:spPr>
        <p:txBody>
          <a:bodyPr>
            <a:noAutofit/>
          </a:bodyPr>
          <a:lstStyle>
            <a:lvl1pPr>
              <a:lnSpc>
                <a:spcPct val="110000"/>
              </a:lnSpc>
              <a:defRPr sz="1800" b="1" i="0">
                <a:latin typeface="Montserrat SemiBold" pitchFamily="2" charset="77"/>
              </a:defRPr>
            </a:lvl1pPr>
          </a:lstStyle>
          <a:p>
            <a:endParaRPr lang="en-US" dirty="0"/>
          </a:p>
        </p:txBody>
      </p:sp>
      <p:sp>
        <p:nvSpPr>
          <p:cNvPr id="4" name="Text Placeholder 3">
            <a:extLst>
              <a:ext uri="{FF2B5EF4-FFF2-40B4-BE49-F238E27FC236}">
                <a16:creationId xmlns:a16="http://schemas.microsoft.com/office/drawing/2014/main" id="{060A9573-73C9-FD44-B7AF-0D9F9C006C8B}"/>
              </a:ext>
            </a:extLst>
          </p:cNvPr>
          <p:cNvSpPr>
            <a:spLocks noGrp="1"/>
          </p:cNvSpPr>
          <p:nvPr>
            <p:ph type="body" sz="quarter" idx="19" hasCustomPrompt="1"/>
          </p:nvPr>
        </p:nvSpPr>
        <p:spPr>
          <a:xfrm>
            <a:off x="6501813" y="522421"/>
            <a:ext cx="2973113" cy="467491"/>
          </a:xfrm>
          <a:prstGeom prst="rect">
            <a:avLst/>
          </a:prstGeom>
        </p:spPr>
        <p:txBody>
          <a:bodyPr lIns="0" tIns="0" rIns="0" bIns="0">
            <a:noAutofit/>
          </a:bodyPr>
          <a:lstStyle>
            <a:lvl1pPr marL="0" indent="0">
              <a:lnSpc>
                <a:spcPct val="110000"/>
              </a:lnSpc>
              <a:buNone/>
              <a:defRPr sz="1600" b="0" i="0">
                <a:solidFill>
                  <a:srgbClr val="2576B7"/>
                </a:solidFill>
                <a:latin typeface="Exo" panose="020B0604020202020204" charset="0"/>
              </a:defRPr>
            </a:lvl1pPr>
          </a:lstStyle>
          <a:p>
            <a:pPr lvl="0"/>
            <a:r>
              <a:rPr lang="en-US"/>
              <a:t>Observe the Evolution of Quantum Capability</a:t>
            </a:r>
          </a:p>
        </p:txBody>
      </p:sp>
      <p:sp>
        <p:nvSpPr>
          <p:cNvPr id="18" name="Text Placeholder 3">
            <a:extLst>
              <a:ext uri="{FF2B5EF4-FFF2-40B4-BE49-F238E27FC236}">
                <a16:creationId xmlns:a16="http://schemas.microsoft.com/office/drawing/2014/main" id="{DE4B797A-3634-5A48-B5BC-3ECDA11783E2}"/>
              </a:ext>
            </a:extLst>
          </p:cNvPr>
          <p:cNvSpPr>
            <a:spLocks noGrp="1"/>
          </p:cNvSpPr>
          <p:nvPr>
            <p:ph type="body" sz="quarter" idx="21" hasCustomPrompt="1"/>
          </p:nvPr>
        </p:nvSpPr>
        <p:spPr>
          <a:xfrm>
            <a:off x="6501813" y="2297433"/>
            <a:ext cx="2973113" cy="467491"/>
          </a:xfrm>
          <a:prstGeom prst="rect">
            <a:avLst/>
          </a:prstGeom>
        </p:spPr>
        <p:txBody>
          <a:bodyPr lIns="0" tIns="0" rIns="0" bIns="0">
            <a:noAutofit/>
          </a:bodyPr>
          <a:lstStyle>
            <a:lvl1pPr marL="0" indent="0">
              <a:lnSpc>
                <a:spcPct val="110000"/>
              </a:lnSpc>
              <a:buNone/>
              <a:defRPr sz="1600" b="0" i="0">
                <a:solidFill>
                  <a:srgbClr val="2576B7"/>
                </a:solidFill>
                <a:latin typeface="Exo" panose="020B0604020202020204" charset="0"/>
              </a:defRPr>
            </a:lvl1pPr>
          </a:lstStyle>
          <a:p>
            <a:pPr lvl="0"/>
            <a:r>
              <a:rPr lang="en-US"/>
              <a:t>Observe the Evolution of Quantum Capability</a:t>
            </a:r>
          </a:p>
        </p:txBody>
      </p:sp>
      <p:sp>
        <p:nvSpPr>
          <p:cNvPr id="20" name="Text Placeholder 3">
            <a:extLst>
              <a:ext uri="{FF2B5EF4-FFF2-40B4-BE49-F238E27FC236}">
                <a16:creationId xmlns:a16="http://schemas.microsoft.com/office/drawing/2014/main" id="{944478D2-E7F8-C243-AA66-3B1878B49256}"/>
              </a:ext>
            </a:extLst>
          </p:cNvPr>
          <p:cNvSpPr>
            <a:spLocks noGrp="1"/>
          </p:cNvSpPr>
          <p:nvPr>
            <p:ph type="body" sz="quarter" idx="23" hasCustomPrompt="1"/>
          </p:nvPr>
        </p:nvSpPr>
        <p:spPr>
          <a:xfrm>
            <a:off x="6501813" y="4099339"/>
            <a:ext cx="2973113" cy="467491"/>
          </a:xfrm>
          <a:prstGeom prst="rect">
            <a:avLst/>
          </a:prstGeom>
        </p:spPr>
        <p:txBody>
          <a:bodyPr lIns="0" tIns="0" rIns="0" bIns="0">
            <a:noAutofit/>
          </a:bodyPr>
          <a:lstStyle>
            <a:lvl1pPr marL="0" indent="0">
              <a:lnSpc>
                <a:spcPct val="110000"/>
              </a:lnSpc>
              <a:buNone/>
              <a:defRPr sz="1600" b="0" i="0">
                <a:solidFill>
                  <a:srgbClr val="2576B7"/>
                </a:solidFill>
                <a:latin typeface="Exo" panose="020B0604020202020204" charset="0"/>
              </a:defRPr>
            </a:lvl1pPr>
          </a:lstStyle>
          <a:p>
            <a:pPr lvl="0"/>
            <a:r>
              <a:rPr lang="en-US"/>
              <a:t>Observe the Evolution of Quantum Capability</a:t>
            </a:r>
          </a:p>
        </p:txBody>
      </p:sp>
      <p:sp>
        <p:nvSpPr>
          <p:cNvPr id="14" name="Title 1">
            <a:extLst>
              <a:ext uri="{FF2B5EF4-FFF2-40B4-BE49-F238E27FC236}">
                <a16:creationId xmlns:a16="http://schemas.microsoft.com/office/drawing/2014/main" id="{C42E7176-D606-0141-AE7A-6525F8273FB2}"/>
              </a:ext>
            </a:extLst>
          </p:cNvPr>
          <p:cNvSpPr>
            <a:spLocks noGrp="1"/>
          </p:cNvSpPr>
          <p:nvPr>
            <p:ph type="title" hasCustomPrompt="1"/>
          </p:nvPr>
        </p:nvSpPr>
        <p:spPr>
          <a:xfrm>
            <a:off x="354107" y="530020"/>
            <a:ext cx="2528793" cy="1655967"/>
          </a:xfrm>
        </p:spPr>
        <p:txBody>
          <a:bodyPr>
            <a:noAutofit/>
          </a:bodyPr>
          <a:lstStyle>
            <a:lvl1pPr>
              <a:defRPr>
                <a:solidFill>
                  <a:schemeClr val="bg1"/>
                </a:solidFill>
              </a:defRPr>
            </a:lvl1pPr>
          </a:lstStyle>
          <a:p>
            <a:r>
              <a:rPr lang="en-US"/>
              <a:t>Related Info-Tech</a:t>
            </a:r>
            <a:br>
              <a:rPr lang="en-US"/>
            </a:br>
            <a:r>
              <a:rPr lang="en-US"/>
              <a:t>Research</a:t>
            </a:r>
          </a:p>
        </p:txBody>
      </p:sp>
      <p:sp>
        <p:nvSpPr>
          <p:cNvPr id="19" name="Text Placeholder 4">
            <a:extLst>
              <a:ext uri="{FF2B5EF4-FFF2-40B4-BE49-F238E27FC236}">
                <a16:creationId xmlns:a16="http://schemas.microsoft.com/office/drawing/2014/main" id="{6DD138BE-D45D-9D4D-AF5B-E321D9F85B7D}"/>
              </a:ext>
            </a:extLst>
          </p:cNvPr>
          <p:cNvSpPr>
            <a:spLocks noGrp="1"/>
          </p:cNvSpPr>
          <p:nvPr>
            <p:ph type="body" sz="quarter" idx="33"/>
          </p:nvPr>
        </p:nvSpPr>
        <p:spPr>
          <a:xfrm>
            <a:off x="6495828" y="1083555"/>
            <a:ext cx="5397722" cy="989796"/>
          </a:xfrm>
          <a:prstGeom prst="rect">
            <a:avLst/>
          </a:prstGeom>
        </p:spPr>
        <p:txBody>
          <a:bodyPr lIns="0" tIns="0" rIns="0" bIns="0" numCol="1" spcCol="292608"/>
          <a:lstStyle>
            <a:lvl1pPr marL="179388" indent="-179388">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4">
            <a:extLst>
              <a:ext uri="{FF2B5EF4-FFF2-40B4-BE49-F238E27FC236}">
                <a16:creationId xmlns:a16="http://schemas.microsoft.com/office/drawing/2014/main" id="{5869B384-9C2F-F347-BAE3-5DCC96829BB3}"/>
              </a:ext>
            </a:extLst>
          </p:cNvPr>
          <p:cNvSpPr>
            <a:spLocks noGrp="1"/>
          </p:cNvSpPr>
          <p:nvPr>
            <p:ph type="body" sz="quarter" idx="34"/>
          </p:nvPr>
        </p:nvSpPr>
        <p:spPr>
          <a:xfrm>
            <a:off x="6495828" y="2842435"/>
            <a:ext cx="5397722" cy="989796"/>
          </a:xfrm>
          <a:prstGeom prst="rect">
            <a:avLst/>
          </a:prstGeom>
        </p:spPr>
        <p:txBody>
          <a:bodyPr lIns="0" tIns="0" rIns="0" bIns="0" numCol="1" spcCol="292608"/>
          <a:lstStyle>
            <a:lvl1pPr marL="179388" indent="-179388">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4">
            <a:extLst>
              <a:ext uri="{FF2B5EF4-FFF2-40B4-BE49-F238E27FC236}">
                <a16:creationId xmlns:a16="http://schemas.microsoft.com/office/drawing/2014/main" id="{C13E2497-852B-6C4D-9573-4A393AA2B2EF}"/>
              </a:ext>
            </a:extLst>
          </p:cNvPr>
          <p:cNvSpPr>
            <a:spLocks noGrp="1"/>
          </p:cNvSpPr>
          <p:nvPr>
            <p:ph type="body" sz="quarter" idx="35"/>
          </p:nvPr>
        </p:nvSpPr>
        <p:spPr>
          <a:xfrm>
            <a:off x="6495828" y="4660602"/>
            <a:ext cx="5397722" cy="989796"/>
          </a:xfrm>
          <a:prstGeom prst="rect">
            <a:avLst/>
          </a:prstGeom>
        </p:spPr>
        <p:txBody>
          <a:bodyPr lIns="0" tIns="0" rIns="0" bIns="0" numCol="1" spcCol="292608"/>
          <a:lstStyle>
            <a:lvl1pPr marL="179388" indent="-179388">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a:extLst>
              <a:ext uri="{FF2B5EF4-FFF2-40B4-BE49-F238E27FC236}">
                <a16:creationId xmlns:a16="http://schemas.microsoft.com/office/drawing/2014/main" id="{66C2654F-9C93-6344-819C-768695BC5C3E}"/>
              </a:ext>
            </a:extLst>
          </p:cNvPr>
          <p:cNvSpPr txBox="1"/>
          <p:nvPr userDrawn="1"/>
        </p:nvSpPr>
        <p:spPr>
          <a:xfrm>
            <a:off x="10911840" y="6410960"/>
            <a:ext cx="0" cy="0"/>
          </a:xfrm>
          <a:prstGeom prst="rect">
            <a:avLst/>
          </a:prstGeom>
        </p:spPr>
        <p:txBody>
          <a:bodyPr wrap="none" lIns="0" tIns="0" rIns="0" bIns="0" numCol="1" spcCol="360000" rtlCol="0">
            <a:noAutofit/>
          </a:bodyPr>
          <a:lstStyle/>
          <a:p>
            <a:pPr marL="179388" indent="-179388" algn="l">
              <a:lnSpc>
                <a:spcPct val="110000"/>
              </a:lnSpc>
              <a:buFont typeface="Arial" panose="020B0604020202020204" pitchFamily="34" charset="0"/>
              <a:buChar char="•"/>
              <a:tabLst/>
            </a:pPr>
            <a:endParaRPr lang="en-US" sz="1400" dirty="0">
              <a:solidFill>
                <a:schemeClr val="tx1">
                  <a:lumMod val="50000"/>
                </a:schemeClr>
              </a:solidFill>
              <a:latin typeface="Roboto Condensed Light" panose="02000000000000000000" pitchFamily="2" charset="0"/>
              <a:ea typeface="Roboto Condensed Light" panose="02000000000000000000" pitchFamily="2" charset="0"/>
            </a:endParaRPr>
          </a:p>
        </p:txBody>
      </p:sp>
      <p:sp>
        <p:nvSpPr>
          <p:cNvPr id="3" name="TextBox 2">
            <a:extLst>
              <a:ext uri="{FF2B5EF4-FFF2-40B4-BE49-F238E27FC236}">
                <a16:creationId xmlns:a16="http://schemas.microsoft.com/office/drawing/2014/main" id="{BBA02A3B-65E5-6B43-A0D5-3A83153EAC5B}"/>
              </a:ext>
            </a:extLst>
          </p:cNvPr>
          <p:cNvSpPr txBox="1"/>
          <p:nvPr userDrawn="1"/>
        </p:nvSpPr>
        <p:spPr>
          <a:xfrm>
            <a:off x="11501120" y="6512560"/>
            <a:ext cx="0" cy="0"/>
          </a:xfrm>
          <a:prstGeom prst="rect">
            <a:avLst/>
          </a:prstGeom>
        </p:spPr>
        <p:txBody>
          <a:bodyPr wrap="none" lIns="0" tIns="0" rIns="0" bIns="0" numCol="1" spcCol="360000" rtlCol="0">
            <a:noAutofit/>
          </a:bodyPr>
          <a:lstStyle/>
          <a:p>
            <a:pPr marL="179388" indent="-179388" algn="l">
              <a:lnSpc>
                <a:spcPct val="110000"/>
              </a:lnSpc>
              <a:buFont typeface="Arial" panose="020B0604020202020204" pitchFamily="34" charset="0"/>
              <a:buChar char="•"/>
              <a:tabLst/>
            </a:pPr>
            <a:endParaRPr lang="en-US" sz="1400" dirty="0">
              <a:solidFill>
                <a:schemeClr val="tx1">
                  <a:lumMod val="50000"/>
                </a:schemeClr>
              </a:solidFill>
              <a:latin typeface="Roboto Condensed Light" panose="02000000000000000000" pitchFamily="2" charset="0"/>
              <a:ea typeface="Roboto Condensed Light" panose="02000000000000000000" pitchFamily="2" charset="0"/>
            </a:endParaRPr>
          </a:p>
        </p:txBody>
      </p:sp>
    </p:spTree>
    <p:extLst>
      <p:ext uri="{BB962C8B-B14F-4D97-AF65-F5344CB8AC3E}">
        <p14:creationId xmlns:p14="http://schemas.microsoft.com/office/powerpoint/2010/main" val="148307887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Related Research B">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73BF8330-F21B-D442-AE37-1705C7870D32}"/>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79000"/>
                    </a14:imgEffect>
                  </a14:imgLayer>
                </a14:imgProps>
              </a:ext>
              <a:ext uri="{28A0092B-C50C-407E-A947-70E740481C1C}">
                <a14:useLocalDpi xmlns:a14="http://schemas.microsoft.com/office/drawing/2010/main"/>
              </a:ext>
            </a:extLst>
          </a:blip>
          <a:srcRect l="39120" r="37452" b="28119"/>
          <a:stretch/>
        </p:blipFill>
        <p:spPr>
          <a:xfrm>
            <a:off x="0" y="-1"/>
            <a:ext cx="3287713" cy="6873276"/>
          </a:xfrm>
          <a:prstGeom prst="rect">
            <a:avLst/>
          </a:prstGeom>
        </p:spPr>
      </p:pic>
      <p:sp>
        <p:nvSpPr>
          <p:cNvPr id="29" name="Rectangle 28">
            <a:extLst>
              <a:ext uri="{FF2B5EF4-FFF2-40B4-BE49-F238E27FC236}">
                <a16:creationId xmlns:a16="http://schemas.microsoft.com/office/drawing/2014/main" id="{9942D4EE-B043-184F-8E87-10B454B4B973}"/>
              </a:ext>
            </a:extLst>
          </p:cNvPr>
          <p:cNvSpPr/>
          <p:nvPr userDrawn="1"/>
        </p:nvSpPr>
        <p:spPr>
          <a:xfrm>
            <a:off x="2" y="0"/>
            <a:ext cx="3287711" cy="6858000"/>
          </a:xfrm>
          <a:prstGeom prst="rect">
            <a:avLst/>
          </a:prstGeom>
          <a:gradFill>
            <a:gsLst>
              <a:gs pos="19000">
                <a:srgbClr val="2576B7">
                  <a:alpha val="11000"/>
                </a:srgbClr>
              </a:gs>
              <a:gs pos="99000">
                <a:schemeClr val="accent1">
                  <a:lumMod val="60000"/>
                  <a:lumOff val="40000"/>
                  <a:alpha val="5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dirty="0"/>
          </a:p>
        </p:txBody>
      </p:sp>
      <p:sp>
        <p:nvSpPr>
          <p:cNvPr id="34" name="Picture Placeholder 31">
            <a:extLst>
              <a:ext uri="{FF2B5EF4-FFF2-40B4-BE49-F238E27FC236}">
                <a16:creationId xmlns:a16="http://schemas.microsoft.com/office/drawing/2014/main" id="{A16A3254-CD4F-E745-B5D3-9721CB4A246F}"/>
              </a:ext>
            </a:extLst>
          </p:cNvPr>
          <p:cNvSpPr>
            <a:spLocks noGrp="1"/>
          </p:cNvSpPr>
          <p:nvPr>
            <p:ph type="pic" sz="quarter" idx="12"/>
          </p:nvPr>
        </p:nvSpPr>
        <p:spPr>
          <a:xfrm>
            <a:off x="3663983" y="481675"/>
            <a:ext cx="2419409" cy="1217613"/>
          </a:xfrm>
          <a:prstGeom prst="rect">
            <a:avLst/>
          </a:prstGeom>
        </p:spPr>
        <p:txBody>
          <a:bodyPr>
            <a:noAutofit/>
          </a:bodyPr>
          <a:lstStyle>
            <a:lvl1pPr>
              <a:lnSpc>
                <a:spcPct val="110000"/>
              </a:lnSpc>
              <a:defRPr sz="1800" b="1" i="0">
                <a:latin typeface="Montserrat SemiBold" pitchFamily="2" charset="77"/>
              </a:defRPr>
            </a:lvl1pPr>
          </a:lstStyle>
          <a:p>
            <a:endParaRPr lang="en-US" dirty="0"/>
          </a:p>
        </p:txBody>
      </p:sp>
      <p:sp>
        <p:nvSpPr>
          <p:cNvPr id="14" name="Picture Placeholder 31">
            <a:extLst>
              <a:ext uri="{FF2B5EF4-FFF2-40B4-BE49-F238E27FC236}">
                <a16:creationId xmlns:a16="http://schemas.microsoft.com/office/drawing/2014/main" id="{9D81BA75-D3B6-FE4B-9E28-055DAEF016DA}"/>
              </a:ext>
            </a:extLst>
          </p:cNvPr>
          <p:cNvSpPr>
            <a:spLocks noGrp="1"/>
          </p:cNvSpPr>
          <p:nvPr>
            <p:ph type="pic" sz="quarter" idx="13"/>
          </p:nvPr>
        </p:nvSpPr>
        <p:spPr>
          <a:xfrm>
            <a:off x="6463627" y="481675"/>
            <a:ext cx="2419409" cy="1217613"/>
          </a:xfrm>
          <a:prstGeom prst="rect">
            <a:avLst/>
          </a:prstGeom>
        </p:spPr>
        <p:txBody>
          <a:bodyPr>
            <a:noAutofit/>
          </a:bodyPr>
          <a:lstStyle>
            <a:lvl1pPr>
              <a:lnSpc>
                <a:spcPct val="110000"/>
              </a:lnSpc>
              <a:defRPr sz="1800" b="1" i="0">
                <a:latin typeface="Montserrat SemiBold" pitchFamily="2" charset="77"/>
              </a:defRPr>
            </a:lvl1pPr>
          </a:lstStyle>
          <a:p>
            <a:endParaRPr lang="en-US" dirty="0"/>
          </a:p>
        </p:txBody>
      </p:sp>
      <p:sp>
        <p:nvSpPr>
          <p:cNvPr id="15" name="Picture Placeholder 31">
            <a:extLst>
              <a:ext uri="{FF2B5EF4-FFF2-40B4-BE49-F238E27FC236}">
                <a16:creationId xmlns:a16="http://schemas.microsoft.com/office/drawing/2014/main" id="{63BF6C5D-F071-0843-B2AB-0EEC00DDAA7E}"/>
              </a:ext>
            </a:extLst>
          </p:cNvPr>
          <p:cNvSpPr>
            <a:spLocks noGrp="1"/>
          </p:cNvSpPr>
          <p:nvPr>
            <p:ph type="pic" sz="quarter" idx="14"/>
          </p:nvPr>
        </p:nvSpPr>
        <p:spPr>
          <a:xfrm>
            <a:off x="9280205" y="481675"/>
            <a:ext cx="2419409" cy="1217613"/>
          </a:xfrm>
          <a:prstGeom prst="rect">
            <a:avLst/>
          </a:prstGeom>
        </p:spPr>
        <p:txBody>
          <a:bodyPr>
            <a:noAutofit/>
          </a:bodyPr>
          <a:lstStyle>
            <a:lvl1pPr>
              <a:lnSpc>
                <a:spcPct val="110000"/>
              </a:lnSpc>
              <a:defRPr sz="1800" b="1" i="0">
                <a:latin typeface="Montserrat SemiBold" pitchFamily="2" charset="77"/>
              </a:defRPr>
            </a:lvl1pPr>
          </a:lstStyle>
          <a:p>
            <a:endParaRPr lang="en-US" dirty="0"/>
          </a:p>
        </p:txBody>
      </p:sp>
      <p:sp>
        <p:nvSpPr>
          <p:cNvPr id="4" name="Text Placeholder 3">
            <a:extLst>
              <a:ext uri="{FF2B5EF4-FFF2-40B4-BE49-F238E27FC236}">
                <a16:creationId xmlns:a16="http://schemas.microsoft.com/office/drawing/2014/main" id="{35FEB7B1-6275-0248-A0C2-CFA4FE5E587C}"/>
              </a:ext>
            </a:extLst>
          </p:cNvPr>
          <p:cNvSpPr>
            <a:spLocks noGrp="1"/>
          </p:cNvSpPr>
          <p:nvPr>
            <p:ph type="body" sz="quarter" idx="15" hasCustomPrompt="1"/>
          </p:nvPr>
        </p:nvSpPr>
        <p:spPr>
          <a:xfrm>
            <a:off x="3661721" y="2852939"/>
            <a:ext cx="2435073" cy="446087"/>
          </a:xfrm>
          <a:prstGeom prst="rect">
            <a:avLst/>
          </a:prstGeom>
        </p:spPr>
        <p:txBody>
          <a:bodyPr lIns="0" tIns="0" rIns="0" bIns="0">
            <a:noAutofit/>
          </a:bodyPr>
          <a:lstStyle>
            <a:lvl1pPr marL="0" indent="0">
              <a:lnSpc>
                <a:spcPct val="110000"/>
              </a:lnSpc>
              <a:buNone/>
              <a:defRPr sz="1600" b="0" i="0">
                <a:solidFill>
                  <a:srgbClr val="2576B7"/>
                </a:solidFill>
                <a:latin typeface="Exo" panose="020B0604020202020204" charset="0"/>
              </a:defRPr>
            </a:lvl1pPr>
          </a:lstStyle>
          <a:p>
            <a:pPr lvl="0"/>
            <a:r>
              <a:rPr lang="en-US"/>
              <a:t>Observe the Evolution of Quantum Capability</a:t>
            </a:r>
          </a:p>
        </p:txBody>
      </p:sp>
      <p:sp>
        <p:nvSpPr>
          <p:cNvPr id="24" name="Text Placeholder 3">
            <a:extLst>
              <a:ext uri="{FF2B5EF4-FFF2-40B4-BE49-F238E27FC236}">
                <a16:creationId xmlns:a16="http://schemas.microsoft.com/office/drawing/2014/main" id="{108CB76C-02AD-EF41-B531-F5DB3CB2D699}"/>
              </a:ext>
            </a:extLst>
          </p:cNvPr>
          <p:cNvSpPr>
            <a:spLocks noGrp="1"/>
          </p:cNvSpPr>
          <p:nvPr>
            <p:ph type="body" sz="quarter" idx="19" hasCustomPrompt="1"/>
          </p:nvPr>
        </p:nvSpPr>
        <p:spPr>
          <a:xfrm>
            <a:off x="6476173" y="2852939"/>
            <a:ext cx="2435073" cy="446087"/>
          </a:xfrm>
          <a:prstGeom prst="rect">
            <a:avLst/>
          </a:prstGeom>
        </p:spPr>
        <p:txBody>
          <a:bodyPr lIns="0" tIns="0" rIns="0" bIns="0">
            <a:noAutofit/>
          </a:bodyPr>
          <a:lstStyle>
            <a:lvl1pPr marL="0" indent="0">
              <a:lnSpc>
                <a:spcPct val="110000"/>
              </a:lnSpc>
              <a:buNone/>
              <a:defRPr sz="1600" b="0" i="0">
                <a:solidFill>
                  <a:srgbClr val="2576B7"/>
                </a:solidFill>
                <a:latin typeface="Exo" panose="020B0604020202020204" charset="0"/>
              </a:defRPr>
            </a:lvl1pPr>
          </a:lstStyle>
          <a:p>
            <a:pPr lvl="0"/>
            <a:r>
              <a:rPr lang="en-US"/>
              <a:t>Observe the Evolution of Quantum Capability</a:t>
            </a:r>
          </a:p>
        </p:txBody>
      </p:sp>
      <p:sp>
        <p:nvSpPr>
          <p:cNvPr id="26" name="Text Placeholder 3">
            <a:extLst>
              <a:ext uri="{FF2B5EF4-FFF2-40B4-BE49-F238E27FC236}">
                <a16:creationId xmlns:a16="http://schemas.microsoft.com/office/drawing/2014/main" id="{8AD22B1A-68AA-BD46-9959-0E6C0630032C}"/>
              </a:ext>
            </a:extLst>
          </p:cNvPr>
          <p:cNvSpPr>
            <a:spLocks noGrp="1"/>
          </p:cNvSpPr>
          <p:nvPr>
            <p:ph type="body" sz="quarter" idx="21" hasCustomPrompt="1"/>
          </p:nvPr>
        </p:nvSpPr>
        <p:spPr>
          <a:xfrm>
            <a:off x="9284687" y="2852939"/>
            <a:ext cx="2435073" cy="446087"/>
          </a:xfrm>
          <a:prstGeom prst="rect">
            <a:avLst/>
          </a:prstGeom>
        </p:spPr>
        <p:txBody>
          <a:bodyPr lIns="0" tIns="0" rIns="0" bIns="0">
            <a:noAutofit/>
          </a:bodyPr>
          <a:lstStyle>
            <a:lvl1pPr marL="0" indent="0">
              <a:lnSpc>
                <a:spcPct val="110000"/>
              </a:lnSpc>
              <a:buNone/>
              <a:defRPr sz="1600" b="0" i="0">
                <a:solidFill>
                  <a:srgbClr val="2576B7"/>
                </a:solidFill>
                <a:latin typeface="Exo" panose="020B0604020202020204" charset="0"/>
              </a:defRPr>
            </a:lvl1pPr>
          </a:lstStyle>
          <a:p>
            <a:pPr lvl="0"/>
            <a:r>
              <a:rPr lang="en-US"/>
              <a:t>Observe the Evolution of Quantum Capability</a:t>
            </a:r>
          </a:p>
        </p:txBody>
      </p:sp>
      <p:sp>
        <p:nvSpPr>
          <p:cNvPr id="17" name="Title 1">
            <a:extLst>
              <a:ext uri="{FF2B5EF4-FFF2-40B4-BE49-F238E27FC236}">
                <a16:creationId xmlns:a16="http://schemas.microsoft.com/office/drawing/2014/main" id="{0E684A7A-566C-524F-9059-7AED86894B10}"/>
              </a:ext>
            </a:extLst>
          </p:cNvPr>
          <p:cNvSpPr>
            <a:spLocks noGrp="1"/>
          </p:cNvSpPr>
          <p:nvPr>
            <p:ph type="title" hasCustomPrompt="1"/>
          </p:nvPr>
        </p:nvSpPr>
        <p:spPr>
          <a:xfrm>
            <a:off x="354107" y="530020"/>
            <a:ext cx="2528793" cy="1655967"/>
          </a:xfrm>
        </p:spPr>
        <p:txBody>
          <a:bodyPr>
            <a:noAutofit/>
          </a:bodyPr>
          <a:lstStyle>
            <a:lvl1pPr>
              <a:defRPr>
                <a:solidFill>
                  <a:schemeClr val="bg1"/>
                </a:solidFill>
              </a:defRPr>
            </a:lvl1pPr>
          </a:lstStyle>
          <a:p>
            <a:r>
              <a:rPr lang="en-US"/>
              <a:t>Related Info-Tech</a:t>
            </a:r>
            <a:br>
              <a:rPr lang="en-US"/>
            </a:br>
            <a:r>
              <a:rPr lang="en-US"/>
              <a:t>Research</a:t>
            </a:r>
          </a:p>
        </p:txBody>
      </p:sp>
      <p:sp>
        <p:nvSpPr>
          <p:cNvPr id="20" name="Text Placeholder 4">
            <a:extLst>
              <a:ext uri="{FF2B5EF4-FFF2-40B4-BE49-F238E27FC236}">
                <a16:creationId xmlns:a16="http://schemas.microsoft.com/office/drawing/2014/main" id="{601906B8-F10B-5344-931F-79A91218159A}"/>
              </a:ext>
            </a:extLst>
          </p:cNvPr>
          <p:cNvSpPr>
            <a:spLocks noGrp="1"/>
          </p:cNvSpPr>
          <p:nvPr>
            <p:ph type="body" sz="quarter" idx="33"/>
          </p:nvPr>
        </p:nvSpPr>
        <p:spPr>
          <a:xfrm>
            <a:off x="3654167" y="3518409"/>
            <a:ext cx="2551371" cy="2361396"/>
          </a:xfrm>
          <a:prstGeom prst="rect">
            <a:avLst/>
          </a:prstGeom>
        </p:spPr>
        <p:txBody>
          <a:bodyPr lIns="0" tIns="0" rIns="0" bIns="0" numCol="1" spcCol="292608"/>
          <a:lstStyle>
            <a:lvl1pPr marL="179388" indent="-179388">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4">
            <a:extLst>
              <a:ext uri="{FF2B5EF4-FFF2-40B4-BE49-F238E27FC236}">
                <a16:creationId xmlns:a16="http://schemas.microsoft.com/office/drawing/2014/main" id="{7CDAC451-E2DC-5E43-8A65-BDD2C214A4E3}"/>
              </a:ext>
            </a:extLst>
          </p:cNvPr>
          <p:cNvSpPr>
            <a:spLocks noGrp="1"/>
          </p:cNvSpPr>
          <p:nvPr>
            <p:ph type="body" sz="quarter" idx="34"/>
          </p:nvPr>
        </p:nvSpPr>
        <p:spPr>
          <a:xfrm>
            <a:off x="6477794" y="3518409"/>
            <a:ext cx="2551371" cy="2361396"/>
          </a:xfrm>
          <a:prstGeom prst="rect">
            <a:avLst/>
          </a:prstGeom>
        </p:spPr>
        <p:txBody>
          <a:bodyPr lIns="0" tIns="0" rIns="0" bIns="0" numCol="1" spcCol="292608"/>
          <a:lstStyle>
            <a:lvl1pPr marL="179388" indent="-179388">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4">
            <a:extLst>
              <a:ext uri="{FF2B5EF4-FFF2-40B4-BE49-F238E27FC236}">
                <a16:creationId xmlns:a16="http://schemas.microsoft.com/office/drawing/2014/main" id="{20852FC8-6DA5-4540-982F-D5CBC2F29FE2}"/>
              </a:ext>
            </a:extLst>
          </p:cNvPr>
          <p:cNvSpPr>
            <a:spLocks noGrp="1"/>
          </p:cNvSpPr>
          <p:nvPr>
            <p:ph type="body" sz="quarter" idx="35"/>
          </p:nvPr>
        </p:nvSpPr>
        <p:spPr>
          <a:xfrm>
            <a:off x="9297194" y="3518409"/>
            <a:ext cx="2551371" cy="2361396"/>
          </a:xfrm>
          <a:prstGeom prst="rect">
            <a:avLst/>
          </a:prstGeom>
        </p:spPr>
        <p:txBody>
          <a:bodyPr lIns="0" tIns="0" rIns="0" bIns="0" numCol="1" spcCol="292608"/>
          <a:lstStyle>
            <a:lvl1pPr marL="179388" indent="-179388">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095434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Bibliograph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64A327A-EE11-AC48-BC31-DE279A6E652A}"/>
              </a:ext>
            </a:extLst>
          </p:cNvPr>
          <p:cNvSpPr>
            <a:spLocks noGrp="1"/>
          </p:cNvSpPr>
          <p:nvPr>
            <p:ph type="title" hasCustomPrompt="1"/>
          </p:nvPr>
        </p:nvSpPr>
        <p:spPr>
          <a:xfrm>
            <a:off x="354106" y="530021"/>
            <a:ext cx="6713321" cy="1130188"/>
          </a:xfrm>
        </p:spPr>
        <p:txBody>
          <a:bodyPr>
            <a:noAutofit/>
          </a:bodyPr>
          <a:lstStyle>
            <a:lvl1pPr>
              <a:defRPr>
                <a:solidFill>
                  <a:srgbClr val="2576B7"/>
                </a:solidFill>
              </a:defRPr>
            </a:lvl1pPr>
          </a:lstStyle>
          <a:p>
            <a:r>
              <a:rPr lang="en-US"/>
              <a:t>Bibliography</a:t>
            </a:r>
          </a:p>
        </p:txBody>
      </p:sp>
      <p:sp>
        <p:nvSpPr>
          <p:cNvPr id="7" name="Text Placeholder 10">
            <a:extLst>
              <a:ext uri="{FF2B5EF4-FFF2-40B4-BE49-F238E27FC236}">
                <a16:creationId xmlns:a16="http://schemas.microsoft.com/office/drawing/2014/main" id="{F31CD5B0-F94C-7D4D-97FF-D8D98F6F0C8E}"/>
              </a:ext>
            </a:extLst>
          </p:cNvPr>
          <p:cNvSpPr>
            <a:spLocks noGrp="1"/>
          </p:cNvSpPr>
          <p:nvPr>
            <p:ph type="body" sz="quarter" idx="13" hasCustomPrompt="1"/>
          </p:nvPr>
        </p:nvSpPr>
        <p:spPr>
          <a:xfrm>
            <a:off x="381794" y="1552498"/>
            <a:ext cx="5477732" cy="4503847"/>
          </a:xfrm>
          <a:prstGeom prst="rect">
            <a:avLst/>
          </a:prstGeom>
        </p:spPr>
        <p:txBody>
          <a:bodyPr lIns="0" tIns="0" rIns="0" bIns="0">
            <a:noAutofit/>
          </a:bodyPr>
          <a:lstStyle>
            <a:lvl1pPr marL="179388" marR="182520" indent="-179388" algn="l">
              <a:lnSpc>
                <a:spcPct val="110000"/>
              </a:lnSpc>
              <a:spcBef>
                <a:spcPts val="3"/>
              </a:spcBef>
              <a:spcAft>
                <a:spcPts val="1200"/>
              </a:spcAft>
              <a:buFont typeface="Arial" panose="020B0604020202020204" pitchFamily="34" charset="0"/>
              <a:buChar char="•"/>
              <a:tabLst/>
              <a:defRPr sz="1600" baseline="0">
                <a:solidFill>
                  <a:srgbClr val="2576B7"/>
                </a:solidFill>
                <a:latin typeface="Roboto Condensed Light" panose="02000000000000000000" pitchFamily="2" charset="0"/>
              </a:defRPr>
            </a:lvl1pPr>
          </a:lstStyle>
          <a:p>
            <a:pPr marL="7701" marR="242975" indent="0" algn="l">
              <a:lnSpc>
                <a:spcPct val="110000"/>
              </a:lnSpc>
              <a:spcBef>
                <a:spcPts val="55"/>
              </a:spcBef>
              <a:spcAft>
                <a:spcPts val="1200"/>
              </a:spcAft>
              <a:buFont typeface="Arial" panose="020B0604020202020204" pitchFamily="34" charset="0"/>
              <a:buNone/>
            </a:pPr>
            <a:r>
              <a:rPr lang="en-CA" sz="1200" spc="-30" dirty="0" err="1">
                <a:solidFill>
                  <a:srgbClr val="000000"/>
                </a:solidFill>
                <a:latin typeface="Roboto Condensed Light" panose="02000000000000000000" pitchFamily="2" charset="0"/>
                <a:cs typeface="Arial Narrow"/>
              </a:rPr>
              <a:t>Bersin</a:t>
            </a:r>
            <a:r>
              <a:rPr lang="en-CA" sz="1200" spc="-30" dirty="0">
                <a:solidFill>
                  <a:srgbClr val="000000"/>
                </a:solidFill>
                <a:latin typeface="Roboto Condensed Light" panose="02000000000000000000" pitchFamily="2" charset="0"/>
                <a:cs typeface="Arial Narrow"/>
              </a:rPr>
              <a:t>,</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Josh.</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“Time</a:t>
            </a:r>
            <a:r>
              <a:rPr lang="en-CA" sz="1200" spc="-64" dirty="0">
                <a:solidFill>
                  <a:srgbClr val="000000"/>
                </a:solidFill>
                <a:latin typeface="Roboto Condensed Light" panose="02000000000000000000" pitchFamily="2" charset="0"/>
                <a:cs typeface="Arial Narrow"/>
              </a:rPr>
              <a:t> </a:t>
            </a:r>
            <a:r>
              <a:rPr lang="en-CA" sz="1200" spc="-18" dirty="0">
                <a:solidFill>
                  <a:srgbClr val="000000"/>
                </a:solidFill>
                <a:latin typeface="Roboto Condensed Light" panose="02000000000000000000" pitchFamily="2" charset="0"/>
                <a:cs typeface="Arial Narrow"/>
              </a:rPr>
              <a:t>to</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Scrap</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Performance</a:t>
            </a:r>
            <a:r>
              <a:rPr lang="en-CA" sz="1200" spc="-12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Appraisals?”</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Forbes</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Magazine.</a:t>
            </a:r>
            <a:r>
              <a:rPr lang="en-CA" sz="1200" spc="-64" dirty="0">
                <a:solidFill>
                  <a:srgbClr val="000000"/>
                </a:solidFill>
                <a:latin typeface="Roboto Condensed Light" panose="02000000000000000000" pitchFamily="2" charset="0"/>
                <a:cs typeface="Arial Narrow"/>
              </a:rPr>
              <a:t> </a:t>
            </a:r>
            <a:r>
              <a:rPr lang="en-CA" sz="1200" spc="-3" dirty="0">
                <a:solidFill>
                  <a:srgbClr val="000000"/>
                </a:solidFill>
                <a:latin typeface="Roboto Condensed Light" panose="02000000000000000000" pitchFamily="2" charset="0"/>
                <a:cs typeface="Arial Narrow"/>
              </a:rPr>
              <a:t>5</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June</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64" dirty="0">
                <a:solidFill>
                  <a:srgbClr val="000000"/>
                </a:solidFill>
                <a:latin typeface="Roboto Condensed Light" panose="02000000000000000000" pitchFamily="2" charset="0"/>
                <a:cs typeface="Arial Narrow"/>
              </a:rPr>
              <a:t> </a:t>
            </a:r>
            <a:r>
              <a:rPr lang="en-CA" sz="1200" spc="-42" dirty="0">
                <a:solidFill>
                  <a:srgbClr val="000000"/>
                </a:solidFill>
                <a:latin typeface="Roboto Condensed Light" panose="02000000000000000000" pitchFamily="2" charset="0"/>
                <a:cs typeface="Arial Narrow"/>
              </a:rPr>
              <a:t>Web.  </a:t>
            </a:r>
            <a:r>
              <a:rPr lang="en-CA" sz="1200" spc="-21" dirty="0">
                <a:solidFill>
                  <a:srgbClr val="000000"/>
                </a:solidFill>
                <a:latin typeface="Roboto Condensed Light" panose="02000000000000000000" pitchFamily="2" charset="0"/>
                <a:cs typeface="Arial Narrow"/>
              </a:rPr>
              <a:t>30 </a:t>
            </a:r>
            <a:r>
              <a:rPr lang="en-CA" sz="1200" spc="-24" dirty="0">
                <a:solidFill>
                  <a:srgbClr val="000000"/>
                </a:solidFill>
                <a:latin typeface="Roboto Condensed Light" panose="02000000000000000000" pitchFamily="2" charset="0"/>
                <a:cs typeface="Arial Narrow"/>
              </a:rPr>
              <a:t>Oct </a:t>
            </a:r>
            <a:r>
              <a:rPr lang="en-CA" sz="1200" spc="-30" dirty="0">
                <a:solidFill>
                  <a:srgbClr val="000000"/>
                </a:solidFill>
                <a:latin typeface="Roboto Condensed Light" panose="02000000000000000000" pitchFamily="2" charset="0"/>
                <a:cs typeface="Arial Narrow"/>
              </a:rPr>
              <a:t>2013. </a:t>
            </a:r>
            <a:r>
              <a:rPr lang="en-CA" sz="1200" spc="-36" dirty="0">
                <a:solidFill>
                  <a:srgbClr val="2576B7"/>
                </a:solidFill>
                <a:latin typeface="Roboto Condensed Light" panose="02000000000000000000" pitchFamily="2" charset="0"/>
                <a:cs typeface="Arial Narrow"/>
                <a:hlinkClick r:id="rId2">
                  <a:extLst>
                    <a:ext uri="{A12FA001-AC4F-418D-AE19-62706E023703}">
                      <ahyp:hlinkClr xmlns:ahyp="http://schemas.microsoft.com/office/drawing/2018/hyperlinkcolor" val="tx"/>
                    </a:ext>
                  </a:extLst>
                </a:hlinkClick>
              </a:rPr>
              <a:t>&lt;http://www.forbes.com/sites/joshbersin/2013/05/06/time-to-scrap-performance- </a:t>
            </a:r>
            <a:r>
              <a:rPr lang="en-CA" sz="1200" spc="-36" dirty="0">
                <a:solidFill>
                  <a:srgbClr val="2576B7"/>
                </a:solidFill>
                <a:latin typeface="Roboto Condensed Light" panose="02000000000000000000" pitchFamily="2" charset="0"/>
                <a:cs typeface="Arial Narrow"/>
              </a:rPr>
              <a:t> </a:t>
            </a:r>
            <a:r>
              <a:rPr lang="en-CA" sz="1200" spc="-33" dirty="0">
                <a:solidFill>
                  <a:srgbClr val="2576B7"/>
                </a:solidFill>
                <a:latin typeface="Roboto Condensed Light" panose="02000000000000000000" pitchFamily="2" charset="0"/>
                <a:cs typeface="Arial Narrow"/>
              </a:rPr>
              <a:t>appraisals/&gt;.</a:t>
            </a:r>
            <a:endParaRPr lang="en-CA" sz="1200" spc="0" dirty="0">
              <a:solidFill>
                <a:srgbClr val="2576B7"/>
              </a:solidFill>
              <a:latin typeface="Roboto Condensed Light" panose="02000000000000000000" pitchFamily="2" charset="0"/>
              <a:cs typeface="Times New Roman"/>
            </a:endParaRPr>
          </a:p>
          <a:p>
            <a:pPr marL="7701" marR="242975" indent="0" algn="l">
              <a:lnSpc>
                <a:spcPct val="110000"/>
              </a:lnSpc>
              <a:spcBef>
                <a:spcPts val="55"/>
              </a:spcBef>
              <a:spcAft>
                <a:spcPts val="1200"/>
              </a:spcAft>
              <a:buFont typeface="Arial" panose="020B0604020202020204" pitchFamily="34" charset="0"/>
              <a:buNone/>
            </a:pPr>
            <a:r>
              <a:rPr lang="en-CA" sz="1200" spc="-30" dirty="0">
                <a:solidFill>
                  <a:srgbClr val="000000"/>
                </a:solidFill>
                <a:latin typeface="Roboto Condensed Light" panose="02000000000000000000" pitchFamily="2" charset="0"/>
                <a:cs typeface="Arial Narrow"/>
              </a:rPr>
              <a:t>Cheese,</a:t>
            </a:r>
            <a:r>
              <a:rPr lang="en-CA" sz="1200" spc="-67" dirty="0">
                <a:solidFill>
                  <a:srgbClr val="000000"/>
                </a:solidFill>
                <a:latin typeface="Roboto Condensed Light" panose="02000000000000000000" pitchFamily="2" charset="0"/>
                <a:cs typeface="Arial Narrow"/>
              </a:rPr>
              <a:t> </a:t>
            </a:r>
            <a:r>
              <a:rPr lang="en-CA" sz="1200" spc="-39" dirty="0">
                <a:solidFill>
                  <a:srgbClr val="000000"/>
                </a:solidFill>
                <a:latin typeface="Roboto Condensed Light" panose="02000000000000000000" pitchFamily="2" charset="0"/>
                <a:cs typeface="Arial Narrow"/>
              </a:rPr>
              <a:t>Peter,</a:t>
            </a:r>
            <a:r>
              <a:rPr lang="en-CA" sz="1200" spc="-64" dirty="0">
                <a:solidFill>
                  <a:srgbClr val="000000"/>
                </a:solidFill>
                <a:latin typeface="Roboto Condensed Light" panose="02000000000000000000" pitchFamily="2" charset="0"/>
                <a:cs typeface="Arial Narrow"/>
              </a:rPr>
              <a:t> </a:t>
            </a:r>
            <a:r>
              <a:rPr lang="en-CA" sz="1200" spc="-18" dirty="0">
                <a:solidFill>
                  <a:srgbClr val="000000"/>
                </a:solidFill>
                <a:latin typeface="Roboto Condensed Light" panose="02000000000000000000" pitchFamily="2" charset="0"/>
                <a:cs typeface="Arial Narrow"/>
              </a:rPr>
              <a:t>et</a:t>
            </a:r>
            <a:r>
              <a:rPr lang="en-CA" sz="1200" spc="-64" dirty="0">
                <a:solidFill>
                  <a:srgbClr val="000000"/>
                </a:solidFill>
                <a:latin typeface="Roboto Condensed Light" panose="02000000000000000000" pitchFamily="2" charset="0"/>
                <a:cs typeface="Arial Narrow"/>
              </a:rPr>
              <a:t> </a:t>
            </a:r>
            <a:r>
              <a:rPr lang="en-CA" sz="1200" spc="-24" dirty="0">
                <a:solidFill>
                  <a:srgbClr val="000000"/>
                </a:solidFill>
                <a:latin typeface="Roboto Condensed Light" panose="02000000000000000000" pitchFamily="2" charset="0"/>
                <a:cs typeface="Arial Narrow"/>
              </a:rPr>
              <a:t>al.</a:t>
            </a:r>
            <a:r>
              <a:rPr lang="en-CA" sz="1200" spc="-64" dirty="0">
                <a:solidFill>
                  <a:srgbClr val="000000"/>
                </a:solidFill>
                <a:latin typeface="Roboto Condensed Light" panose="02000000000000000000" pitchFamily="2" charset="0"/>
                <a:cs typeface="Arial Narrow"/>
              </a:rPr>
              <a:t> </a:t>
            </a:r>
            <a:r>
              <a:rPr lang="en-CA" sz="1200" spc="-3" dirty="0">
                <a:solidFill>
                  <a:srgbClr val="000000"/>
                </a:solidFill>
                <a:latin typeface="Roboto Condensed Light" panose="02000000000000000000" pitchFamily="2" charset="0"/>
                <a:cs typeface="Arial Narrow"/>
              </a:rPr>
              <a:t>“</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Creating</a:t>
            </a:r>
            <a:r>
              <a:rPr lang="en-CA" sz="1200" spc="-64"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an</a:t>
            </a:r>
            <a:r>
              <a:rPr lang="en-CA" sz="1200" spc="-12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Agile</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Organization.”</a:t>
            </a:r>
            <a:r>
              <a:rPr lang="en-CA" sz="1200" spc="-12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Accenture.</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Oct.</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2009.</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4" dirty="0">
                <a:solidFill>
                  <a:srgbClr val="000000"/>
                </a:solidFill>
                <a:latin typeface="Roboto Condensed Light" panose="02000000000000000000" pitchFamily="2" charset="0"/>
                <a:cs typeface="Arial Narrow"/>
              </a:rPr>
              <a:t> </a:t>
            </a:r>
            <a:r>
              <a:rPr lang="en-CA" sz="1200" spc="-49" dirty="0">
                <a:solidFill>
                  <a:srgbClr val="000000"/>
                </a:solidFill>
                <a:latin typeface="Roboto Condensed Light" panose="02000000000000000000" pitchFamily="2" charset="0"/>
                <a:cs typeface="Arial Narrow"/>
              </a:rPr>
              <a:t>Nov.</a:t>
            </a:r>
            <a:r>
              <a:rPr lang="en-CA" sz="1200" spc="-64" dirty="0">
                <a:solidFill>
                  <a:srgbClr val="000000"/>
                </a:solidFill>
                <a:latin typeface="Roboto Condensed Light" panose="02000000000000000000" pitchFamily="2" charset="0"/>
                <a:cs typeface="Arial Narrow"/>
              </a:rPr>
              <a:t> </a:t>
            </a:r>
            <a:r>
              <a:rPr lang="en-CA" sz="1200" spc="-36" dirty="0">
                <a:solidFill>
                  <a:srgbClr val="000000"/>
                </a:solidFill>
                <a:latin typeface="Roboto Condensed Light" panose="02000000000000000000" pitchFamily="2" charset="0"/>
                <a:cs typeface="Arial Narrow"/>
              </a:rPr>
              <a:t>2013.</a:t>
            </a:r>
            <a:br>
              <a:rPr lang="en-CA" sz="1200" spc="0" dirty="0">
                <a:solidFill>
                  <a:srgbClr val="000000"/>
                </a:solidFill>
                <a:latin typeface="Roboto Condensed Light" panose="02000000000000000000" pitchFamily="2" charset="0"/>
                <a:cs typeface="Arial Narrow"/>
              </a:rPr>
            </a:br>
            <a:r>
              <a:rPr lang="en-CA" sz="1200" spc="-36" dirty="0">
                <a:solidFill>
                  <a:srgbClr val="2576B7"/>
                </a:solidFill>
                <a:latin typeface="Roboto Condensed Light" panose="02000000000000000000" pitchFamily="2" charset="0"/>
                <a:cs typeface="Arial Narrow"/>
                <a:hlinkClick r:id="rId3">
                  <a:extLst>
                    <a:ext uri="{A12FA001-AC4F-418D-AE19-62706E023703}">
                      <ahyp:hlinkClr xmlns:ahyp="http://schemas.microsoft.com/office/drawing/2018/hyperlinkcolor" val="tx"/>
                    </a:ext>
                  </a:extLst>
                </a:hlinkClick>
              </a:rPr>
              <a:t>&lt;http://www.accenture.com/SiteCollectionDocuments/PDF/OutlookPDF_AgileOrganization_02. </a:t>
            </a:r>
            <a:r>
              <a:rPr lang="en-CA" sz="1200" spc="-36" dirty="0">
                <a:solidFill>
                  <a:srgbClr val="2576B7"/>
                </a:solidFill>
                <a:latin typeface="Roboto Condensed Light" panose="02000000000000000000" pitchFamily="2" charset="0"/>
                <a:cs typeface="Arial Narrow"/>
              </a:rPr>
              <a:t> </a:t>
            </a:r>
            <a:r>
              <a:rPr lang="en-CA" sz="1200" spc="-30" dirty="0">
                <a:solidFill>
                  <a:srgbClr val="2576B7"/>
                </a:solidFill>
                <a:latin typeface="Roboto Condensed Light" panose="02000000000000000000" pitchFamily="2" charset="0"/>
                <a:cs typeface="Arial Narrow"/>
              </a:rPr>
              <a:t>pdf&gt;.</a:t>
            </a:r>
            <a:endParaRPr lang="en-CA" sz="1200" spc="0" dirty="0">
              <a:solidFill>
                <a:srgbClr val="2576B7"/>
              </a:solidFill>
              <a:latin typeface="Roboto Condensed Light" panose="02000000000000000000" pitchFamily="2" charset="0"/>
              <a:cs typeface="Times New Roman"/>
            </a:endParaRPr>
          </a:p>
          <a:p>
            <a:pPr marL="7701" marR="242975" indent="0" algn="l">
              <a:lnSpc>
                <a:spcPct val="110000"/>
              </a:lnSpc>
              <a:spcBef>
                <a:spcPts val="55"/>
              </a:spcBef>
              <a:spcAft>
                <a:spcPts val="1200"/>
              </a:spcAft>
              <a:buFont typeface="Arial" panose="020B0604020202020204" pitchFamily="34" charset="0"/>
              <a:buNone/>
            </a:pPr>
            <a:r>
              <a:rPr lang="en-CA" sz="1200" spc="-30" dirty="0" err="1">
                <a:solidFill>
                  <a:srgbClr val="000000"/>
                </a:solidFill>
                <a:latin typeface="Roboto Condensed Light" panose="02000000000000000000" pitchFamily="2" charset="0"/>
                <a:cs typeface="Arial Narrow"/>
              </a:rPr>
              <a:t>Croxon</a:t>
            </a:r>
            <a:r>
              <a:rPr lang="en-CA" sz="1200" spc="-30" dirty="0">
                <a:solidFill>
                  <a:srgbClr val="000000"/>
                </a:solidFill>
                <a:latin typeface="Roboto Condensed Light" panose="02000000000000000000" pitchFamily="2" charset="0"/>
                <a:cs typeface="Arial Narrow"/>
              </a:rPr>
              <a:t>,</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Bruce</a:t>
            </a:r>
            <a:r>
              <a:rPr lang="en-CA" sz="1200" spc="-67" dirty="0">
                <a:solidFill>
                  <a:srgbClr val="000000"/>
                </a:solidFill>
                <a:latin typeface="Roboto Condensed Light" panose="02000000000000000000" pitchFamily="2" charset="0"/>
                <a:cs typeface="Arial Narrow"/>
              </a:rPr>
              <a:t> </a:t>
            </a:r>
            <a:r>
              <a:rPr lang="en-CA" sz="1200" spc="-18" dirty="0">
                <a:solidFill>
                  <a:srgbClr val="000000"/>
                </a:solidFill>
                <a:latin typeface="Roboto Condensed Light" panose="02000000000000000000" pitchFamily="2" charset="0"/>
                <a:cs typeface="Arial Narrow"/>
              </a:rPr>
              <a:t>et</a:t>
            </a:r>
            <a:r>
              <a:rPr lang="en-CA" sz="1200" spc="-64" dirty="0">
                <a:solidFill>
                  <a:srgbClr val="000000"/>
                </a:solidFill>
                <a:latin typeface="Roboto Condensed Light" panose="02000000000000000000" pitchFamily="2" charset="0"/>
                <a:cs typeface="Arial Narrow"/>
              </a:rPr>
              <a:t> </a:t>
            </a:r>
            <a:r>
              <a:rPr lang="en-CA" sz="1200" spc="-24" dirty="0">
                <a:solidFill>
                  <a:srgbClr val="000000"/>
                </a:solidFill>
                <a:latin typeface="Roboto Condensed Light" panose="02000000000000000000" pitchFamily="2" charset="0"/>
                <a:cs typeface="Arial Narrow"/>
              </a:rPr>
              <a:t>al.</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“Dinner</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Series:</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Performance</a:t>
            </a:r>
            <a:r>
              <a:rPr lang="en-CA" sz="1200" spc="-67"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Management</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with</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Bruce</a:t>
            </a:r>
            <a:r>
              <a:rPr lang="en-CA" sz="1200" spc="-67" dirty="0">
                <a:solidFill>
                  <a:srgbClr val="000000"/>
                </a:solidFill>
                <a:latin typeface="Roboto Condensed Light" panose="02000000000000000000" pitchFamily="2" charset="0"/>
                <a:cs typeface="Arial Narrow"/>
              </a:rPr>
              <a:t> </a:t>
            </a:r>
            <a:r>
              <a:rPr lang="en-CA" sz="1200" spc="-30" dirty="0" err="1">
                <a:solidFill>
                  <a:srgbClr val="000000"/>
                </a:solidFill>
                <a:latin typeface="Roboto Condensed Light" panose="02000000000000000000" pitchFamily="2" charset="0"/>
                <a:cs typeface="Arial Narrow"/>
              </a:rPr>
              <a:t>Croxon</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from</a:t>
            </a:r>
            <a:r>
              <a:rPr lang="en-CA" sz="1200" spc="-67"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CBC’s  ‘Dragon’s </a:t>
            </a:r>
            <a:r>
              <a:rPr lang="en-CA" sz="1200" spc="-30" dirty="0">
                <a:solidFill>
                  <a:srgbClr val="000000"/>
                </a:solidFill>
                <a:latin typeface="Roboto Condensed Light" panose="02000000000000000000" pitchFamily="2" charset="0"/>
                <a:cs typeface="Arial Narrow"/>
              </a:rPr>
              <a:t>Den’” </a:t>
            </a:r>
            <a:r>
              <a:rPr lang="en-CA" sz="1200" spc="-49" dirty="0">
                <a:solidFill>
                  <a:srgbClr val="000000"/>
                </a:solidFill>
                <a:latin typeface="Roboto Condensed Light" panose="02000000000000000000" pitchFamily="2" charset="0"/>
                <a:cs typeface="Arial Narrow"/>
              </a:rPr>
              <a:t>HRPA Toronto </a:t>
            </a:r>
            <a:r>
              <a:rPr lang="en-CA" sz="1200" spc="-39" dirty="0">
                <a:solidFill>
                  <a:srgbClr val="000000"/>
                </a:solidFill>
                <a:latin typeface="Roboto Condensed Light" panose="02000000000000000000" pitchFamily="2" charset="0"/>
                <a:cs typeface="Arial Narrow"/>
              </a:rPr>
              <a:t>Chapter. </a:t>
            </a:r>
            <a:r>
              <a:rPr lang="en-CA" sz="1200" spc="-33" dirty="0">
                <a:solidFill>
                  <a:srgbClr val="000000"/>
                </a:solidFill>
                <a:latin typeface="Roboto Condensed Light" panose="02000000000000000000" pitchFamily="2" charset="0"/>
                <a:cs typeface="Arial Narrow"/>
              </a:rPr>
              <a:t>Sheraton </a:t>
            </a:r>
            <a:r>
              <a:rPr lang="en-CA" sz="1200" spc="-30" dirty="0">
                <a:solidFill>
                  <a:srgbClr val="000000"/>
                </a:solidFill>
                <a:latin typeface="Roboto Condensed Light" panose="02000000000000000000" pitchFamily="2" charset="0"/>
                <a:cs typeface="Arial Narrow"/>
              </a:rPr>
              <a:t>Hotel, </a:t>
            </a:r>
            <a:r>
              <a:rPr lang="en-CA" sz="1200" spc="-45" dirty="0">
                <a:solidFill>
                  <a:srgbClr val="000000"/>
                </a:solidFill>
                <a:latin typeface="Roboto Condensed Light" panose="02000000000000000000" pitchFamily="2" charset="0"/>
                <a:cs typeface="Arial Narrow"/>
              </a:rPr>
              <a:t>Toronto, </a:t>
            </a:r>
            <a:r>
              <a:rPr lang="en-CA" sz="1200" spc="-24" dirty="0">
                <a:solidFill>
                  <a:srgbClr val="000000"/>
                </a:solidFill>
                <a:latin typeface="Roboto Condensed Light" panose="02000000000000000000" pitchFamily="2" charset="0"/>
                <a:cs typeface="Arial Narrow"/>
              </a:rPr>
              <a:t>ON. </a:t>
            </a:r>
            <a:r>
              <a:rPr lang="en-CA" sz="1200" spc="-21" dirty="0">
                <a:solidFill>
                  <a:srgbClr val="000000"/>
                </a:solidFill>
                <a:latin typeface="Roboto Condensed Light" panose="02000000000000000000" pitchFamily="2" charset="0"/>
                <a:cs typeface="Arial Narrow"/>
              </a:rPr>
              <a:t>12 </a:t>
            </a:r>
            <a:r>
              <a:rPr lang="en-CA" sz="1200" spc="-49" dirty="0">
                <a:solidFill>
                  <a:srgbClr val="000000"/>
                </a:solidFill>
                <a:latin typeface="Roboto Condensed Light" panose="02000000000000000000" pitchFamily="2" charset="0"/>
                <a:cs typeface="Arial Narrow"/>
              </a:rPr>
              <a:t>Nov. </a:t>
            </a:r>
            <a:r>
              <a:rPr lang="en-CA" sz="1200" spc="-30" dirty="0">
                <a:solidFill>
                  <a:srgbClr val="000000"/>
                </a:solidFill>
                <a:latin typeface="Roboto Condensed Light" panose="02000000000000000000" pitchFamily="2" charset="0"/>
                <a:cs typeface="Arial Narrow"/>
              </a:rPr>
              <a:t>2013. </a:t>
            </a:r>
            <a:r>
              <a:rPr lang="en-CA" sz="1200" spc="-36" dirty="0">
                <a:solidFill>
                  <a:srgbClr val="000000"/>
                </a:solidFill>
                <a:latin typeface="Roboto Condensed Light" panose="02000000000000000000" pitchFamily="2" charset="0"/>
                <a:cs typeface="Arial Narrow"/>
              </a:rPr>
              <a:t>Panel  discussion.</a:t>
            </a:r>
            <a:endParaRPr lang="en-CA" sz="1200" spc="0" dirty="0">
              <a:solidFill>
                <a:srgbClr val="000000"/>
              </a:solidFill>
              <a:latin typeface="Roboto Condensed Light" panose="02000000000000000000" pitchFamily="2" charset="0"/>
              <a:cs typeface="Times New Roman"/>
            </a:endParaRPr>
          </a:p>
          <a:p>
            <a:pPr marL="7701" marR="182520" indent="0" algn="l">
              <a:lnSpc>
                <a:spcPct val="110000"/>
              </a:lnSpc>
              <a:spcBef>
                <a:spcPts val="3"/>
              </a:spcBef>
              <a:spcAft>
                <a:spcPts val="1200"/>
              </a:spcAft>
              <a:buFont typeface="Arial" panose="020B0604020202020204" pitchFamily="34" charset="0"/>
              <a:buNone/>
            </a:pPr>
            <a:r>
              <a:rPr lang="en-CA" sz="1200" spc="-33" dirty="0" err="1">
                <a:solidFill>
                  <a:srgbClr val="000000"/>
                </a:solidFill>
                <a:latin typeface="Roboto Condensed Light" panose="02000000000000000000" pitchFamily="2" charset="0"/>
                <a:cs typeface="Arial Narrow"/>
              </a:rPr>
              <a:t>Culbert</a:t>
            </a:r>
            <a:r>
              <a:rPr lang="en-CA" sz="1200" spc="-33"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Samuel. </a:t>
            </a:r>
            <a:r>
              <a:rPr lang="en-CA" sz="1200" spc="-24" dirty="0">
                <a:solidFill>
                  <a:srgbClr val="000000"/>
                </a:solidFill>
                <a:latin typeface="Roboto Condensed Light" panose="02000000000000000000" pitchFamily="2" charset="0"/>
                <a:cs typeface="Arial Narrow"/>
              </a:rPr>
              <a:t>“10 </a:t>
            </a:r>
            <a:r>
              <a:rPr lang="en-CA" sz="1200" spc="-33" dirty="0">
                <a:solidFill>
                  <a:srgbClr val="000000"/>
                </a:solidFill>
                <a:latin typeface="Roboto Condensed Light" panose="02000000000000000000" pitchFamily="2" charset="0"/>
                <a:cs typeface="Arial Narrow"/>
              </a:rPr>
              <a:t>Reasons </a:t>
            </a:r>
            <a:r>
              <a:rPr lang="en-CA" sz="1200" spc="-18" dirty="0">
                <a:solidFill>
                  <a:srgbClr val="000000"/>
                </a:solidFill>
                <a:latin typeface="Roboto Condensed Light" panose="02000000000000000000" pitchFamily="2" charset="0"/>
                <a:cs typeface="Arial Narrow"/>
              </a:rPr>
              <a:t>to </a:t>
            </a:r>
            <a:r>
              <a:rPr lang="en-CA" sz="1200" spc="-24" dirty="0">
                <a:solidFill>
                  <a:srgbClr val="000000"/>
                </a:solidFill>
                <a:latin typeface="Roboto Condensed Light" panose="02000000000000000000" pitchFamily="2" charset="0"/>
                <a:cs typeface="Arial Narrow"/>
              </a:rPr>
              <a:t>Get Rid </a:t>
            </a:r>
            <a:r>
              <a:rPr lang="en-CA" sz="1200" spc="-18" dirty="0">
                <a:solidFill>
                  <a:srgbClr val="000000"/>
                </a:solidFill>
                <a:latin typeface="Roboto Condensed Light" panose="02000000000000000000" pitchFamily="2" charset="0"/>
                <a:cs typeface="Arial Narrow"/>
              </a:rPr>
              <a:t>of </a:t>
            </a:r>
            <a:r>
              <a:rPr lang="en-CA" sz="1200" spc="-33" dirty="0">
                <a:solidFill>
                  <a:srgbClr val="000000"/>
                </a:solidFill>
                <a:latin typeface="Roboto Condensed Light" panose="02000000000000000000" pitchFamily="2" charset="0"/>
                <a:cs typeface="Arial Narrow"/>
              </a:rPr>
              <a:t>Performance Reviews.” </a:t>
            </a:r>
            <a:r>
              <a:rPr lang="en-CA" sz="1200" spc="-30" dirty="0">
                <a:solidFill>
                  <a:srgbClr val="000000"/>
                </a:solidFill>
                <a:latin typeface="Roboto Condensed Light" panose="02000000000000000000" pitchFamily="2" charset="0"/>
                <a:cs typeface="Arial Narrow"/>
              </a:rPr>
              <a:t>Huffington </a:t>
            </a:r>
            <a:r>
              <a:rPr lang="en-CA" sz="1200" spc="-27" dirty="0">
                <a:solidFill>
                  <a:srgbClr val="000000"/>
                </a:solidFill>
                <a:latin typeface="Roboto Condensed Light" panose="02000000000000000000" pitchFamily="2" charset="0"/>
                <a:cs typeface="Arial Narrow"/>
              </a:rPr>
              <a:t>Post </a:t>
            </a:r>
            <a:r>
              <a:rPr lang="en-CA" sz="1200" spc="-36" dirty="0">
                <a:solidFill>
                  <a:srgbClr val="000000"/>
                </a:solidFill>
                <a:latin typeface="Roboto Condensed Light" panose="02000000000000000000" pitchFamily="2" charset="0"/>
                <a:cs typeface="Arial Narrow"/>
              </a:rPr>
              <a:t>Business.  </a:t>
            </a:r>
            <a:r>
              <a:rPr lang="en-CA" sz="1200" spc="-21" dirty="0">
                <a:solidFill>
                  <a:srgbClr val="000000"/>
                </a:solidFill>
                <a:latin typeface="Roboto Condensed Light" panose="02000000000000000000" pitchFamily="2" charset="0"/>
                <a:cs typeface="Arial Narrow"/>
              </a:rPr>
              <a:t>18</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Dec.</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2012.</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1"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28</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Oct.</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30" dirty="0">
                <a:solidFill>
                  <a:srgbClr val="2576B7"/>
                </a:solidFill>
                <a:latin typeface="Roboto Condensed Light" panose="02000000000000000000" pitchFamily="2" charset="0"/>
                <a:cs typeface="Arial Narrow"/>
              </a:rPr>
              <a:t>.</a:t>
            </a:r>
            <a:r>
              <a:rPr lang="en-CA" sz="1200" spc="-58" dirty="0">
                <a:solidFill>
                  <a:srgbClr val="2576B7"/>
                </a:solidFill>
                <a:latin typeface="Roboto Condensed Light" panose="02000000000000000000" pitchFamily="2" charset="0"/>
                <a:cs typeface="Arial Narrow"/>
              </a:rPr>
              <a:t> </a:t>
            </a:r>
            <a:r>
              <a:rPr lang="en-CA" sz="1200" spc="-36" dirty="0">
                <a:solidFill>
                  <a:srgbClr val="2576B7"/>
                </a:solidFill>
                <a:latin typeface="Roboto Condensed Light" panose="02000000000000000000" pitchFamily="2" charset="0"/>
                <a:cs typeface="Arial Narrow"/>
                <a:hlinkClick r:id="rId4">
                  <a:extLst>
                    <a:ext uri="{A12FA001-AC4F-418D-AE19-62706E023703}">
                      <ahyp:hlinkClr xmlns:ahyp="http://schemas.microsoft.com/office/drawing/2018/hyperlinkcolor" val="tx"/>
                    </a:ext>
                  </a:extLst>
                </a:hlinkClick>
              </a:rPr>
              <a:t>&lt;http://www.huffingtonpost.com/samuel-culbert/performance- </a:t>
            </a:r>
            <a:r>
              <a:rPr lang="en-CA" sz="1200" spc="-36" dirty="0">
                <a:solidFill>
                  <a:srgbClr val="2576B7"/>
                </a:solidFill>
                <a:latin typeface="Roboto Condensed Light" panose="02000000000000000000" pitchFamily="2" charset="0"/>
                <a:cs typeface="Arial Narrow"/>
              </a:rPr>
              <a:t> reviews_b_2325104.html&gt;.</a:t>
            </a:r>
            <a:endParaRPr lang="en-CA" sz="1200" spc="0" dirty="0">
              <a:solidFill>
                <a:srgbClr val="2576B7"/>
              </a:solidFill>
              <a:latin typeface="Roboto Condensed Light" panose="02000000000000000000" pitchFamily="2" charset="0"/>
              <a:cs typeface="Times New Roman"/>
            </a:endParaRPr>
          </a:p>
          <a:p>
            <a:pPr marL="7701" marR="182520" indent="0" algn="l">
              <a:lnSpc>
                <a:spcPct val="110000"/>
              </a:lnSpc>
              <a:spcBef>
                <a:spcPts val="3"/>
              </a:spcBef>
              <a:spcAft>
                <a:spcPts val="1200"/>
              </a:spcAft>
              <a:buFont typeface="Arial" panose="020B0604020202020204" pitchFamily="34" charset="0"/>
              <a:buNone/>
            </a:pPr>
            <a:r>
              <a:rPr lang="en-CA" sz="1200" spc="-33" dirty="0">
                <a:solidFill>
                  <a:srgbClr val="000000"/>
                </a:solidFill>
                <a:latin typeface="Roboto Condensed Light" panose="02000000000000000000" pitchFamily="2" charset="0"/>
                <a:cs typeface="Arial Narrow"/>
              </a:rPr>
              <a:t>Denning, </a:t>
            </a:r>
            <a:r>
              <a:rPr lang="en-CA" sz="1200" spc="-30" dirty="0">
                <a:solidFill>
                  <a:srgbClr val="000000"/>
                </a:solidFill>
                <a:latin typeface="Roboto Condensed Light" panose="02000000000000000000" pitchFamily="2" charset="0"/>
                <a:cs typeface="Arial Narrow"/>
              </a:rPr>
              <a:t>Steve. </a:t>
            </a:r>
            <a:r>
              <a:rPr lang="en-CA" sz="1200" spc="-27" dirty="0">
                <a:solidFill>
                  <a:srgbClr val="000000"/>
                </a:solidFill>
                <a:latin typeface="Roboto Condensed Light" panose="02000000000000000000" pitchFamily="2" charset="0"/>
                <a:cs typeface="Arial Narrow"/>
              </a:rPr>
              <a:t>“The Case </a:t>
            </a:r>
            <a:r>
              <a:rPr lang="en-CA" sz="1200" spc="-30" dirty="0">
                <a:solidFill>
                  <a:srgbClr val="000000"/>
                </a:solidFill>
                <a:latin typeface="Roboto Condensed Light" panose="02000000000000000000" pitchFamily="2" charset="0"/>
                <a:cs typeface="Arial Narrow"/>
              </a:rPr>
              <a:t>Against Agile: </a:t>
            </a:r>
            <a:r>
              <a:rPr lang="en-CA" sz="1200" spc="-64" dirty="0">
                <a:solidFill>
                  <a:srgbClr val="000000"/>
                </a:solidFill>
                <a:latin typeface="Roboto Condensed Light" panose="02000000000000000000" pitchFamily="2" charset="0"/>
                <a:cs typeface="Arial Narrow"/>
              </a:rPr>
              <a:t>Ten </a:t>
            </a:r>
            <a:r>
              <a:rPr lang="en-CA" sz="1200" spc="-33" dirty="0">
                <a:solidFill>
                  <a:srgbClr val="000000"/>
                </a:solidFill>
                <a:latin typeface="Roboto Condensed Light" panose="02000000000000000000" pitchFamily="2" charset="0"/>
                <a:cs typeface="Arial Narrow"/>
              </a:rPr>
              <a:t>Perennial Management Objections.” </a:t>
            </a:r>
            <a:r>
              <a:rPr lang="en-CA" sz="1200" spc="-36" dirty="0">
                <a:solidFill>
                  <a:srgbClr val="000000"/>
                </a:solidFill>
                <a:latin typeface="Roboto Condensed Light" panose="02000000000000000000" pitchFamily="2" charset="0"/>
                <a:cs typeface="Arial Narrow"/>
              </a:rPr>
              <a:t>Forbes  </a:t>
            </a:r>
            <a:r>
              <a:rPr lang="en-CA" sz="1200" spc="-33" dirty="0">
                <a:solidFill>
                  <a:srgbClr val="000000"/>
                </a:solidFill>
                <a:latin typeface="Roboto Condensed Light" panose="02000000000000000000" pitchFamily="2" charset="0"/>
                <a:cs typeface="Arial Narrow"/>
              </a:rPr>
              <a:t>Magazine.</a:t>
            </a:r>
            <a:r>
              <a:rPr lang="en-CA" sz="1200" spc="-64"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17</a:t>
            </a:r>
            <a:r>
              <a:rPr lang="en-CA" sz="1200" spc="-124" dirty="0">
                <a:solidFill>
                  <a:srgbClr val="000000"/>
                </a:solidFill>
                <a:latin typeface="Roboto Condensed Light" panose="02000000000000000000" pitchFamily="2" charset="0"/>
                <a:cs typeface="Arial Narrow"/>
              </a:rPr>
              <a:t> </a:t>
            </a:r>
            <a:r>
              <a:rPr lang="en-CA" sz="1200" spc="-42" dirty="0">
                <a:solidFill>
                  <a:srgbClr val="000000"/>
                </a:solidFill>
                <a:latin typeface="Roboto Condensed Light" panose="02000000000000000000" pitchFamily="2" charset="0"/>
                <a:cs typeface="Arial Narrow"/>
              </a:rPr>
              <a:t>Apr.</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2012.</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4" dirty="0">
                <a:solidFill>
                  <a:srgbClr val="000000"/>
                </a:solidFill>
                <a:latin typeface="Roboto Condensed Light" panose="02000000000000000000" pitchFamily="2" charset="0"/>
                <a:cs typeface="Arial Narrow"/>
              </a:rPr>
              <a:t> </a:t>
            </a:r>
            <a:r>
              <a:rPr lang="en-CA" sz="1200" spc="-49" dirty="0">
                <a:solidFill>
                  <a:srgbClr val="000000"/>
                </a:solidFill>
                <a:latin typeface="Roboto Condensed Light" panose="02000000000000000000" pitchFamily="2" charset="0"/>
                <a:cs typeface="Arial Narrow"/>
              </a:rPr>
              <a:t>Nov.</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58" dirty="0">
                <a:solidFill>
                  <a:srgbClr val="000000"/>
                </a:solidFill>
                <a:latin typeface="Roboto Condensed Light" panose="02000000000000000000" pitchFamily="2" charset="0"/>
                <a:cs typeface="Arial Narrow"/>
              </a:rPr>
              <a:t> </a:t>
            </a:r>
            <a:r>
              <a:rPr lang="en-CA" sz="1200" spc="-36" dirty="0">
                <a:solidFill>
                  <a:srgbClr val="2576B7"/>
                </a:solidFill>
                <a:latin typeface="Roboto Condensed Light" panose="02000000000000000000" pitchFamily="2" charset="0"/>
                <a:cs typeface="Arial Narrow"/>
                <a:hlinkClick r:id="rId5">
                  <a:extLst>
                    <a:ext uri="{A12FA001-AC4F-418D-AE19-62706E023703}">
                      <ahyp:hlinkClr xmlns:ahyp="http://schemas.microsoft.com/office/drawing/2018/hyperlinkcolor" val="tx"/>
                    </a:ext>
                  </a:extLst>
                </a:hlinkClick>
              </a:rPr>
              <a:t>&lt;http://www.forbes.com/sites/stevedenning/2012/04/17/ </a:t>
            </a:r>
            <a:r>
              <a:rPr lang="en-CA" sz="1200" spc="-36" dirty="0">
                <a:solidFill>
                  <a:srgbClr val="2576B7"/>
                </a:solidFill>
                <a:latin typeface="Roboto Condensed Light" panose="02000000000000000000" pitchFamily="2" charset="0"/>
                <a:cs typeface="Arial Narrow"/>
              </a:rPr>
              <a:t> </a:t>
            </a:r>
            <a:r>
              <a:rPr lang="en-CA" sz="1200" spc="-36" dirty="0">
                <a:solidFill>
                  <a:srgbClr val="000000"/>
                </a:solidFill>
                <a:latin typeface="Roboto Condensed Light" panose="02000000000000000000" pitchFamily="2" charset="0"/>
                <a:cs typeface="Arial Narrow"/>
              </a:rPr>
              <a:t>the-case-against-agile-ten-perennial-management-objections/&gt;.</a:t>
            </a:r>
            <a:endParaRPr lang="en-CA" sz="1200" spc="0" dirty="0">
              <a:solidFill>
                <a:srgbClr val="000000"/>
              </a:solidFill>
              <a:latin typeface="Roboto Condensed Light" panose="02000000000000000000" pitchFamily="2" charset="0"/>
              <a:cs typeface="Times New Roman"/>
            </a:endParaRPr>
          </a:p>
          <a:p>
            <a:pPr marL="7701" marR="182520" indent="0" algn="l">
              <a:lnSpc>
                <a:spcPct val="110000"/>
              </a:lnSpc>
              <a:spcBef>
                <a:spcPts val="3"/>
              </a:spcBef>
              <a:spcAft>
                <a:spcPts val="1200"/>
              </a:spcAft>
              <a:buFont typeface="Arial" panose="020B0604020202020204" pitchFamily="34" charset="0"/>
              <a:buNone/>
            </a:pPr>
            <a:r>
              <a:rPr lang="en-CA" sz="1200" spc="-30" dirty="0" err="1">
                <a:solidFill>
                  <a:srgbClr val="000000"/>
                </a:solidFill>
                <a:latin typeface="Roboto Condensed Light" panose="02000000000000000000" pitchFamily="2" charset="0"/>
                <a:cs typeface="Arial Narrow"/>
              </a:rPr>
              <a:t>Estis</a:t>
            </a:r>
            <a:r>
              <a:rPr lang="en-CA" sz="1200" spc="-30" dirty="0">
                <a:solidFill>
                  <a:srgbClr val="000000"/>
                </a:solidFill>
                <a:latin typeface="Roboto Condensed Light" panose="02000000000000000000" pitchFamily="2" charset="0"/>
                <a:cs typeface="Arial Narrow"/>
              </a:rPr>
              <a:t>,</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Ryan.</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“Blowing</a:t>
            </a:r>
            <a:r>
              <a:rPr lang="en-CA" sz="1200" spc="-61"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up</a:t>
            </a:r>
            <a:r>
              <a:rPr lang="en-CA" sz="1200" spc="-61" dirty="0">
                <a:solidFill>
                  <a:srgbClr val="000000"/>
                </a:solidFill>
                <a:latin typeface="Roboto Condensed Light" panose="02000000000000000000" pitchFamily="2" charset="0"/>
                <a:cs typeface="Arial Narrow"/>
              </a:rPr>
              <a:t> </a:t>
            </a:r>
            <a:r>
              <a:rPr lang="en-CA" sz="1200" spc="-24" dirty="0">
                <a:solidFill>
                  <a:srgbClr val="000000"/>
                </a:solidFill>
                <a:latin typeface="Roboto Condensed Light" panose="02000000000000000000" pitchFamily="2" charset="0"/>
                <a:cs typeface="Arial Narrow"/>
              </a:rPr>
              <a:t>the</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Performance</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Review:</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Interview</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with</a:t>
            </a:r>
            <a:r>
              <a:rPr lang="en-CA" sz="1200" spc="-12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Adobe’s</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Donna</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Morris.”</a:t>
            </a:r>
            <a:r>
              <a:rPr lang="en-CA" sz="1200" spc="-64" dirty="0">
                <a:solidFill>
                  <a:srgbClr val="000000"/>
                </a:solidFill>
                <a:latin typeface="Roboto Condensed Light" panose="02000000000000000000" pitchFamily="2" charset="0"/>
                <a:cs typeface="Arial Narrow"/>
              </a:rPr>
              <a:t> </a:t>
            </a:r>
            <a:r>
              <a:rPr lang="en-CA" sz="1200" spc="-36" dirty="0">
                <a:solidFill>
                  <a:srgbClr val="000000"/>
                </a:solidFill>
                <a:latin typeface="Roboto Condensed Light" panose="02000000000000000000" pitchFamily="2" charset="0"/>
                <a:cs typeface="Arial Narrow"/>
              </a:rPr>
              <a:t>Ryan  </a:t>
            </a:r>
            <a:r>
              <a:rPr lang="en-CA" sz="1200" spc="-30" dirty="0" err="1">
                <a:solidFill>
                  <a:srgbClr val="000000"/>
                </a:solidFill>
                <a:latin typeface="Roboto Condensed Light" panose="02000000000000000000" pitchFamily="2" charset="0"/>
                <a:cs typeface="Arial Narrow"/>
              </a:rPr>
              <a:t>Estis</a:t>
            </a:r>
            <a:r>
              <a:rPr lang="en-CA" sz="1200" spc="-61" dirty="0">
                <a:solidFill>
                  <a:srgbClr val="000000"/>
                </a:solidFill>
                <a:latin typeface="Roboto Condensed Light" panose="02000000000000000000" pitchFamily="2" charset="0"/>
                <a:cs typeface="Arial Narrow"/>
              </a:rPr>
              <a:t> </a:t>
            </a:r>
            <a:r>
              <a:rPr lang="en-CA" sz="1200" spc="-3" dirty="0">
                <a:solidFill>
                  <a:srgbClr val="000000"/>
                </a:solidFill>
                <a:latin typeface="Roboto Condensed Light" panose="02000000000000000000" pitchFamily="2" charset="0"/>
                <a:cs typeface="Arial Narrow"/>
              </a:rPr>
              <a:t>&amp;</a:t>
            </a:r>
            <a:r>
              <a:rPr lang="en-CA" sz="1200" spc="-118"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Associates.</a:t>
            </a:r>
            <a:r>
              <a:rPr lang="en-CA" sz="1200" spc="-61"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17</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June</a:t>
            </a:r>
            <a:r>
              <a:rPr lang="en-CA" sz="1200" spc="-58"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Oct.</a:t>
            </a:r>
            <a:r>
              <a:rPr lang="en-CA" sz="1200" spc="-58"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30" dirty="0">
                <a:solidFill>
                  <a:srgbClr val="2576B7"/>
                </a:solidFill>
                <a:latin typeface="Roboto Condensed Light" panose="02000000000000000000" pitchFamily="2" charset="0"/>
                <a:cs typeface="Arial Narrow"/>
              </a:rPr>
              <a:t>.</a:t>
            </a:r>
            <a:r>
              <a:rPr lang="en-CA" sz="1200" spc="-61" dirty="0">
                <a:solidFill>
                  <a:srgbClr val="2576B7"/>
                </a:solidFill>
                <a:latin typeface="Roboto Condensed Light" panose="02000000000000000000" pitchFamily="2" charset="0"/>
                <a:cs typeface="Arial Narrow"/>
              </a:rPr>
              <a:t> </a:t>
            </a:r>
            <a:r>
              <a:rPr lang="en-CA" sz="1200" spc="-36" dirty="0">
                <a:solidFill>
                  <a:srgbClr val="2576B7"/>
                </a:solidFill>
                <a:latin typeface="Roboto Condensed Light" panose="02000000000000000000" pitchFamily="2" charset="0"/>
                <a:cs typeface="Arial Narrow"/>
              </a:rPr>
              <a:t>&lt;</a:t>
            </a:r>
            <a:r>
              <a:rPr lang="en-CA" sz="1200" spc="-36" dirty="0">
                <a:solidFill>
                  <a:srgbClr val="2576B7"/>
                </a:solidFill>
                <a:latin typeface="Roboto Condensed Light" panose="02000000000000000000" pitchFamily="2" charset="0"/>
                <a:cs typeface="Arial Narrow"/>
                <a:hlinkClick r:id="rId6">
                  <a:extLst>
                    <a:ext uri="{A12FA001-AC4F-418D-AE19-62706E023703}">
                      <ahyp:hlinkClr xmlns:ahyp="http://schemas.microsoft.com/office/drawing/2018/hyperlinkcolor" val="tx"/>
                    </a:ext>
                  </a:extLst>
                </a:hlinkClick>
              </a:rPr>
              <a:t>http://ryanestis.com/adobe-interview/&gt;</a:t>
            </a:r>
            <a:r>
              <a:rPr lang="en-CA" sz="1200" spc="-36" dirty="0">
                <a:solidFill>
                  <a:srgbClr val="2576B7"/>
                </a:solidFill>
                <a:latin typeface="Roboto Condensed Light" panose="02000000000000000000" pitchFamily="2" charset="0"/>
                <a:cs typeface="Arial Narrow"/>
              </a:rPr>
              <a:t>.</a:t>
            </a:r>
            <a:endParaRPr lang="en-CA" sz="1200" dirty="0">
              <a:solidFill>
                <a:srgbClr val="2576B7"/>
              </a:solidFill>
              <a:latin typeface="Roboto Condensed Light" panose="02000000000000000000" pitchFamily="2" charset="0"/>
              <a:cs typeface="Arial Narrow"/>
            </a:endParaRPr>
          </a:p>
          <a:p>
            <a:pPr marL="0" lvl="0" indent="0" algn="l">
              <a:lnSpc>
                <a:spcPct val="110000"/>
              </a:lnSpc>
              <a:spcAft>
                <a:spcPts val="1200"/>
              </a:spcAft>
              <a:buFont typeface="Arial" panose="020B0604020202020204" pitchFamily="34" charset="0"/>
              <a:buNone/>
            </a:pPr>
            <a:endParaRPr lang="en-US" sz="1200" dirty="0">
              <a:solidFill>
                <a:srgbClr val="000000"/>
              </a:solidFill>
            </a:endParaRPr>
          </a:p>
          <a:p>
            <a:pPr marL="0" indent="0" algn="l">
              <a:lnSpc>
                <a:spcPct val="110000"/>
              </a:lnSpc>
              <a:spcAft>
                <a:spcPts val="1200"/>
              </a:spcAft>
              <a:buFont typeface="Arial" panose="020B0604020202020204" pitchFamily="34" charset="0"/>
              <a:buNone/>
              <a:tabLst/>
            </a:pPr>
            <a:endParaRPr lang="en-US" sz="1200" dirty="0">
              <a:solidFill>
                <a:srgbClr val="000000"/>
              </a:solidFill>
              <a:latin typeface="Roboto Condensed Light" panose="02000000000000000000" pitchFamily="2" charset="0"/>
              <a:ea typeface="Roboto Condensed Light" panose="02000000000000000000" pitchFamily="2" charset="0"/>
            </a:endParaRPr>
          </a:p>
          <a:p>
            <a:pPr marL="179388" indent="-179388" algn="l">
              <a:lnSpc>
                <a:spcPct val="110000"/>
              </a:lnSpc>
              <a:spcAft>
                <a:spcPts val="1200"/>
              </a:spcAft>
              <a:buFont typeface="Arial" panose="020B0604020202020204" pitchFamily="34" charset="0"/>
              <a:buChar char="•"/>
              <a:tabLst/>
            </a:pPr>
            <a:endParaRPr lang="en-US" sz="1200" dirty="0" err="1">
              <a:solidFill>
                <a:srgbClr val="000000"/>
              </a:solidFill>
              <a:latin typeface="Roboto Condensed Light" panose="02000000000000000000" pitchFamily="2" charset="0"/>
              <a:ea typeface="Roboto Condensed Light" panose="02000000000000000000" pitchFamily="2" charset="0"/>
            </a:endParaRPr>
          </a:p>
        </p:txBody>
      </p:sp>
      <p:sp>
        <p:nvSpPr>
          <p:cNvPr id="8" name="Text Placeholder 10">
            <a:extLst>
              <a:ext uri="{FF2B5EF4-FFF2-40B4-BE49-F238E27FC236}">
                <a16:creationId xmlns:a16="http://schemas.microsoft.com/office/drawing/2014/main" id="{1EAEE0FF-8280-464B-BE45-2710E99284E9}"/>
              </a:ext>
            </a:extLst>
          </p:cNvPr>
          <p:cNvSpPr>
            <a:spLocks noGrp="1"/>
          </p:cNvSpPr>
          <p:nvPr>
            <p:ph type="body" sz="quarter" idx="14" hasCustomPrompt="1"/>
          </p:nvPr>
        </p:nvSpPr>
        <p:spPr>
          <a:xfrm>
            <a:off x="6205538" y="1552498"/>
            <a:ext cx="5477732" cy="4503847"/>
          </a:xfrm>
          <a:prstGeom prst="rect">
            <a:avLst/>
          </a:prstGeom>
        </p:spPr>
        <p:txBody>
          <a:bodyPr lIns="0" tIns="0" rIns="0" bIns="0">
            <a:noAutofit/>
          </a:bodyPr>
          <a:lstStyle>
            <a:lvl1pPr marL="179388" marR="182520" indent="-179388" algn="l">
              <a:lnSpc>
                <a:spcPct val="110000"/>
              </a:lnSpc>
              <a:spcBef>
                <a:spcPts val="3"/>
              </a:spcBef>
              <a:spcAft>
                <a:spcPts val="1200"/>
              </a:spcAft>
              <a:buFont typeface="Arial" panose="020B0604020202020204" pitchFamily="34" charset="0"/>
              <a:buChar char="•"/>
              <a:tabLst/>
              <a:defRPr sz="1600" baseline="0">
                <a:solidFill>
                  <a:srgbClr val="2576B7"/>
                </a:solidFill>
                <a:latin typeface="Roboto Condensed Light" panose="02000000000000000000" pitchFamily="2" charset="0"/>
              </a:defRPr>
            </a:lvl1pPr>
          </a:lstStyle>
          <a:p>
            <a:pPr marL="7701" marR="242975" indent="0" algn="l">
              <a:lnSpc>
                <a:spcPct val="110000"/>
              </a:lnSpc>
              <a:spcBef>
                <a:spcPts val="55"/>
              </a:spcBef>
              <a:spcAft>
                <a:spcPts val="1200"/>
              </a:spcAft>
              <a:buFont typeface="Arial" panose="020B0604020202020204" pitchFamily="34" charset="0"/>
              <a:buNone/>
            </a:pPr>
            <a:r>
              <a:rPr lang="en-CA" sz="1200" spc="-30" dirty="0" err="1">
                <a:solidFill>
                  <a:srgbClr val="000000"/>
                </a:solidFill>
                <a:latin typeface="Roboto Condensed Light" panose="02000000000000000000" pitchFamily="2" charset="0"/>
                <a:cs typeface="Arial Narrow"/>
              </a:rPr>
              <a:t>Bersin</a:t>
            </a:r>
            <a:r>
              <a:rPr lang="en-CA" sz="1200" spc="-30" dirty="0">
                <a:solidFill>
                  <a:srgbClr val="000000"/>
                </a:solidFill>
                <a:latin typeface="Roboto Condensed Light" panose="02000000000000000000" pitchFamily="2" charset="0"/>
                <a:cs typeface="Arial Narrow"/>
              </a:rPr>
              <a:t>,</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Josh.</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“Time</a:t>
            </a:r>
            <a:r>
              <a:rPr lang="en-CA" sz="1200" spc="-64" dirty="0">
                <a:solidFill>
                  <a:srgbClr val="000000"/>
                </a:solidFill>
                <a:latin typeface="Roboto Condensed Light" panose="02000000000000000000" pitchFamily="2" charset="0"/>
                <a:cs typeface="Arial Narrow"/>
              </a:rPr>
              <a:t> </a:t>
            </a:r>
            <a:r>
              <a:rPr lang="en-CA" sz="1200" spc="-18" dirty="0">
                <a:solidFill>
                  <a:srgbClr val="000000"/>
                </a:solidFill>
                <a:latin typeface="Roboto Condensed Light" panose="02000000000000000000" pitchFamily="2" charset="0"/>
                <a:cs typeface="Arial Narrow"/>
              </a:rPr>
              <a:t>to</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Scrap</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Performance</a:t>
            </a:r>
            <a:r>
              <a:rPr lang="en-CA" sz="1200" spc="-12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Appraisals?”</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Forbes</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Magazine.</a:t>
            </a:r>
            <a:r>
              <a:rPr lang="en-CA" sz="1200" spc="-64" dirty="0">
                <a:solidFill>
                  <a:srgbClr val="000000"/>
                </a:solidFill>
                <a:latin typeface="Roboto Condensed Light" panose="02000000000000000000" pitchFamily="2" charset="0"/>
                <a:cs typeface="Arial Narrow"/>
              </a:rPr>
              <a:t> </a:t>
            </a:r>
            <a:r>
              <a:rPr lang="en-CA" sz="1200" spc="-3" dirty="0">
                <a:solidFill>
                  <a:srgbClr val="000000"/>
                </a:solidFill>
                <a:latin typeface="Roboto Condensed Light" panose="02000000000000000000" pitchFamily="2" charset="0"/>
                <a:cs typeface="Arial Narrow"/>
              </a:rPr>
              <a:t>5</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June</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64" dirty="0">
                <a:solidFill>
                  <a:srgbClr val="000000"/>
                </a:solidFill>
                <a:latin typeface="Roboto Condensed Light" panose="02000000000000000000" pitchFamily="2" charset="0"/>
                <a:cs typeface="Arial Narrow"/>
              </a:rPr>
              <a:t> </a:t>
            </a:r>
            <a:r>
              <a:rPr lang="en-CA" sz="1200" spc="-42" dirty="0">
                <a:solidFill>
                  <a:srgbClr val="000000"/>
                </a:solidFill>
                <a:latin typeface="Roboto Condensed Light" panose="02000000000000000000" pitchFamily="2" charset="0"/>
                <a:cs typeface="Arial Narrow"/>
              </a:rPr>
              <a:t>Web.  </a:t>
            </a:r>
            <a:r>
              <a:rPr lang="en-CA" sz="1200" spc="-21" dirty="0">
                <a:solidFill>
                  <a:srgbClr val="000000"/>
                </a:solidFill>
                <a:latin typeface="Roboto Condensed Light" panose="02000000000000000000" pitchFamily="2" charset="0"/>
                <a:cs typeface="Arial Narrow"/>
              </a:rPr>
              <a:t>30 </a:t>
            </a:r>
            <a:r>
              <a:rPr lang="en-CA" sz="1200" spc="-24" dirty="0">
                <a:solidFill>
                  <a:srgbClr val="000000"/>
                </a:solidFill>
                <a:latin typeface="Roboto Condensed Light" panose="02000000000000000000" pitchFamily="2" charset="0"/>
                <a:cs typeface="Arial Narrow"/>
              </a:rPr>
              <a:t>Oct </a:t>
            </a:r>
            <a:r>
              <a:rPr lang="en-CA" sz="1200" spc="-30" dirty="0">
                <a:solidFill>
                  <a:srgbClr val="000000"/>
                </a:solidFill>
                <a:latin typeface="Roboto Condensed Light" panose="02000000000000000000" pitchFamily="2" charset="0"/>
                <a:cs typeface="Arial Narrow"/>
              </a:rPr>
              <a:t>2013. </a:t>
            </a:r>
            <a:r>
              <a:rPr lang="en-CA" sz="1200" spc="-36" dirty="0">
                <a:solidFill>
                  <a:srgbClr val="2576B7"/>
                </a:solidFill>
                <a:latin typeface="Roboto Condensed Light" panose="02000000000000000000" pitchFamily="2" charset="0"/>
                <a:cs typeface="Arial Narrow"/>
                <a:hlinkClick r:id="rId2">
                  <a:extLst>
                    <a:ext uri="{A12FA001-AC4F-418D-AE19-62706E023703}">
                      <ahyp:hlinkClr xmlns:ahyp="http://schemas.microsoft.com/office/drawing/2018/hyperlinkcolor" val="tx"/>
                    </a:ext>
                  </a:extLst>
                </a:hlinkClick>
              </a:rPr>
              <a:t>&lt;http://www.forbes.com/sites/joshbersin/2013/05/06/time-to-scrap-performance- </a:t>
            </a:r>
            <a:r>
              <a:rPr lang="en-CA" sz="1200" spc="-36" dirty="0">
                <a:solidFill>
                  <a:srgbClr val="2576B7"/>
                </a:solidFill>
                <a:latin typeface="Roboto Condensed Light" panose="02000000000000000000" pitchFamily="2" charset="0"/>
                <a:cs typeface="Arial Narrow"/>
              </a:rPr>
              <a:t> </a:t>
            </a:r>
            <a:r>
              <a:rPr lang="en-CA" sz="1200" spc="-33" dirty="0">
                <a:solidFill>
                  <a:srgbClr val="2576B7"/>
                </a:solidFill>
                <a:latin typeface="Roboto Condensed Light" panose="02000000000000000000" pitchFamily="2" charset="0"/>
                <a:cs typeface="Arial Narrow"/>
              </a:rPr>
              <a:t>appraisals/&gt;.</a:t>
            </a:r>
            <a:endParaRPr lang="en-CA" sz="1200" spc="0" dirty="0">
              <a:solidFill>
                <a:srgbClr val="2576B7"/>
              </a:solidFill>
              <a:latin typeface="Roboto Condensed Light" panose="02000000000000000000" pitchFamily="2" charset="0"/>
              <a:cs typeface="Times New Roman"/>
            </a:endParaRPr>
          </a:p>
          <a:p>
            <a:pPr marL="7701" marR="242975" indent="0" algn="l">
              <a:lnSpc>
                <a:spcPct val="110000"/>
              </a:lnSpc>
              <a:spcBef>
                <a:spcPts val="55"/>
              </a:spcBef>
              <a:spcAft>
                <a:spcPts val="1200"/>
              </a:spcAft>
              <a:buFont typeface="Arial" panose="020B0604020202020204" pitchFamily="34" charset="0"/>
              <a:buNone/>
            </a:pPr>
            <a:r>
              <a:rPr lang="en-CA" sz="1200" spc="-30" dirty="0">
                <a:solidFill>
                  <a:srgbClr val="000000"/>
                </a:solidFill>
                <a:latin typeface="Roboto Condensed Light" panose="02000000000000000000" pitchFamily="2" charset="0"/>
                <a:cs typeface="Arial Narrow"/>
              </a:rPr>
              <a:t>Cheese,</a:t>
            </a:r>
            <a:r>
              <a:rPr lang="en-CA" sz="1200" spc="-67" dirty="0">
                <a:solidFill>
                  <a:srgbClr val="000000"/>
                </a:solidFill>
                <a:latin typeface="Roboto Condensed Light" panose="02000000000000000000" pitchFamily="2" charset="0"/>
                <a:cs typeface="Arial Narrow"/>
              </a:rPr>
              <a:t> </a:t>
            </a:r>
            <a:r>
              <a:rPr lang="en-CA" sz="1200" spc="-39" dirty="0">
                <a:solidFill>
                  <a:srgbClr val="000000"/>
                </a:solidFill>
                <a:latin typeface="Roboto Condensed Light" panose="02000000000000000000" pitchFamily="2" charset="0"/>
                <a:cs typeface="Arial Narrow"/>
              </a:rPr>
              <a:t>Peter,</a:t>
            </a:r>
            <a:r>
              <a:rPr lang="en-CA" sz="1200" spc="-64" dirty="0">
                <a:solidFill>
                  <a:srgbClr val="000000"/>
                </a:solidFill>
                <a:latin typeface="Roboto Condensed Light" panose="02000000000000000000" pitchFamily="2" charset="0"/>
                <a:cs typeface="Arial Narrow"/>
              </a:rPr>
              <a:t> </a:t>
            </a:r>
            <a:r>
              <a:rPr lang="en-CA" sz="1200" spc="-18" dirty="0">
                <a:solidFill>
                  <a:srgbClr val="000000"/>
                </a:solidFill>
                <a:latin typeface="Roboto Condensed Light" panose="02000000000000000000" pitchFamily="2" charset="0"/>
                <a:cs typeface="Arial Narrow"/>
              </a:rPr>
              <a:t>et</a:t>
            </a:r>
            <a:r>
              <a:rPr lang="en-CA" sz="1200" spc="-64" dirty="0">
                <a:solidFill>
                  <a:srgbClr val="000000"/>
                </a:solidFill>
                <a:latin typeface="Roboto Condensed Light" panose="02000000000000000000" pitchFamily="2" charset="0"/>
                <a:cs typeface="Arial Narrow"/>
              </a:rPr>
              <a:t> </a:t>
            </a:r>
            <a:r>
              <a:rPr lang="en-CA" sz="1200" spc="-24" dirty="0">
                <a:solidFill>
                  <a:srgbClr val="000000"/>
                </a:solidFill>
                <a:latin typeface="Roboto Condensed Light" panose="02000000000000000000" pitchFamily="2" charset="0"/>
                <a:cs typeface="Arial Narrow"/>
              </a:rPr>
              <a:t>al.</a:t>
            </a:r>
            <a:r>
              <a:rPr lang="en-CA" sz="1200" spc="-64" dirty="0">
                <a:solidFill>
                  <a:srgbClr val="000000"/>
                </a:solidFill>
                <a:latin typeface="Roboto Condensed Light" panose="02000000000000000000" pitchFamily="2" charset="0"/>
                <a:cs typeface="Arial Narrow"/>
              </a:rPr>
              <a:t> </a:t>
            </a:r>
            <a:r>
              <a:rPr lang="en-CA" sz="1200" spc="-3" dirty="0">
                <a:solidFill>
                  <a:srgbClr val="000000"/>
                </a:solidFill>
                <a:latin typeface="Roboto Condensed Light" panose="02000000000000000000" pitchFamily="2" charset="0"/>
                <a:cs typeface="Arial Narrow"/>
              </a:rPr>
              <a:t>“</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Creating</a:t>
            </a:r>
            <a:r>
              <a:rPr lang="en-CA" sz="1200" spc="-64"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an</a:t>
            </a:r>
            <a:r>
              <a:rPr lang="en-CA" sz="1200" spc="-12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Agile</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Organization.”</a:t>
            </a:r>
            <a:r>
              <a:rPr lang="en-CA" sz="1200" spc="-12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Accenture.</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Oct.</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2009.</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4" dirty="0">
                <a:solidFill>
                  <a:srgbClr val="000000"/>
                </a:solidFill>
                <a:latin typeface="Roboto Condensed Light" panose="02000000000000000000" pitchFamily="2" charset="0"/>
                <a:cs typeface="Arial Narrow"/>
              </a:rPr>
              <a:t> </a:t>
            </a:r>
            <a:r>
              <a:rPr lang="en-CA" sz="1200" spc="-49" dirty="0">
                <a:solidFill>
                  <a:srgbClr val="000000"/>
                </a:solidFill>
                <a:latin typeface="Roboto Condensed Light" panose="02000000000000000000" pitchFamily="2" charset="0"/>
                <a:cs typeface="Arial Narrow"/>
              </a:rPr>
              <a:t>Nov.</a:t>
            </a:r>
            <a:r>
              <a:rPr lang="en-CA" sz="1200" spc="-64" dirty="0">
                <a:solidFill>
                  <a:srgbClr val="000000"/>
                </a:solidFill>
                <a:latin typeface="Roboto Condensed Light" panose="02000000000000000000" pitchFamily="2" charset="0"/>
                <a:cs typeface="Arial Narrow"/>
              </a:rPr>
              <a:t> </a:t>
            </a:r>
            <a:r>
              <a:rPr lang="en-CA" sz="1200" spc="-36" dirty="0">
                <a:solidFill>
                  <a:srgbClr val="000000"/>
                </a:solidFill>
                <a:latin typeface="Roboto Condensed Light" panose="02000000000000000000" pitchFamily="2" charset="0"/>
                <a:cs typeface="Arial Narrow"/>
              </a:rPr>
              <a:t>2013.</a:t>
            </a:r>
            <a:br>
              <a:rPr lang="en-CA" sz="1200" spc="0" dirty="0">
                <a:solidFill>
                  <a:srgbClr val="000000"/>
                </a:solidFill>
                <a:latin typeface="Roboto Condensed Light" panose="02000000000000000000" pitchFamily="2" charset="0"/>
                <a:cs typeface="Arial Narrow"/>
              </a:rPr>
            </a:br>
            <a:r>
              <a:rPr lang="en-CA" sz="1200" spc="-36" dirty="0">
                <a:solidFill>
                  <a:srgbClr val="2576B7"/>
                </a:solidFill>
                <a:latin typeface="Roboto Condensed Light" panose="02000000000000000000" pitchFamily="2" charset="0"/>
                <a:cs typeface="Arial Narrow"/>
                <a:hlinkClick r:id="rId3">
                  <a:extLst>
                    <a:ext uri="{A12FA001-AC4F-418D-AE19-62706E023703}">
                      <ahyp:hlinkClr xmlns:ahyp="http://schemas.microsoft.com/office/drawing/2018/hyperlinkcolor" val="tx"/>
                    </a:ext>
                  </a:extLst>
                </a:hlinkClick>
              </a:rPr>
              <a:t>&lt;http://www.accenture.com/SiteCollectionDocuments/PDF/OutlookPDF_AgileOrganization_02. </a:t>
            </a:r>
            <a:r>
              <a:rPr lang="en-CA" sz="1200" spc="-36" dirty="0">
                <a:solidFill>
                  <a:srgbClr val="2576B7"/>
                </a:solidFill>
                <a:latin typeface="Roboto Condensed Light" panose="02000000000000000000" pitchFamily="2" charset="0"/>
                <a:cs typeface="Arial Narrow"/>
              </a:rPr>
              <a:t> </a:t>
            </a:r>
            <a:r>
              <a:rPr lang="en-CA" sz="1200" spc="-30" dirty="0">
                <a:solidFill>
                  <a:srgbClr val="2576B7"/>
                </a:solidFill>
                <a:latin typeface="Roboto Condensed Light" panose="02000000000000000000" pitchFamily="2" charset="0"/>
                <a:cs typeface="Arial Narrow"/>
              </a:rPr>
              <a:t>pdf&gt;.</a:t>
            </a:r>
            <a:endParaRPr lang="en-CA" sz="1200" spc="0" dirty="0">
              <a:solidFill>
                <a:srgbClr val="2576B7"/>
              </a:solidFill>
              <a:latin typeface="Roboto Condensed Light" panose="02000000000000000000" pitchFamily="2" charset="0"/>
              <a:cs typeface="Times New Roman"/>
            </a:endParaRPr>
          </a:p>
          <a:p>
            <a:pPr marL="7701" marR="242975" indent="0" algn="l">
              <a:lnSpc>
                <a:spcPct val="110000"/>
              </a:lnSpc>
              <a:spcBef>
                <a:spcPts val="55"/>
              </a:spcBef>
              <a:spcAft>
                <a:spcPts val="1200"/>
              </a:spcAft>
              <a:buFont typeface="Arial" panose="020B0604020202020204" pitchFamily="34" charset="0"/>
              <a:buNone/>
            </a:pPr>
            <a:r>
              <a:rPr lang="en-CA" sz="1200" spc="-30" dirty="0" err="1">
                <a:solidFill>
                  <a:srgbClr val="000000"/>
                </a:solidFill>
                <a:latin typeface="Roboto Condensed Light" panose="02000000000000000000" pitchFamily="2" charset="0"/>
                <a:cs typeface="Arial Narrow"/>
              </a:rPr>
              <a:t>Croxon</a:t>
            </a:r>
            <a:r>
              <a:rPr lang="en-CA" sz="1200" spc="-30" dirty="0">
                <a:solidFill>
                  <a:srgbClr val="000000"/>
                </a:solidFill>
                <a:latin typeface="Roboto Condensed Light" panose="02000000000000000000" pitchFamily="2" charset="0"/>
                <a:cs typeface="Arial Narrow"/>
              </a:rPr>
              <a:t>,</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Bruce</a:t>
            </a:r>
            <a:r>
              <a:rPr lang="en-CA" sz="1200" spc="-67" dirty="0">
                <a:solidFill>
                  <a:srgbClr val="000000"/>
                </a:solidFill>
                <a:latin typeface="Roboto Condensed Light" panose="02000000000000000000" pitchFamily="2" charset="0"/>
                <a:cs typeface="Arial Narrow"/>
              </a:rPr>
              <a:t> </a:t>
            </a:r>
            <a:r>
              <a:rPr lang="en-CA" sz="1200" spc="-18" dirty="0">
                <a:solidFill>
                  <a:srgbClr val="000000"/>
                </a:solidFill>
                <a:latin typeface="Roboto Condensed Light" panose="02000000000000000000" pitchFamily="2" charset="0"/>
                <a:cs typeface="Arial Narrow"/>
              </a:rPr>
              <a:t>et</a:t>
            </a:r>
            <a:r>
              <a:rPr lang="en-CA" sz="1200" spc="-64" dirty="0">
                <a:solidFill>
                  <a:srgbClr val="000000"/>
                </a:solidFill>
                <a:latin typeface="Roboto Condensed Light" panose="02000000000000000000" pitchFamily="2" charset="0"/>
                <a:cs typeface="Arial Narrow"/>
              </a:rPr>
              <a:t> </a:t>
            </a:r>
            <a:r>
              <a:rPr lang="en-CA" sz="1200" spc="-24" dirty="0">
                <a:solidFill>
                  <a:srgbClr val="000000"/>
                </a:solidFill>
                <a:latin typeface="Roboto Condensed Light" panose="02000000000000000000" pitchFamily="2" charset="0"/>
                <a:cs typeface="Arial Narrow"/>
              </a:rPr>
              <a:t>al.</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“Dinner</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Series:</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Performance</a:t>
            </a:r>
            <a:r>
              <a:rPr lang="en-CA" sz="1200" spc="-67"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Management</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with</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Bruce</a:t>
            </a:r>
            <a:r>
              <a:rPr lang="en-CA" sz="1200" spc="-67" dirty="0">
                <a:solidFill>
                  <a:srgbClr val="000000"/>
                </a:solidFill>
                <a:latin typeface="Roboto Condensed Light" panose="02000000000000000000" pitchFamily="2" charset="0"/>
                <a:cs typeface="Arial Narrow"/>
              </a:rPr>
              <a:t> </a:t>
            </a:r>
            <a:r>
              <a:rPr lang="en-CA" sz="1200" spc="-30" dirty="0" err="1">
                <a:solidFill>
                  <a:srgbClr val="000000"/>
                </a:solidFill>
                <a:latin typeface="Roboto Condensed Light" panose="02000000000000000000" pitchFamily="2" charset="0"/>
                <a:cs typeface="Arial Narrow"/>
              </a:rPr>
              <a:t>Croxon</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from</a:t>
            </a:r>
            <a:r>
              <a:rPr lang="en-CA" sz="1200" spc="-67"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CBC’s  ‘Dragon’s </a:t>
            </a:r>
            <a:r>
              <a:rPr lang="en-CA" sz="1200" spc="-30" dirty="0">
                <a:solidFill>
                  <a:srgbClr val="000000"/>
                </a:solidFill>
                <a:latin typeface="Roboto Condensed Light" panose="02000000000000000000" pitchFamily="2" charset="0"/>
                <a:cs typeface="Arial Narrow"/>
              </a:rPr>
              <a:t>Den’” </a:t>
            </a:r>
            <a:r>
              <a:rPr lang="en-CA" sz="1200" spc="-49" dirty="0">
                <a:solidFill>
                  <a:srgbClr val="000000"/>
                </a:solidFill>
                <a:latin typeface="Roboto Condensed Light" panose="02000000000000000000" pitchFamily="2" charset="0"/>
                <a:cs typeface="Arial Narrow"/>
              </a:rPr>
              <a:t>HRPA Toronto </a:t>
            </a:r>
            <a:r>
              <a:rPr lang="en-CA" sz="1200" spc="-39" dirty="0">
                <a:solidFill>
                  <a:srgbClr val="000000"/>
                </a:solidFill>
                <a:latin typeface="Roboto Condensed Light" panose="02000000000000000000" pitchFamily="2" charset="0"/>
                <a:cs typeface="Arial Narrow"/>
              </a:rPr>
              <a:t>Chapter. </a:t>
            </a:r>
            <a:r>
              <a:rPr lang="en-CA" sz="1200" spc="-33" dirty="0">
                <a:solidFill>
                  <a:srgbClr val="000000"/>
                </a:solidFill>
                <a:latin typeface="Roboto Condensed Light" panose="02000000000000000000" pitchFamily="2" charset="0"/>
                <a:cs typeface="Arial Narrow"/>
              </a:rPr>
              <a:t>Sheraton </a:t>
            </a:r>
            <a:r>
              <a:rPr lang="en-CA" sz="1200" spc="-30" dirty="0">
                <a:solidFill>
                  <a:srgbClr val="000000"/>
                </a:solidFill>
                <a:latin typeface="Roboto Condensed Light" panose="02000000000000000000" pitchFamily="2" charset="0"/>
                <a:cs typeface="Arial Narrow"/>
              </a:rPr>
              <a:t>Hotel, </a:t>
            </a:r>
            <a:r>
              <a:rPr lang="en-CA" sz="1200" spc="-45" dirty="0">
                <a:solidFill>
                  <a:srgbClr val="000000"/>
                </a:solidFill>
                <a:latin typeface="Roboto Condensed Light" panose="02000000000000000000" pitchFamily="2" charset="0"/>
                <a:cs typeface="Arial Narrow"/>
              </a:rPr>
              <a:t>Toronto, </a:t>
            </a:r>
            <a:r>
              <a:rPr lang="en-CA" sz="1200" spc="-24" dirty="0">
                <a:solidFill>
                  <a:srgbClr val="000000"/>
                </a:solidFill>
                <a:latin typeface="Roboto Condensed Light" panose="02000000000000000000" pitchFamily="2" charset="0"/>
                <a:cs typeface="Arial Narrow"/>
              </a:rPr>
              <a:t>ON. </a:t>
            </a:r>
            <a:r>
              <a:rPr lang="en-CA" sz="1200" spc="-21" dirty="0">
                <a:solidFill>
                  <a:srgbClr val="000000"/>
                </a:solidFill>
                <a:latin typeface="Roboto Condensed Light" panose="02000000000000000000" pitchFamily="2" charset="0"/>
                <a:cs typeface="Arial Narrow"/>
              </a:rPr>
              <a:t>12 </a:t>
            </a:r>
            <a:r>
              <a:rPr lang="en-CA" sz="1200" spc="-49" dirty="0">
                <a:solidFill>
                  <a:srgbClr val="000000"/>
                </a:solidFill>
                <a:latin typeface="Roboto Condensed Light" panose="02000000000000000000" pitchFamily="2" charset="0"/>
                <a:cs typeface="Arial Narrow"/>
              </a:rPr>
              <a:t>Nov. </a:t>
            </a:r>
            <a:r>
              <a:rPr lang="en-CA" sz="1200" spc="-30" dirty="0">
                <a:solidFill>
                  <a:srgbClr val="000000"/>
                </a:solidFill>
                <a:latin typeface="Roboto Condensed Light" panose="02000000000000000000" pitchFamily="2" charset="0"/>
                <a:cs typeface="Arial Narrow"/>
              </a:rPr>
              <a:t>2013. </a:t>
            </a:r>
            <a:r>
              <a:rPr lang="en-CA" sz="1200" spc="-36" dirty="0">
                <a:solidFill>
                  <a:srgbClr val="000000"/>
                </a:solidFill>
                <a:latin typeface="Roboto Condensed Light" panose="02000000000000000000" pitchFamily="2" charset="0"/>
                <a:cs typeface="Arial Narrow"/>
              </a:rPr>
              <a:t>Panel  discussion.</a:t>
            </a:r>
            <a:endParaRPr lang="en-CA" sz="1200" spc="0" dirty="0">
              <a:solidFill>
                <a:srgbClr val="000000"/>
              </a:solidFill>
              <a:latin typeface="Roboto Condensed Light" panose="02000000000000000000" pitchFamily="2" charset="0"/>
              <a:cs typeface="Times New Roman"/>
            </a:endParaRPr>
          </a:p>
          <a:p>
            <a:pPr marL="7701" marR="182520" indent="0" algn="l">
              <a:lnSpc>
                <a:spcPct val="110000"/>
              </a:lnSpc>
              <a:spcBef>
                <a:spcPts val="3"/>
              </a:spcBef>
              <a:spcAft>
                <a:spcPts val="1200"/>
              </a:spcAft>
              <a:buFont typeface="Arial" panose="020B0604020202020204" pitchFamily="34" charset="0"/>
              <a:buNone/>
            </a:pPr>
            <a:r>
              <a:rPr lang="en-CA" sz="1200" spc="-33" dirty="0" err="1">
                <a:solidFill>
                  <a:srgbClr val="000000"/>
                </a:solidFill>
                <a:latin typeface="Roboto Condensed Light" panose="02000000000000000000" pitchFamily="2" charset="0"/>
                <a:cs typeface="Arial Narrow"/>
              </a:rPr>
              <a:t>Culbert</a:t>
            </a:r>
            <a:r>
              <a:rPr lang="en-CA" sz="1200" spc="-33"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Samuel. </a:t>
            </a:r>
            <a:r>
              <a:rPr lang="en-CA" sz="1200" spc="-24" dirty="0">
                <a:solidFill>
                  <a:srgbClr val="000000"/>
                </a:solidFill>
                <a:latin typeface="Roboto Condensed Light" panose="02000000000000000000" pitchFamily="2" charset="0"/>
                <a:cs typeface="Arial Narrow"/>
              </a:rPr>
              <a:t>“10 </a:t>
            </a:r>
            <a:r>
              <a:rPr lang="en-CA" sz="1200" spc="-33" dirty="0">
                <a:solidFill>
                  <a:srgbClr val="000000"/>
                </a:solidFill>
                <a:latin typeface="Roboto Condensed Light" panose="02000000000000000000" pitchFamily="2" charset="0"/>
                <a:cs typeface="Arial Narrow"/>
              </a:rPr>
              <a:t>Reasons </a:t>
            </a:r>
            <a:r>
              <a:rPr lang="en-CA" sz="1200" spc="-18" dirty="0">
                <a:solidFill>
                  <a:srgbClr val="000000"/>
                </a:solidFill>
                <a:latin typeface="Roboto Condensed Light" panose="02000000000000000000" pitchFamily="2" charset="0"/>
                <a:cs typeface="Arial Narrow"/>
              </a:rPr>
              <a:t>to </a:t>
            </a:r>
            <a:r>
              <a:rPr lang="en-CA" sz="1200" spc="-24" dirty="0">
                <a:solidFill>
                  <a:srgbClr val="000000"/>
                </a:solidFill>
                <a:latin typeface="Roboto Condensed Light" panose="02000000000000000000" pitchFamily="2" charset="0"/>
                <a:cs typeface="Arial Narrow"/>
              </a:rPr>
              <a:t>Get Rid </a:t>
            </a:r>
            <a:r>
              <a:rPr lang="en-CA" sz="1200" spc="-18" dirty="0">
                <a:solidFill>
                  <a:srgbClr val="000000"/>
                </a:solidFill>
                <a:latin typeface="Roboto Condensed Light" panose="02000000000000000000" pitchFamily="2" charset="0"/>
                <a:cs typeface="Arial Narrow"/>
              </a:rPr>
              <a:t>of </a:t>
            </a:r>
            <a:r>
              <a:rPr lang="en-CA" sz="1200" spc="-33" dirty="0">
                <a:solidFill>
                  <a:srgbClr val="000000"/>
                </a:solidFill>
                <a:latin typeface="Roboto Condensed Light" panose="02000000000000000000" pitchFamily="2" charset="0"/>
                <a:cs typeface="Arial Narrow"/>
              </a:rPr>
              <a:t>Performance Reviews.” </a:t>
            </a:r>
            <a:r>
              <a:rPr lang="en-CA" sz="1200" spc="-30" dirty="0">
                <a:solidFill>
                  <a:srgbClr val="000000"/>
                </a:solidFill>
                <a:latin typeface="Roboto Condensed Light" panose="02000000000000000000" pitchFamily="2" charset="0"/>
                <a:cs typeface="Arial Narrow"/>
              </a:rPr>
              <a:t>Huffington </a:t>
            </a:r>
            <a:r>
              <a:rPr lang="en-CA" sz="1200" spc="-27" dirty="0">
                <a:solidFill>
                  <a:srgbClr val="000000"/>
                </a:solidFill>
                <a:latin typeface="Roboto Condensed Light" panose="02000000000000000000" pitchFamily="2" charset="0"/>
                <a:cs typeface="Arial Narrow"/>
              </a:rPr>
              <a:t>Post </a:t>
            </a:r>
            <a:r>
              <a:rPr lang="en-CA" sz="1200" spc="-36" dirty="0">
                <a:solidFill>
                  <a:srgbClr val="000000"/>
                </a:solidFill>
                <a:latin typeface="Roboto Condensed Light" panose="02000000000000000000" pitchFamily="2" charset="0"/>
                <a:cs typeface="Arial Narrow"/>
              </a:rPr>
              <a:t>Business.  </a:t>
            </a:r>
            <a:r>
              <a:rPr lang="en-CA" sz="1200" spc="-21" dirty="0">
                <a:solidFill>
                  <a:srgbClr val="000000"/>
                </a:solidFill>
                <a:latin typeface="Roboto Condensed Light" panose="02000000000000000000" pitchFamily="2" charset="0"/>
                <a:cs typeface="Arial Narrow"/>
              </a:rPr>
              <a:t>18</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Dec.</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2012.</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1"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28</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Oct.</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30" dirty="0">
                <a:solidFill>
                  <a:srgbClr val="2576B7"/>
                </a:solidFill>
                <a:latin typeface="Roboto Condensed Light" panose="02000000000000000000" pitchFamily="2" charset="0"/>
                <a:cs typeface="Arial Narrow"/>
              </a:rPr>
              <a:t>.</a:t>
            </a:r>
            <a:r>
              <a:rPr lang="en-CA" sz="1200" spc="-58" dirty="0">
                <a:solidFill>
                  <a:srgbClr val="2576B7"/>
                </a:solidFill>
                <a:latin typeface="Roboto Condensed Light" panose="02000000000000000000" pitchFamily="2" charset="0"/>
                <a:cs typeface="Arial Narrow"/>
              </a:rPr>
              <a:t> </a:t>
            </a:r>
            <a:r>
              <a:rPr lang="en-CA" sz="1200" spc="-36" dirty="0">
                <a:solidFill>
                  <a:srgbClr val="2576B7"/>
                </a:solidFill>
                <a:latin typeface="Roboto Condensed Light" panose="02000000000000000000" pitchFamily="2" charset="0"/>
                <a:cs typeface="Arial Narrow"/>
                <a:hlinkClick r:id="rId4">
                  <a:extLst>
                    <a:ext uri="{A12FA001-AC4F-418D-AE19-62706E023703}">
                      <ahyp:hlinkClr xmlns:ahyp="http://schemas.microsoft.com/office/drawing/2018/hyperlinkcolor" val="tx"/>
                    </a:ext>
                  </a:extLst>
                </a:hlinkClick>
              </a:rPr>
              <a:t>&lt;http://www.huffingtonpost.com/samuel-culbert/performance- </a:t>
            </a:r>
            <a:r>
              <a:rPr lang="en-CA" sz="1200" spc="-36" dirty="0">
                <a:solidFill>
                  <a:srgbClr val="2576B7"/>
                </a:solidFill>
                <a:latin typeface="Roboto Condensed Light" panose="02000000000000000000" pitchFamily="2" charset="0"/>
                <a:cs typeface="Arial Narrow"/>
              </a:rPr>
              <a:t> reviews_b_2325104.html&gt;.</a:t>
            </a:r>
            <a:endParaRPr lang="en-CA" sz="1200" spc="0" dirty="0">
              <a:solidFill>
                <a:srgbClr val="2576B7"/>
              </a:solidFill>
              <a:latin typeface="Roboto Condensed Light" panose="02000000000000000000" pitchFamily="2" charset="0"/>
              <a:cs typeface="Times New Roman"/>
            </a:endParaRPr>
          </a:p>
          <a:p>
            <a:pPr marL="7701" marR="182520" indent="0" algn="l">
              <a:lnSpc>
                <a:spcPct val="110000"/>
              </a:lnSpc>
              <a:spcBef>
                <a:spcPts val="3"/>
              </a:spcBef>
              <a:spcAft>
                <a:spcPts val="1200"/>
              </a:spcAft>
              <a:buFont typeface="Arial" panose="020B0604020202020204" pitchFamily="34" charset="0"/>
              <a:buNone/>
            </a:pPr>
            <a:r>
              <a:rPr lang="en-CA" sz="1200" spc="-33" dirty="0">
                <a:solidFill>
                  <a:srgbClr val="000000"/>
                </a:solidFill>
                <a:latin typeface="Roboto Condensed Light" panose="02000000000000000000" pitchFamily="2" charset="0"/>
                <a:cs typeface="Arial Narrow"/>
              </a:rPr>
              <a:t>Denning, </a:t>
            </a:r>
            <a:r>
              <a:rPr lang="en-CA" sz="1200" spc="-30" dirty="0">
                <a:solidFill>
                  <a:srgbClr val="000000"/>
                </a:solidFill>
                <a:latin typeface="Roboto Condensed Light" panose="02000000000000000000" pitchFamily="2" charset="0"/>
                <a:cs typeface="Arial Narrow"/>
              </a:rPr>
              <a:t>Steve. </a:t>
            </a:r>
            <a:r>
              <a:rPr lang="en-CA" sz="1200" spc="-27" dirty="0">
                <a:solidFill>
                  <a:srgbClr val="000000"/>
                </a:solidFill>
                <a:latin typeface="Roboto Condensed Light" panose="02000000000000000000" pitchFamily="2" charset="0"/>
                <a:cs typeface="Arial Narrow"/>
              </a:rPr>
              <a:t>“The Case </a:t>
            </a:r>
            <a:r>
              <a:rPr lang="en-CA" sz="1200" spc="-30" dirty="0">
                <a:solidFill>
                  <a:srgbClr val="000000"/>
                </a:solidFill>
                <a:latin typeface="Roboto Condensed Light" panose="02000000000000000000" pitchFamily="2" charset="0"/>
                <a:cs typeface="Arial Narrow"/>
              </a:rPr>
              <a:t>Against Agile: </a:t>
            </a:r>
            <a:r>
              <a:rPr lang="en-CA" sz="1200" spc="-64" dirty="0">
                <a:solidFill>
                  <a:srgbClr val="000000"/>
                </a:solidFill>
                <a:latin typeface="Roboto Condensed Light" panose="02000000000000000000" pitchFamily="2" charset="0"/>
                <a:cs typeface="Arial Narrow"/>
              </a:rPr>
              <a:t>Ten </a:t>
            </a:r>
            <a:r>
              <a:rPr lang="en-CA" sz="1200" spc="-33" dirty="0">
                <a:solidFill>
                  <a:srgbClr val="000000"/>
                </a:solidFill>
                <a:latin typeface="Roboto Condensed Light" panose="02000000000000000000" pitchFamily="2" charset="0"/>
                <a:cs typeface="Arial Narrow"/>
              </a:rPr>
              <a:t>Perennial Management Objections.” </a:t>
            </a:r>
            <a:r>
              <a:rPr lang="en-CA" sz="1200" spc="-36" dirty="0">
                <a:solidFill>
                  <a:srgbClr val="000000"/>
                </a:solidFill>
                <a:latin typeface="Roboto Condensed Light" panose="02000000000000000000" pitchFamily="2" charset="0"/>
                <a:cs typeface="Arial Narrow"/>
              </a:rPr>
              <a:t>Forbes  </a:t>
            </a:r>
            <a:r>
              <a:rPr lang="en-CA" sz="1200" spc="-33" dirty="0">
                <a:solidFill>
                  <a:srgbClr val="000000"/>
                </a:solidFill>
                <a:latin typeface="Roboto Condensed Light" panose="02000000000000000000" pitchFamily="2" charset="0"/>
                <a:cs typeface="Arial Narrow"/>
              </a:rPr>
              <a:t>Magazine.</a:t>
            </a:r>
            <a:r>
              <a:rPr lang="en-CA" sz="1200" spc="-64"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17</a:t>
            </a:r>
            <a:r>
              <a:rPr lang="en-CA" sz="1200" spc="-124" dirty="0">
                <a:solidFill>
                  <a:srgbClr val="000000"/>
                </a:solidFill>
                <a:latin typeface="Roboto Condensed Light" panose="02000000000000000000" pitchFamily="2" charset="0"/>
                <a:cs typeface="Arial Narrow"/>
              </a:rPr>
              <a:t> </a:t>
            </a:r>
            <a:r>
              <a:rPr lang="en-CA" sz="1200" spc="-42" dirty="0">
                <a:solidFill>
                  <a:srgbClr val="000000"/>
                </a:solidFill>
                <a:latin typeface="Roboto Condensed Light" panose="02000000000000000000" pitchFamily="2" charset="0"/>
                <a:cs typeface="Arial Narrow"/>
              </a:rPr>
              <a:t>Apr.</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2012.</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4" dirty="0">
                <a:solidFill>
                  <a:srgbClr val="000000"/>
                </a:solidFill>
                <a:latin typeface="Roboto Condensed Light" panose="02000000000000000000" pitchFamily="2" charset="0"/>
                <a:cs typeface="Arial Narrow"/>
              </a:rPr>
              <a:t> </a:t>
            </a:r>
            <a:r>
              <a:rPr lang="en-CA" sz="1200" spc="-49" dirty="0">
                <a:solidFill>
                  <a:srgbClr val="000000"/>
                </a:solidFill>
                <a:latin typeface="Roboto Condensed Light" panose="02000000000000000000" pitchFamily="2" charset="0"/>
                <a:cs typeface="Arial Narrow"/>
              </a:rPr>
              <a:t>Nov.</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58" dirty="0">
                <a:solidFill>
                  <a:srgbClr val="000000"/>
                </a:solidFill>
                <a:latin typeface="Roboto Condensed Light" panose="02000000000000000000" pitchFamily="2" charset="0"/>
                <a:cs typeface="Arial Narrow"/>
              </a:rPr>
              <a:t> </a:t>
            </a:r>
            <a:r>
              <a:rPr lang="en-CA" sz="1200" spc="-36" dirty="0">
                <a:solidFill>
                  <a:srgbClr val="2576B7"/>
                </a:solidFill>
                <a:latin typeface="Roboto Condensed Light" panose="02000000000000000000" pitchFamily="2" charset="0"/>
                <a:cs typeface="Arial Narrow"/>
                <a:hlinkClick r:id="rId5">
                  <a:extLst>
                    <a:ext uri="{A12FA001-AC4F-418D-AE19-62706E023703}">
                      <ahyp:hlinkClr xmlns:ahyp="http://schemas.microsoft.com/office/drawing/2018/hyperlinkcolor" val="tx"/>
                    </a:ext>
                  </a:extLst>
                </a:hlinkClick>
              </a:rPr>
              <a:t>&lt;http://www.forbes.com/sites/stevedenning/2012/04/17/ </a:t>
            </a:r>
            <a:r>
              <a:rPr lang="en-CA" sz="1200" spc="-36" dirty="0">
                <a:solidFill>
                  <a:srgbClr val="2576B7"/>
                </a:solidFill>
                <a:latin typeface="Roboto Condensed Light" panose="02000000000000000000" pitchFamily="2" charset="0"/>
                <a:cs typeface="Arial Narrow"/>
              </a:rPr>
              <a:t> </a:t>
            </a:r>
            <a:r>
              <a:rPr lang="en-CA" sz="1200" spc="-36" dirty="0">
                <a:solidFill>
                  <a:srgbClr val="000000"/>
                </a:solidFill>
                <a:latin typeface="Roboto Condensed Light" panose="02000000000000000000" pitchFamily="2" charset="0"/>
                <a:cs typeface="Arial Narrow"/>
              </a:rPr>
              <a:t>the-case-against-agile-ten-perennial-management-objections/&gt;.</a:t>
            </a:r>
            <a:endParaRPr lang="en-CA" sz="1200" spc="0" dirty="0">
              <a:solidFill>
                <a:srgbClr val="000000"/>
              </a:solidFill>
              <a:latin typeface="Roboto Condensed Light" panose="02000000000000000000" pitchFamily="2" charset="0"/>
              <a:cs typeface="Times New Roman"/>
            </a:endParaRPr>
          </a:p>
          <a:p>
            <a:pPr marL="7701" marR="182520" indent="0" algn="l">
              <a:lnSpc>
                <a:spcPct val="110000"/>
              </a:lnSpc>
              <a:spcBef>
                <a:spcPts val="3"/>
              </a:spcBef>
              <a:spcAft>
                <a:spcPts val="1200"/>
              </a:spcAft>
              <a:buFont typeface="Arial" panose="020B0604020202020204" pitchFamily="34" charset="0"/>
              <a:buNone/>
            </a:pPr>
            <a:r>
              <a:rPr lang="en-CA" sz="1200" spc="-30" dirty="0" err="1">
                <a:solidFill>
                  <a:srgbClr val="000000"/>
                </a:solidFill>
                <a:latin typeface="Roboto Condensed Light" panose="02000000000000000000" pitchFamily="2" charset="0"/>
                <a:cs typeface="Arial Narrow"/>
              </a:rPr>
              <a:t>Estis</a:t>
            </a:r>
            <a:r>
              <a:rPr lang="en-CA" sz="1200" spc="-30" dirty="0">
                <a:solidFill>
                  <a:srgbClr val="000000"/>
                </a:solidFill>
                <a:latin typeface="Roboto Condensed Light" panose="02000000000000000000" pitchFamily="2" charset="0"/>
                <a:cs typeface="Arial Narrow"/>
              </a:rPr>
              <a:t>,</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Ryan.</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“Blowing</a:t>
            </a:r>
            <a:r>
              <a:rPr lang="en-CA" sz="1200" spc="-61"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up</a:t>
            </a:r>
            <a:r>
              <a:rPr lang="en-CA" sz="1200" spc="-61" dirty="0">
                <a:solidFill>
                  <a:srgbClr val="000000"/>
                </a:solidFill>
                <a:latin typeface="Roboto Condensed Light" panose="02000000000000000000" pitchFamily="2" charset="0"/>
                <a:cs typeface="Arial Narrow"/>
              </a:rPr>
              <a:t> </a:t>
            </a:r>
            <a:r>
              <a:rPr lang="en-CA" sz="1200" spc="-24" dirty="0">
                <a:solidFill>
                  <a:srgbClr val="000000"/>
                </a:solidFill>
                <a:latin typeface="Roboto Condensed Light" panose="02000000000000000000" pitchFamily="2" charset="0"/>
                <a:cs typeface="Arial Narrow"/>
              </a:rPr>
              <a:t>the</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Performance</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Review:</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Interview</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with</a:t>
            </a:r>
            <a:r>
              <a:rPr lang="en-CA" sz="1200" spc="-12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Adobe’s</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Donna</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Morris.”</a:t>
            </a:r>
            <a:r>
              <a:rPr lang="en-CA" sz="1200" spc="-64" dirty="0">
                <a:solidFill>
                  <a:srgbClr val="000000"/>
                </a:solidFill>
                <a:latin typeface="Roboto Condensed Light" panose="02000000000000000000" pitchFamily="2" charset="0"/>
                <a:cs typeface="Arial Narrow"/>
              </a:rPr>
              <a:t> </a:t>
            </a:r>
            <a:r>
              <a:rPr lang="en-CA" sz="1200" spc="-36" dirty="0">
                <a:solidFill>
                  <a:srgbClr val="000000"/>
                </a:solidFill>
                <a:latin typeface="Roboto Condensed Light" panose="02000000000000000000" pitchFamily="2" charset="0"/>
                <a:cs typeface="Arial Narrow"/>
              </a:rPr>
              <a:t>Ryan  </a:t>
            </a:r>
            <a:r>
              <a:rPr lang="en-CA" sz="1200" spc="-30" dirty="0" err="1">
                <a:solidFill>
                  <a:srgbClr val="000000"/>
                </a:solidFill>
                <a:latin typeface="Roboto Condensed Light" panose="02000000000000000000" pitchFamily="2" charset="0"/>
                <a:cs typeface="Arial Narrow"/>
              </a:rPr>
              <a:t>Estis</a:t>
            </a:r>
            <a:r>
              <a:rPr lang="en-CA" sz="1200" spc="-61" dirty="0">
                <a:solidFill>
                  <a:srgbClr val="000000"/>
                </a:solidFill>
                <a:latin typeface="Roboto Condensed Light" panose="02000000000000000000" pitchFamily="2" charset="0"/>
                <a:cs typeface="Arial Narrow"/>
              </a:rPr>
              <a:t> </a:t>
            </a:r>
            <a:r>
              <a:rPr lang="en-CA" sz="1200" spc="-3" dirty="0">
                <a:solidFill>
                  <a:srgbClr val="000000"/>
                </a:solidFill>
                <a:latin typeface="Roboto Condensed Light" panose="02000000000000000000" pitchFamily="2" charset="0"/>
                <a:cs typeface="Arial Narrow"/>
              </a:rPr>
              <a:t>&amp;</a:t>
            </a:r>
            <a:r>
              <a:rPr lang="en-CA" sz="1200" spc="-118"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Associates.</a:t>
            </a:r>
            <a:r>
              <a:rPr lang="en-CA" sz="1200" spc="-61"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17</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June</a:t>
            </a:r>
            <a:r>
              <a:rPr lang="en-CA" sz="1200" spc="-58"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Oct.</a:t>
            </a:r>
            <a:r>
              <a:rPr lang="en-CA" sz="1200" spc="-58"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30" dirty="0">
                <a:solidFill>
                  <a:srgbClr val="2576B7"/>
                </a:solidFill>
                <a:latin typeface="Roboto Condensed Light" panose="02000000000000000000" pitchFamily="2" charset="0"/>
                <a:cs typeface="Arial Narrow"/>
              </a:rPr>
              <a:t>.</a:t>
            </a:r>
            <a:r>
              <a:rPr lang="en-CA" sz="1200" spc="-61" dirty="0">
                <a:solidFill>
                  <a:srgbClr val="2576B7"/>
                </a:solidFill>
                <a:latin typeface="Roboto Condensed Light" panose="02000000000000000000" pitchFamily="2" charset="0"/>
                <a:cs typeface="Arial Narrow"/>
              </a:rPr>
              <a:t> </a:t>
            </a:r>
            <a:r>
              <a:rPr lang="en-CA" sz="1200" spc="-36" dirty="0">
                <a:solidFill>
                  <a:srgbClr val="2576B7"/>
                </a:solidFill>
                <a:latin typeface="Roboto Condensed Light" panose="02000000000000000000" pitchFamily="2" charset="0"/>
                <a:cs typeface="Arial Narrow"/>
              </a:rPr>
              <a:t>&lt;</a:t>
            </a:r>
            <a:r>
              <a:rPr lang="en-CA" sz="1200" spc="-36" dirty="0">
                <a:solidFill>
                  <a:srgbClr val="2576B7"/>
                </a:solidFill>
                <a:latin typeface="Roboto Condensed Light" panose="02000000000000000000" pitchFamily="2" charset="0"/>
                <a:cs typeface="Arial Narrow"/>
                <a:hlinkClick r:id="rId6">
                  <a:extLst>
                    <a:ext uri="{A12FA001-AC4F-418D-AE19-62706E023703}">
                      <ahyp:hlinkClr xmlns:ahyp="http://schemas.microsoft.com/office/drawing/2018/hyperlinkcolor" val="tx"/>
                    </a:ext>
                  </a:extLst>
                </a:hlinkClick>
              </a:rPr>
              <a:t>http://ryanestis.com/adobe-interview/&gt;</a:t>
            </a:r>
            <a:r>
              <a:rPr lang="en-CA" sz="1200" spc="-36" dirty="0">
                <a:solidFill>
                  <a:srgbClr val="2576B7"/>
                </a:solidFill>
                <a:latin typeface="Roboto Condensed Light" panose="02000000000000000000" pitchFamily="2" charset="0"/>
                <a:cs typeface="Arial Narrow"/>
              </a:rPr>
              <a:t>.</a:t>
            </a:r>
            <a:endParaRPr lang="en-CA" sz="1200" dirty="0">
              <a:solidFill>
                <a:srgbClr val="2576B7"/>
              </a:solidFill>
              <a:latin typeface="Roboto Condensed Light" panose="02000000000000000000" pitchFamily="2" charset="0"/>
              <a:cs typeface="Arial Narrow"/>
            </a:endParaRPr>
          </a:p>
          <a:p>
            <a:pPr marL="0" lvl="0" indent="0" algn="l">
              <a:lnSpc>
                <a:spcPct val="110000"/>
              </a:lnSpc>
              <a:spcAft>
                <a:spcPts val="1200"/>
              </a:spcAft>
              <a:buFont typeface="Arial" panose="020B0604020202020204" pitchFamily="34" charset="0"/>
              <a:buNone/>
            </a:pPr>
            <a:endParaRPr lang="en-US" sz="1200" dirty="0">
              <a:solidFill>
                <a:srgbClr val="000000"/>
              </a:solidFill>
            </a:endParaRPr>
          </a:p>
          <a:p>
            <a:pPr marL="0" indent="0" algn="l">
              <a:lnSpc>
                <a:spcPct val="110000"/>
              </a:lnSpc>
              <a:spcAft>
                <a:spcPts val="1200"/>
              </a:spcAft>
              <a:buFont typeface="Arial" panose="020B0604020202020204" pitchFamily="34" charset="0"/>
              <a:buNone/>
              <a:tabLst/>
            </a:pPr>
            <a:endParaRPr lang="en-US" sz="1200" dirty="0">
              <a:solidFill>
                <a:srgbClr val="000000"/>
              </a:solidFill>
              <a:latin typeface="Roboto Condensed Light" panose="02000000000000000000" pitchFamily="2" charset="0"/>
              <a:ea typeface="Roboto Condensed Light" panose="02000000000000000000" pitchFamily="2" charset="0"/>
            </a:endParaRPr>
          </a:p>
          <a:p>
            <a:pPr marL="179388" indent="-179388" algn="l">
              <a:lnSpc>
                <a:spcPct val="110000"/>
              </a:lnSpc>
              <a:spcAft>
                <a:spcPts val="1200"/>
              </a:spcAft>
              <a:buFont typeface="Arial" panose="020B0604020202020204" pitchFamily="34" charset="0"/>
              <a:buChar char="•"/>
              <a:tabLst/>
            </a:pPr>
            <a:endParaRPr lang="en-US" sz="1200" dirty="0" err="1">
              <a:solidFill>
                <a:srgbClr val="000000"/>
              </a:solidFill>
              <a:latin typeface="Roboto Condensed Light" panose="02000000000000000000" pitchFamily="2" charset="0"/>
              <a:ea typeface="Roboto Condensed Light" panose="02000000000000000000" pitchFamily="2" charset="0"/>
            </a:endParaRPr>
          </a:p>
        </p:txBody>
      </p:sp>
    </p:spTree>
    <p:extLst>
      <p:ext uri="{BB962C8B-B14F-4D97-AF65-F5344CB8AC3E}">
        <p14:creationId xmlns:p14="http://schemas.microsoft.com/office/powerpoint/2010/main" val="48300640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Content Slide-gray-sidebar">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8"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530021"/>
            <a:ext cx="7885768" cy="1130188"/>
          </a:xfrm>
        </p:spPr>
        <p:txBody>
          <a:bodyPr>
            <a:noAutofit/>
          </a:bodyPr>
          <a:lstStyle>
            <a:lvl1pPr>
              <a:lnSpc>
                <a:spcPct val="90000"/>
              </a:lnSpc>
              <a:defRPr b="0" i="0">
                <a:solidFill>
                  <a:srgbClr val="4A4A4A"/>
                </a:solidFill>
              </a:defRPr>
            </a:lvl1pPr>
          </a:lstStyle>
          <a:p>
            <a:r>
              <a:rPr lang="en-US"/>
              <a:t>Click to edit Master title style</a:t>
            </a:r>
          </a:p>
        </p:txBody>
      </p:sp>
      <p:sp>
        <p:nvSpPr>
          <p:cNvPr id="8" name="Text Placeholder 4">
            <a:extLst>
              <a:ext uri="{FF2B5EF4-FFF2-40B4-BE49-F238E27FC236}">
                <a16:creationId xmlns:a16="http://schemas.microsoft.com/office/drawing/2014/main" id="{D050D33A-BAAD-1241-BF28-F42F2761FBCA}"/>
              </a:ext>
            </a:extLst>
          </p:cNvPr>
          <p:cNvSpPr>
            <a:spLocks noGrp="1"/>
          </p:cNvSpPr>
          <p:nvPr>
            <p:ph type="body" sz="quarter" idx="33"/>
          </p:nvPr>
        </p:nvSpPr>
        <p:spPr>
          <a:xfrm>
            <a:off x="371475" y="3114371"/>
            <a:ext cx="6678613" cy="2403927"/>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314629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2_Content Slide-blue-leftSidebar">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5252382"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5232400" y="530021"/>
            <a:ext cx="4967041" cy="1130188"/>
          </a:xfrm>
        </p:spPr>
        <p:txBody>
          <a:bodyPr>
            <a:noAutofit/>
          </a:bodyPr>
          <a:lstStyle>
            <a:lvl1pPr>
              <a:lnSpc>
                <a:spcPct val="90000"/>
              </a:lnSpc>
              <a:defRPr b="0" i="0"/>
            </a:lvl1pPr>
          </a:lstStyle>
          <a:p>
            <a:r>
              <a:rPr lang="en-US"/>
              <a:t>Click to edit Master title style</a:t>
            </a:r>
          </a:p>
        </p:txBody>
      </p:sp>
      <p:sp>
        <p:nvSpPr>
          <p:cNvPr id="8" name="Rectangle 7">
            <a:extLst>
              <a:ext uri="{FF2B5EF4-FFF2-40B4-BE49-F238E27FC236}">
                <a16:creationId xmlns:a16="http://schemas.microsoft.com/office/drawing/2014/main" id="{F2D5BCB0-D6FF-CC4C-92CC-90D104D4F343}"/>
              </a:ext>
            </a:extLst>
          </p:cNvPr>
          <p:cNvSpPr/>
          <p:nvPr userDrawn="1"/>
        </p:nvSpPr>
        <p:spPr>
          <a:xfrm>
            <a:off x="0" y="0"/>
            <a:ext cx="4260850" cy="6858000"/>
          </a:xfrm>
          <a:prstGeom prst="rect">
            <a:avLst/>
          </a:prstGeom>
          <a:gradFill>
            <a:gsLst>
              <a:gs pos="0">
                <a:schemeClr val="accent1">
                  <a:lumMod val="60000"/>
                  <a:lumOff val="40000"/>
                </a:schemeClr>
              </a:gs>
              <a:gs pos="89000">
                <a:srgbClr val="2576B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dirty="0">
              <a:solidFill>
                <a:srgbClr val="1E5E92"/>
              </a:solidFill>
            </a:endParaRPr>
          </a:p>
        </p:txBody>
      </p:sp>
      <p:sp>
        <p:nvSpPr>
          <p:cNvPr id="9" name="Text Placeholder 11">
            <a:extLst>
              <a:ext uri="{FF2B5EF4-FFF2-40B4-BE49-F238E27FC236}">
                <a16:creationId xmlns:a16="http://schemas.microsoft.com/office/drawing/2014/main" id="{2FD860C3-79CC-434D-9984-9C39951BAE42}"/>
              </a:ext>
            </a:extLst>
          </p:cNvPr>
          <p:cNvSpPr>
            <a:spLocks noGrp="1"/>
          </p:cNvSpPr>
          <p:nvPr>
            <p:ph type="body" sz="quarter" idx="14"/>
          </p:nvPr>
        </p:nvSpPr>
        <p:spPr>
          <a:xfrm>
            <a:off x="367657" y="952499"/>
            <a:ext cx="3289943" cy="5367277"/>
          </a:xfrm>
          <a:prstGeom prst="rect">
            <a:avLst/>
          </a:prstGeom>
        </p:spPr>
        <p:txBody>
          <a:bodyPr lIns="0" tIns="0" rIns="0" bIns="0" anchor="ctr" anchorCtr="0">
            <a:noAutofit/>
          </a:bodyPr>
          <a:lstStyle>
            <a:lvl1pPr marL="0" indent="0">
              <a:lnSpc>
                <a:spcPct val="110000"/>
              </a:lnSpc>
              <a:buNone/>
              <a:defRPr sz="2000" b="0" i="0" spc="0">
                <a:solidFill>
                  <a:schemeClr val="bg1"/>
                </a:solidFill>
                <a:latin typeface="Montserrat Medium"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7" name="Text Placeholder 4">
            <a:extLst>
              <a:ext uri="{FF2B5EF4-FFF2-40B4-BE49-F238E27FC236}">
                <a16:creationId xmlns:a16="http://schemas.microsoft.com/office/drawing/2014/main" id="{BFD1FFC3-1E5E-9546-8506-BC69F33F92C0}"/>
              </a:ext>
            </a:extLst>
          </p:cNvPr>
          <p:cNvSpPr>
            <a:spLocks noGrp="1"/>
          </p:cNvSpPr>
          <p:nvPr>
            <p:ph type="body" sz="quarter" idx="33"/>
          </p:nvPr>
        </p:nvSpPr>
        <p:spPr>
          <a:xfrm>
            <a:off x="5232400" y="2518948"/>
            <a:ext cx="6661150" cy="3275796"/>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5857154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_Content Slide-blue-rightSidebar">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97345"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77363" y="530021"/>
            <a:ext cx="6672725" cy="1130188"/>
          </a:xfrm>
        </p:spPr>
        <p:txBody>
          <a:bodyPr>
            <a:noAutofit/>
          </a:bodyPr>
          <a:lstStyle>
            <a:lvl1pPr>
              <a:lnSpc>
                <a:spcPct val="90000"/>
              </a:lnSpc>
              <a:defRPr b="0" i="0"/>
            </a:lvl1pPr>
          </a:lstStyle>
          <a:p>
            <a:r>
              <a:rPr lang="en-US"/>
              <a:t>Click to edit Master title style</a:t>
            </a:r>
          </a:p>
        </p:txBody>
      </p:sp>
      <p:sp>
        <p:nvSpPr>
          <p:cNvPr id="8" name="Rectangle 7">
            <a:extLst>
              <a:ext uri="{FF2B5EF4-FFF2-40B4-BE49-F238E27FC236}">
                <a16:creationId xmlns:a16="http://schemas.microsoft.com/office/drawing/2014/main" id="{F2D5BCB0-D6FF-CC4C-92CC-90D104D4F343}"/>
              </a:ext>
            </a:extLst>
          </p:cNvPr>
          <p:cNvSpPr/>
          <p:nvPr userDrawn="1"/>
        </p:nvSpPr>
        <p:spPr>
          <a:xfrm>
            <a:off x="8005762" y="0"/>
            <a:ext cx="4187825" cy="6858000"/>
          </a:xfrm>
          <a:prstGeom prst="rect">
            <a:avLst/>
          </a:prstGeom>
          <a:gradFill>
            <a:gsLst>
              <a:gs pos="0">
                <a:schemeClr val="accent1">
                  <a:lumMod val="60000"/>
                  <a:lumOff val="40000"/>
                </a:schemeClr>
              </a:gs>
              <a:gs pos="89000">
                <a:srgbClr val="2576B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dirty="0">
              <a:solidFill>
                <a:srgbClr val="1E5E92"/>
              </a:solidFill>
            </a:endParaRPr>
          </a:p>
        </p:txBody>
      </p:sp>
      <p:sp>
        <p:nvSpPr>
          <p:cNvPr id="9" name="Text Placeholder 11">
            <a:extLst>
              <a:ext uri="{FF2B5EF4-FFF2-40B4-BE49-F238E27FC236}">
                <a16:creationId xmlns:a16="http://schemas.microsoft.com/office/drawing/2014/main" id="{2FD860C3-79CC-434D-9984-9C39951BAE42}"/>
              </a:ext>
            </a:extLst>
          </p:cNvPr>
          <p:cNvSpPr>
            <a:spLocks noGrp="1"/>
          </p:cNvSpPr>
          <p:nvPr>
            <p:ph type="body" sz="quarter" idx="14"/>
          </p:nvPr>
        </p:nvSpPr>
        <p:spPr>
          <a:xfrm>
            <a:off x="8559384" y="952500"/>
            <a:ext cx="3030954" cy="4881142"/>
          </a:xfrm>
          <a:prstGeom prst="rect">
            <a:avLst/>
          </a:prstGeom>
        </p:spPr>
        <p:txBody>
          <a:bodyPr lIns="0" tIns="0" rIns="0" bIns="0" anchor="ctr" anchorCtr="0">
            <a:noAutofit/>
          </a:bodyPr>
          <a:lstStyle>
            <a:lvl1pPr marL="0" indent="0">
              <a:lnSpc>
                <a:spcPct val="110000"/>
              </a:lnSpc>
              <a:buNone/>
              <a:defRPr sz="2000" b="0" i="0" spc="0">
                <a:solidFill>
                  <a:schemeClr val="bg1"/>
                </a:solidFill>
                <a:latin typeface="Montserrat Medium"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Box 6">
            <a:extLst>
              <a:ext uri="{FF2B5EF4-FFF2-40B4-BE49-F238E27FC236}">
                <a16:creationId xmlns:a16="http://schemas.microsoft.com/office/drawing/2014/main" id="{2AD1AD55-DE6F-7A48-87C1-BCB637DDFBBA}"/>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0" name="Text Placeholder 4">
            <a:extLst>
              <a:ext uri="{FF2B5EF4-FFF2-40B4-BE49-F238E27FC236}">
                <a16:creationId xmlns:a16="http://schemas.microsoft.com/office/drawing/2014/main" id="{9827AB02-2D82-654F-ADA6-39B4D879BBE4}"/>
              </a:ext>
            </a:extLst>
          </p:cNvPr>
          <p:cNvSpPr>
            <a:spLocks noGrp="1"/>
          </p:cNvSpPr>
          <p:nvPr>
            <p:ph type="body" sz="quarter" idx="33"/>
          </p:nvPr>
        </p:nvSpPr>
        <p:spPr>
          <a:xfrm>
            <a:off x="371475" y="2508316"/>
            <a:ext cx="6678613" cy="3243898"/>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268258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Content Slide-graySidebar">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8"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dirty="0"/>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530021"/>
            <a:ext cx="4967041" cy="1130188"/>
          </a:xfrm>
        </p:spPr>
        <p:txBody>
          <a:bodyPr>
            <a:noAutofit/>
          </a:bodyPr>
          <a:lstStyle>
            <a:lvl1pPr>
              <a:lnSpc>
                <a:spcPct val="90000"/>
              </a:lnSpc>
              <a:defRPr b="0" i="0"/>
            </a:lvl1pPr>
          </a:lstStyle>
          <a:p>
            <a:r>
              <a:rPr lang="en-US"/>
              <a:t>Click to edit Master title style</a:t>
            </a:r>
          </a:p>
        </p:txBody>
      </p:sp>
      <p:sp>
        <p:nvSpPr>
          <p:cNvPr id="8" name="Text Placeholder 4">
            <a:extLst>
              <a:ext uri="{FF2B5EF4-FFF2-40B4-BE49-F238E27FC236}">
                <a16:creationId xmlns:a16="http://schemas.microsoft.com/office/drawing/2014/main" id="{2721BB38-35D8-6041-AE06-91C7C44D942C}"/>
              </a:ext>
            </a:extLst>
          </p:cNvPr>
          <p:cNvSpPr>
            <a:spLocks noGrp="1"/>
          </p:cNvSpPr>
          <p:nvPr>
            <p:ph type="body" sz="quarter" idx="33"/>
          </p:nvPr>
        </p:nvSpPr>
        <p:spPr>
          <a:xfrm>
            <a:off x="371475" y="3125003"/>
            <a:ext cx="6678613" cy="2637843"/>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a:extLst>
              <a:ext uri="{FF2B5EF4-FFF2-40B4-BE49-F238E27FC236}">
                <a16:creationId xmlns:a16="http://schemas.microsoft.com/office/drawing/2014/main" id="{F39C547E-7388-DC4A-B7BE-F29EBC5287ED}"/>
              </a:ext>
            </a:extLst>
          </p:cNvPr>
          <p:cNvSpPr txBox="1"/>
          <p:nvPr userDrawn="1"/>
        </p:nvSpPr>
        <p:spPr>
          <a:xfrm>
            <a:off x="11409680" y="6471920"/>
            <a:ext cx="0" cy="0"/>
          </a:xfrm>
          <a:prstGeom prst="rect">
            <a:avLst/>
          </a:prstGeom>
        </p:spPr>
        <p:txBody>
          <a:bodyPr wrap="none" lIns="0" tIns="0" rIns="0" bIns="0" numCol="1" spcCol="360000" rtlCol="0">
            <a:noAutofit/>
          </a:bodyPr>
          <a:lstStyle/>
          <a:p>
            <a:pPr marL="179388" indent="-179388" algn="l">
              <a:lnSpc>
                <a:spcPct val="110000"/>
              </a:lnSpc>
              <a:buFont typeface="Arial" panose="020B0604020202020204" pitchFamily="34" charset="0"/>
              <a:buChar char="•"/>
              <a:tabLst/>
            </a:pPr>
            <a:endParaRPr lang="en-US" sz="1400" dirty="0">
              <a:solidFill>
                <a:schemeClr val="tx1">
                  <a:lumMod val="50000"/>
                </a:schemeClr>
              </a:solidFill>
              <a:latin typeface="Roboto Condensed Light" panose="02000000000000000000" pitchFamily="2" charset="0"/>
              <a:ea typeface="Roboto Condensed Light" panose="02000000000000000000" pitchFamily="2" charset="0"/>
            </a:endParaRPr>
          </a:p>
        </p:txBody>
      </p:sp>
    </p:spTree>
    <p:extLst>
      <p:ext uri="{BB962C8B-B14F-4D97-AF65-F5344CB8AC3E}">
        <p14:creationId xmlns:p14="http://schemas.microsoft.com/office/powerpoint/2010/main" val="344300458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Content Slide-Dark-bkg">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8"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530021"/>
            <a:ext cx="4967041" cy="1130188"/>
          </a:xfrm>
        </p:spPr>
        <p:txBody>
          <a:bodyPr>
            <a:noAutofit/>
          </a:bodyPr>
          <a:lstStyle>
            <a:lvl1pPr>
              <a:lnSpc>
                <a:spcPct val="90000"/>
              </a:lnSpc>
              <a:defRPr b="0" i="0"/>
            </a:lvl1pPr>
          </a:lstStyle>
          <a:p>
            <a:r>
              <a:rPr lang="en-US"/>
              <a:t>Click to edit Master title style</a:t>
            </a:r>
          </a:p>
        </p:txBody>
      </p:sp>
      <p:sp>
        <p:nvSpPr>
          <p:cNvPr id="8" name="Rectangle 7">
            <a:extLst>
              <a:ext uri="{FF2B5EF4-FFF2-40B4-BE49-F238E27FC236}">
                <a16:creationId xmlns:a16="http://schemas.microsoft.com/office/drawing/2014/main" id="{5BD26176-8E72-8545-BF35-F0975CEECAC1}"/>
              </a:ext>
            </a:extLst>
          </p:cNvPr>
          <p:cNvSpPr/>
          <p:nvPr userDrawn="1"/>
        </p:nvSpPr>
        <p:spPr>
          <a:xfrm>
            <a:off x="8005764" y="0"/>
            <a:ext cx="4187824" cy="6858000"/>
          </a:xfrm>
          <a:prstGeom prst="rect">
            <a:avLst/>
          </a:prstGeom>
          <a:gradFill>
            <a:gsLst>
              <a:gs pos="0">
                <a:srgbClr val="414141"/>
              </a:gs>
              <a:gs pos="85000">
                <a:schemeClr val="tx2">
                  <a:lumMod val="50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dirty="0"/>
          </a:p>
        </p:txBody>
      </p:sp>
      <p:sp>
        <p:nvSpPr>
          <p:cNvPr id="9" name="TextBox 8">
            <a:extLst>
              <a:ext uri="{FF2B5EF4-FFF2-40B4-BE49-F238E27FC236}">
                <a16:creationId xmlns:a16="http://schemas.microsoft.com/office/drawing/2014/main" id="{F9E3C8D6-0ED5-894A-BD50-6C9A62AE65FA}"/>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0" name="Text Placeholder 4">
            <a:extLst>
              <a:ext uri="{FF2B5EF4-FFF2-40B4-BE49-F238E27FC236}">
                <a16:creationId xmlns:a16="http://schemas.microsoft.com/office/drawing/2014/main" id="{B0D1623B-96EE-2840-8716-288265D76E04}"/>
              </a:ext>
            </a:extLst>
          </p:cNvPr>
          <p:cNvSpPr>
            <a:spLocks noGrp="1"/>
          </p:cNvSpPr>
          <p:nvPr>
            <p:ph type="body" sz="quarter" idx="33"/>
          </p:nvPr>
        </p:nvSpPr>
        <p:spPr>
          <a:xfrm>
            <a:off x="371476" y="3146269"/>
            <a:ext cx="5689599" cy="2744168"/>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472020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2_Content Slide-graySidebar-thin">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8"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530021"/>
            <a:ext cx="4967041" cy="1130188"/>
          </a:xfrm>
        </p:spPr>
        <p:txBody>
          <a:bodyPr>
            <a:noAutofit/>
          </a:bodyPr>
          <a:lstStyle>
            <a:lvl1pPr>
              <a:lnSpc>
                <a:spcPct val="90000"/>
              </a:lnSpc>
              <a:defRPr b="0" i="0"/>
            </a:lvl1pPr>
          </a:lstStyle>
          <a:p>
            <a:r>
              <a:rPr lang="en-US"/>
              <a:t>Click to edit Master title style</a:t>
            </a:r>
          </a:p>
        </p:txBody>
      </p:sp>
      <p:sp>
        <p:nvSpPr>
          <p:cNvPr id="9" name="TextBox 8">
            <a:extLst>
              <a:ext uri="{FF2B5EF4-FFF2-40B4-BE49-F238E27FC236}">
                <a16:creationId xmlns:a16="http://schemas.microsoft.com/office/drawing/2014/main" id="{F9E3C8D6-0ED5-894A-BD50-6C9A62AE65FA}"/>
              </a:ext>
            </a:extLst>
          </p:cNvPr>
          <p:cNvSpPr txBox="1"/>
          <p:nvPr userDrawn="1"/>
        </p:nvSpPr>
        <p:spPr>
          <a:xfrm>
            <a:off x="8804021" y="6449568"/>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0" name="Rectangle 9">
            <a:extLst>
              <a:ext uri="{FF2B5EF4-FFF2-40B4-BE49-F238E27FC236}">
                <a16:creationId xmlns:a16="http://schemas.microsoft.com/office/drawing/2014/main" id="{11BBAA67-01EA-5442-AE17-60831E18D0A2}"/>
              </a:ext>
            </a:extLst>
          </p:cNvPr>
          <p:cNvSpPr/>
          <p:nvPr userDrawn="1"/>
        </p:nvSpPr>
        <p:spPr>
          <a:xfrm>
            <a:off x="8012624" y="0"/>
            <a:ext cx="4180964" cy="6858000"/>
          </a:xfrm>
          <a:prstGeom prst="rect">
            <a:avLst/>
          </a:prstGeom>
          <a:gradFill>
            <a:gsLst>
              <a:gs pos="15000">
                <a:schemeClr val="bg1"/>
              </a:gs>
              <a:gs pos="85000">
                <a:schemeClr val="bg1">
                  <a:lumMod val="8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dirty="0"/>
          </a:p>
        </p:txBody>
      </p:sp>
      <p:sp>
        <p:nvSpPr>
          <p:cNvPr id="18" name="TextBox 17">
            <a:extLst>
              <a:ext uri="{FF2B5EF4-FFF2-40B4-BE49-F238E27FC236}">
                <a16:creationId xmlns:a16="http://schemas.microsoft.com/office/drawing/2014/main" id="{173855CD-7213-0F47-93AA-736E3E614C05}"/>
              </a:ext>
            </a:extLst>
          </p:cNvPr>
          <p:cNvSpPr txBox="1"/>
          <p:nvPr userDrawn="1"/>
        </p:nvSpPr>
        <p:spPr>
          <a:xfrm>
            <a:off x="8801553" y="6451496"/>
            <a:ext cx="3438335" cy="13183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10000"/>
              </a:lnSpc>
              <a:spcBef>
                <a:spcPts val="55"/>
              </a:spcBef>
              <a:spcAft>
                <a:spcPts val="0"/>
              </a:spcAft>
              <a:buClrTx/>
              <a:buSzTx/>
              <a:buFontTx/>
              <a:buNone/>
              <a:tabLst/>
              <a:defRPr/>
            </a:pPr>
            <a:r>
              <a:rPr lang="en-CA" sz="800" spc="-18" dirty="0">
                <a:solidFill>
                  <a:schemeClr val="tx1">
                    <a:lumMod val="50000"/>
                  </a:schemeClr>
                </a:solidFill>
                <a:latin typeface="Exo" panose="02000503000000000000" pitchFamily="2" charset="77"/>
              </a:rPr>
              <a:t>Info-</a:t>
            </a:r>
            <a:r>
              <a:rPr lang="en-CA" sz="800" spc="-103" dirty="0">
                <a:solidFill>
                  <a:schemeClr val="tx1">
                    <a:lumMod val="50000"/>
                  </a:schemeClr>
                </a:solidFill>
                <a:latin typeface="Exo" panose="02000503000000000000" pitchFamily="2" charset="77"/>
              </a:rPr>
              <a:t>T</a:t>
            </a:r>
            <a:r>
              <a:rPr lang="en-CA" sz="800" spc="-15" dirty="0">
                <a:solidFill>
                  <a:schemeClr val="tx1">
                    <a:lumMod val="50000"/>
                  </a:schemeClr>
                </a:solidFill>
                <a:latin typeface="Exo" panose="02000503000000000000" pitchFamily="2" charset="77"/>
              </a:rPr>
              <a:t>ec</a:t>
            </a:r>
            <a:r>
              <a:rPr lang="en-CA" sz="800" spc="6" dirty="0">
                <a:solidFill>
                  <a:schemeClr val="tx1">
                    <a:lumMod val="50000"/>
                  </a:schemeClr>
                </a:solidFill>
                <a:latin typeface="Exo" panose="02000503000000000000" pitchFamily="2" charset="77"/>
              </a:rPr>
              <a:t>h</a:t>
            </a:r>
            <a:r>
              <a:rPr lang="en-CA" sz="800" spc="-39" dirty="0">
                <a:solidFill>
                  <a:schemeClr val="tx1">
                    <a:lumMod val="50000"/>
                  </a:schemeClr>
                </a:solidFill>
                <a:latin typeface="Exo" panose="02000503000000000000" pitchFamily="2" charset="77"/>
              </a:rPr>
              <a:t> </a:t>
            </a:r>
            <a:r>
              <a:rPr lang="en-CA" sz="800" spc="-15" dirty="0">
                <a:solidFill>
                  <a:schemeClr val="tx1">
                    <a:lumMod val="50000"/>
                  </a:schemeClr>
                </a:solidFill>
                <a:latin typeface="Exo" panose="02000503000000000000" pitchFamily="2" charset="77"/>
              </a:rPr>
              <a:t>Researc</a:t>
            </a:r>
            <a:r>
              <a:rPr lang="en-CA" sz="800" spc="6" dirty="0">
                <a:solidFill>
                  <a:schemeClr val="tx1">
                    <a:lumMod val="50000"/>
                  </a:schemeClr>
                </a:solidFill>
                <a:latin typeface="Exo" panose="02000503000000000000" pitchFamily="2" charset="77"/>
              </a:rPr>
              <a:t>h</a:t>
            </a:r>
            <a:r>
              <a:rPr lang="en-CA" sz="800" spc="-39" dirty="0">
                <a:solidFill>
                  <a:schemeClr val="tx1">
                    <a:lumMod val="50000"/>
                  </a:schemeClr>
                </a:solidFill>
                <a:latin typeface="Exo" panose="02000503000000000000" pitchFamily="2" charset="77"/>
              </a:rPr>
              <a:t> </a:t>
            </a:r>
            <a:r>
              <a:rPr lang="en-CA" sz="800" spc="-15" dirty="0">
                <a:solidFill>
                  <a:schemeClr val="tx1">
                    <a:lumMod val="50000"/>
                  </a:schemeClr>
                </a:solidFill>
                <a:latin typeface="Exo" panose="02000503000000000000" pitchFamily="2" charset="77"/>
              </a:rPr>
              <a:t>Grou</a:t>
            </a:r>
            <a:r>
              <a:rPr lang="en-CA" sz="800" spc="6" dirty="0">
                <a:solidFill>
                  <a:schemeClr val="tx1">
                    <a:lumMod val="50000"/>
                  </a:schemeClr>
                </a:solidFill>
                <a:latin typeface="Exo" panose="02000503000000000000" pitchFamily="2" charset="77"/>
              </a:rPr>
              <a:t>p   |   </a:t>
            </a:r>
            <a:fld id="{81D60167-4931-47E6-BA6A-407CBD079E47}" type="slidenum">
              <a:rPr lang="en-CA" sz="800" spc="6" smtClean="0">
                <a:solidFill>
                  <a:schemeClr val="tx1">
                    <a:lumMod val="50000"/>
                  </a:schemeClr>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10000"/>
                </a:lnSpc>
                <a:spcBef>
                  <a:spcPts val="55"/>
                </a:spcBef>
                <a:spcAft>
                  <a:spcPts val="0"/>
                </a:spcAft>
                <a:buClrTx/>
                <a:buSzTx/>
                <a:buFontTx/>
                <a:buNone/>
                <a:tabLst/>
                <a:defRPr/>
              </a:pPr>
              <a:t>‹#›</a:t>
            </a:fld>
            <a:endParaRPr sz="800" spc="6" dirty="0">
              <a:solidFill>
                <a:schemeClr val="tx1">
                  <a:lumMod val="50000"/>
                </a:schemeClr>
              </a:solidFill>
              <a:latin typeface="Exo" panose="02000503000000000000" pitchFamily="2" charset="77"/>
              <a:cs typeface="Arial" panose="020B0604020202020204" pitchFamily="34" charset="0"/>
            </a:endParaRPr>
          </a:p>
        </p:txBody>
      </p:sp>
      <p:sp>
        <p:nvSpPr>
          <p:cNvPr id="13" name="Text Placeholder 4">
            <a:extLst>
              <a:ext uri="{FF2B5EF4-FFF2-40B4-BE49-F238E27FC236}">
                <a16:creationId xmlns:a16="http://schemas.microsoft.com/office/drawing/2014/main" id="{41C2BBAD-B7E6-B347-BE98-685621B93336}"/>
              </a:ext>
            </a:extLst>
          </p:cNvPr>
          <p:cNvSpPr>
            <a:spLocks noGrp="1"/>
          </p:cNvSpPr>
          <p:nvPr>
            <p:ph type="body" sz="quarter" idx="33"/>
          </p:nvPr>
        </p:nvSpPr>
        <p:spPr>
          <a:xfrm>
            <a:off x="371475" y="3135637"/>
            <a:ext cx="5689600" cy="2744168"/>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54155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Content Slide-smaller headers">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8"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639749"/>
            <a:ext cx="4967041" cy="1130188"/>
          </a:xfrm>
        </p:spPr>
        <p:txBody>
          <a:bodyPr>
            <a:noAutofit/>
          </a:bodyPr>
          <a:lstStyle>
            <a:lvl1pPr>
              <a:lnSpc>
                <a:spcPct val="90000"/>
              </a:lnSpc>
              <a:defRPr sz="3000" b="0" i="0"/>
            </a:lvl1pPr>
          </a:lstStyle>
          <a:p>
            <a:r>
              <a:rPr lang="en-US"/>
              <a:t>Click to edit Master title style</a:t>
            </a:r>
          </a:p>
        </p:txBody>
      </p:sp>
      <p:sp>
        <p:nvSpPr>
          <p:cNvPr id="8" name="Text Placeholder 4">
            <a:extLst>
              <a:ext uri="{FF2B5EF4-FFF2-40B4-BE49-F238E27FC236}">
                <a16:creationId xmlns:a16="http://schemas.microsoft.com/office/drawing/2014/main" id="{72B6490B-6D4F-0845-B0AE-4710BA366ADC}"/>
              </a:ext>
            </a:extLst>
          </p:cNvPr>
          <p:cNvSpPr>
            <a:spLocks noGrp="1"/>
          </p:cNvSpPr>
          <p:nvPr>
            <p:ph type="body" sz="quarter" idx="33"/>
          </p:nvPr>
        </p:nvSpPr>
        <p:spPr>
          <a:xfrm>
            <a:off x="371475" y="3135637"/>
            <a:ext cx="6678613" cy="2648475"/>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881902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2_Content Slide-smaller headers">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8"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628191"/>
            <a:ext cx="4967041" cy="1130188"/>
          </a:xfrm>
        </p:spPr>
        <p:txBody>
          <a:bodyPr>
            <a:noAutofit/>
          </a:bodyPr>
          <a:lstStyle>
            <a:lvl1pPr>
              <a:lnSpc>
                <a:spcPct val="90000"/>
              </a:lnSpc>
              <a:defRPr sz="3000" b="0" i="0">
                <a:solidFill>
                  <a:srgbClr val="2576B7"/>
                </a:solidFill>
              </a:defRPr>
            </a:lvl1pPr>
          </a:lstStyle>
          <a:p>
            <a:r>
              <a:rPr lang="en-US"/>
              <a:t>Click to edit Master title style</a:t>
            </a:r>
          </a:p>
        </p:txBody>
      </p:sp>
      <p:sp>
        <p:nvSpPr>
          <p:cNvPr id="8" name="Text Placeholder 4">
            <a:extLst>
              <a:ext uri="{FF2B5EF4-FFF2-40B4-BE49-F238E27FC236}">
                <a16:creationId xmlns:a16="http://schemas.microsoft.com/office/drawing/2014/main" id="{E2FF14F4-5112-EB4A-875A-8BC71999E52F}"/>
              </a:ext>
            </a:extLst>
          </p:cNvPr>
          <p:cNvSpPr>
            <a:spLocks noGrp="1"/>
          </p:cNvSpPr>
          <p:nvPr>
            <p:ph type="body" sz="quarter" idx="33"/>
          </p:nvPr>
        </p:nvSpPr>
        <p:spPr>
          <a:xfrm>
            <a:off x="371475" y="3135637"/>
            <a:ext cx="6678613" cy="2765433"/>
          </a:xfrm>
          <a:prstGeom prst="rect">
            <a:avLst/>
          </a:prstGeom>
        </p:spPr>
        <p:txBody>
          <a:bodyPr lIns="0" tIns="0" rIns="0" bIns="0" numCol="1" spcCol="292608"/>
          <a:lstStyle>
            <a:lvl1pPr marL="179388" indent="-17938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6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9025" indent="-174625">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400" indent="-17780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250" indent="-17145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211734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2_Content Slide-gray-sidebar">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8" y="1648758"/>
            <a:ext cx="5686987" cy="456696"/>
          </a:xfrm>
          <a:prstGeom prst="rect">
            <a:avLst/>
          </a:prstGeom>
        </p:spPr>
        <p:txBody>
          <a:bodyPr lIns="0" tIns="0" rIns="0" bIns="0">
            <a:noAutofit/>
          </a:bodyPr>
          <a:lstStyle>
            <a:lvl1pPr marL="0" indent="0">
              <a:lnSpc>
                <a:spcPct val="9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9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14">
            <a:extLst>
              <a:ext uri="{FF2B5EF4-FFF2-40B4-BE49-F238E27FC236}">
                <a16:creationId xmlns:a16="http://schemas.microsoft.com/office/drawing/2014/main" id="{4B8B8A6C-F3E5-4C48-A9BB-D5FCE566C12E}"/>
              </a:ext>
            </a:extLst>
          </p:cNvPr>
          <p:cNvSpPr>
            <a:spLocks noGrp="1"/>
          </p:cNvSpPr>
          <p:nvPr>
            <p:ph type="body" sz="quarter" idx="12"/>
          </p:nvPr>
        </p:nvSpPr>
        <p:spPr>
          <a:xfrm>
            <a:off x="371476" y="3127757"/>
            <a:ext cx="3744912" cy="2680175"/>
          </a:xfrm>
          <a:prstGeom prst="rect">
            <a:avLst/>
          </a:prstGeom>
        </p:spPr>
        <p:txBody>
          <a:bodyPr lIns="0" tIns="0" rIns="0" bIns="0" numCol="1" spcCol="360000">
            <a:noAutofit/>
          </a:bodyPr>
          <a:lstStyle>
            <a:lvl1pPr marL="0" indent="0">
              <a:lnSpc>
                <a:spcPct val="110000"/>
              </a:lnSpc>
              <a:buNone/>
              <a:defRPr sz="1400" b="0" i="0">
                <a:solidFill>
                  <a:srgbClr val="000000"/>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530021"/>
            <a:ext cx="8533862" cy="1130188"/>
          </a:xfrm>
        </p:spPr>
        <p:txBody>
          <a:bodyPr>
            <a:noAutofit/>
          </a:bodyPr>
          <a:lstStyle>
            <a:lvl1pPr>
              <a:lnSpc>
                <a:spcPct val="90000"/>
              </a:lnSpc>
              <a:defRPr b="0" i="0"/>
            </a:lvl1pPr>
          </a:lstStyle>
          <a:p>
            <a:r>
              <a:rPr lang="en-US"/>
              <a:t>Click to edit Master title style</a:t>
            </a:r>
          </a:p>
        </p:txBody>
      </p:sp>
    </p:spTree>
    <p:extLst>
      <p:ext uri="{BB962C8B-B14F-4D97-AF65-F5344CB8AC3E}">
        <p14:creationId xmlns:p14="http://schemas.microsoft.com/office/powerpoint/2010/main" val="400389886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3_Content Slide-smaller headers">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8" y="1648758"/>
            <a:ext cx="5686987" cy="456696"/>
          </a:xfrm>
          <a:prstGeom prst="rect">
            <a:avLst/>
          </a:prstGeom>
        </p:spPr>
        <p:txBody>
          <a:bodyPr lIns="0" tIns="0" rIns="0" bIns="0">
            <a:noAutofit/>
          </a:bodyPr>
          <a:lstStyle>
            <a:lvl1pPr marL="0" indent="0">
              <a:lnSpc>
                <a:spcPct val="90000"/>
              </a:lnSpc>
              <a:buNone/>
              <a:defRPr sz="2000" b="0" i="0">
                <a:solidFill>
                  <a:srgbClr val="4A4A4A"/>
                </a:solidFill>
                <a:latin typeface="Montserrat SemiBold" pitchFamily="2" charset="77"/>
                <a:cs typeface="Arial" panose="020B0604020202020204" pitchFamily="34" charset="0"/>
              </a:defRPr>
            </a:lvl1pPr>
            <a:lvl2pPr marL="457200" indent="0">
              <a:lnSpc>
                <a:spcPts val="2400"/>
              </a:lnSpc>
              <a:buNone/>
              <a:defRPr sz="2000">
                <a:solidFill>
                  <a:srgbClr val="848585"/>
                </a:solidFill>
                <a:latin typeface="Arial" panose="020B0604020202020204" pitchFamily="34" charset="0"/>
                <a:cs typeface="Arial" panose="020B0604020202020204" pitchFamily="34" charset="0"/>
              </a:defRPr>
            </a:lvl2pPr>
            <a:lvl3pPr marL="914400" indent="0">
              <a:lnSpc>
                <a:spcPts val="2400"/>
              </a:lnSpc>
              <a:buNone/>
              <a:defRPr sz="2000">
                <a:solidFill>
                  <a:srgbClr val="848585"/>
                </a:solidFill>
                <a:latin typeface="Arial" panose="020B0604020202020204" pitchFamily="34" charset="0"/>
                <a:cs typeface="Arial" panose="020B0604020202020204" pitchFamily="34" charset="0"/>
              </a:defRPr>
            </a:lvl3pPr>
            <a:lvl4pPr marL="1371600" indent="0">
              <a:lnSpc>
                <a:spcPts val="2400"/>
              </a:lnSpc>
              <a:buNone/>
              <a:defRPr sz="2000">
                <a:solidFill>
                  <a:srgbClr val="848585"/>
                </a:solidFill>
                <a:latin typeface="Arial" panose="020B0604020202020204" pitchFamily="34" charset="0"/>
                <a:cs typeface="Arial" panose="020B0604020202020204" pitchFamily="34" charset="0"/>
              </a:defRPr>
            </a:lvl4pPr>
            <a:lvl5pPr marL="1828800"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90000"/>
              </a:lnSpc>
              <a:buNone/>
              <a:defRPr sz="1600" b="0" i="0">
                <a:solidFill>
                  <a:srgbClr val="2576B7"/>
                </a:solidFill>
                <a:latin typeface="Exo" panose="02000503000000000000" pitchFamily="2" charset="77"/>
                <a:cs typeface="Arial" panose="020B0604020202020204" pitchFamily="34" charset="0"/>
              </a:defRPr>
            </a:lvl1pPr>
            <a:lvl2pPr marL="457200" indent="0">
              <a:lnSpc>
                <a:spcPts val="1400"/>
              </a:lnSpc>
              <a:buNone/>
              <a:defRPr sz="1400">
                <a:solidFill>
                  <a:srgbClr val="2576B7"/>
                </a:solidFill>
                <a:latin typeface="Arial" panose="020B0604020202020204" pitchFamily="34" charset="0"/>
                <a:cs typeface="Arial" panose="020B0604020202020204" pitchFamily="34" charset="0"/>
              </a:defRPr>
            </a:lvl2pPr>
            <a:lvl3pPr marL="914400" indent="0">
              <a:lnSpc>
                <a:spcPts val="1400"/>
              </a:lnSpc>
              <a:buNone/>
              <a:defRPr sz="1400">
                <a:solidFill>
                  <a:srgbClr val="2576B7"/>
                </a:solidFill>
                <a:latin typeface="Arial" panose="020B0604020202020204" pitchFamily="34" charset="0"/>
                <a:cs typeface="Arial" panose="020B0604020202020204" pitchFamily="34" charset="0"/>
              </a:defRPr>
            </a:lvl3pPr>
            <a:lvl4pPr marL="1371600" indent="0">
              <a:lnSpc>
                <a:spcPts val="1400"/>
              </a:lnSpc>
              <a:buNone/>
              <a:defRPr sz="1400">
                <a:solidFill>
                  <a:srgbClr val="2576B7"/>
                </a:solidFill>
                <a:latin typeface="Arial" panose="020B0604020202020204" pitchFamily="34" charset="0"/>
                <a:cs typeface="Arial" panose="020B0604020202020204" pitchFamily="34" charset="0"/>
              </a:defRPr>
            </a:lvl4pPr>
            <a:lvl5pPr marL="1828800"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14">
            <a:extLst>
              <a:ext uri="{FF2B5EF4-FFF2-40B4-BE49-F238E27FC236}">
                <a16:creationId xmlns:a16="http://schemas.microsoft.com/office/drawing/2014/main" id="{4B8B8A6C-F3E5-4C48-A9BB-D5FCE566C12E}"/>
              </a:ext>
            </a:extLst>
          </p:cNvPr>
          <p:cNvSpPr>
            <a:spLocks noGrp="1"/>
          </p:cNvSpPr>
          <p:nvPr>
            <p:ph type="body" sz="quarter" idx="12"/>
          </p:nvPr>
        </p:nvSpPr>
        <p:spPr>
          <a:xfrm>
            <a:off x="371476" y="3127757"/>
            <a:ext cx="3744912" cy="2680175"/>
          </a:xfrm>
          <a:prstGeom prst="rect">
            <a:avLst/>
          </a:prstGeom>
        </p:spPr>
        <p:txBody>
          <a:bodyPr lIns="0" tIns="0" rIns="0" bIns="0" numCol="1" spcCol="360000">
            <a:noAutofit/>
          </a:bodyPr>
          <a:lstStyle>
            <a:lvl1pPr marL="0" indent="0">
              <a:lnSpc>
                <a:spcPct val="110000"/>
              </a:lnSpc>
              <a:buNone/>
              <a:defRPr sz="1400" b="0" i="0">
                <a:solidFill>
                  <a:srgbClr val="000000"/>
                </a:solidFill>
                <a:latin typeface="Roboto Condensed Light" panose="02000000000000000000" pitchFamily="2" charset="0"/>
                <a:cs typeface="Arial Narrow" panose="020B0604020202020204" pitchFamily="34" charset="0"/>
              </a:defRPr>
            </a:lvl1pPr>
            <a:lvl2pPr marL="457200" indent="0">
              <a:lnSpc>
                <a:spcPts val="1700"/>
              </a:lnSpc>
              <a:buNone/>
              <a:defRPr sz="1400">
                <a:solidFill>
                  <a:srgbClr val="4B4B4B"/>
                </a:solidFill>
                <a:latin typeface="Arial" panose="020B0604020202020204" pitchFamily="34" charset="0"/>
                <a:cs typeface="Arial" panose="020B0604020202020204" pitchFamily="34" charset="0"/>
              </a:defRPr>
            </a:lvl2pPr>
            <a:lvl3pPr marL="914400" indent="0">
              <a:lnSpc>
                <a:spcPts val="1700"/>
              </a:lnSpc>
              <a:buNone/>
              <a:defRPr sz="1400">
                <a:solidFill>
                  <a:srgbClr val="4B4B4B"/>
                </a:solidFill>
                <a:latin typeface="Arial" panose="020B0604020202020204" pitchFamily="34" charset="0"/>
                <a:cs typeface="Arial" panose="020B0604020202020204" pitchFamily="34" charset="0"/>
              </a:defRPr>
            </a:lvl3pPr>
            <a:lvl4pPr marL="1371600" indent="0">
              <a:lnSpc>
                <a:spcPts val="1700"/>
              </a:lnSpc>
              <a:buNone/>
              <a:defRPr sz="1400">
                <a:solidFill>
                  <a:srgbClr val="4B4B4B"/>
                </a:solidFill>
                <a:latin typeface="Arial" panose="020B0604020202020204" pitchFamily="34" charset="0"/>
                <a:cs typeface="Arial" panose="020B0604020202020204" pitchFamily="34" charset="0"/>
              </a:defRPr>
            </a:lvl4pPr>
            <a:lvl5pPr marL="1828800"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639749"/>
            <a:ext cx="4967041" cy="1130188"/>
          </a:xfrm>
        </p:spPr>
        <p:txBody>
          <a:bodyPr>
            <a:noAutofit/>
          </a:bodyPr>
          <a:lstStyle>
            <a:lvl1pPr>
              <a:lnSpc>
                <a:spcPct val="90000"/>
              </a:lnSpc>
              <a:defRPr sz="3000" b="0" i="0"/>
            </a:lvl1pPr>
          </a:lstStyle>
          <a:p>
            <a:r>
              <a:rPr lang="en-US"/>
              <a:t>Click to edit Master title style</a:t>
            </a:r>
          </a:p>
        </p:txBody>
      </p:sp>
    </p:spTree>
    <p:extLst>
      <p:ext uri="{BB962C8B-B14F-4D97-AF65-F5344CB8AC3E}">
        <p14:creationId xmlns:p14="http://schemas.microsoft.com/office/powerpoint/2010/main" val="214266711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Colours">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755049"/>
      </p:ext>
    </p:extLst>
  </p:cSld>
  <p:clrMapOvr>
    <a:masterClrMapping/>
  </p:clrMapOvr>
  <p:extLst>
    <p:ext uri="{DCECCB84-F9BA-43D5-87BE-67443E8EF086}">
      <p15:sldGuideLst xmlns:p15="http://schemas.microsoft.com/office/powerpoint/2012/main">
        <p15:guide id="1" orient="horz" pos="572">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able of Contents-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3B3D8F-5786-FC48-873E-3DA295CC8CA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79000"/>
                    </a14:imgEffect>
                  </a14:imgLayer>
                </a14:imgProps>
              </a:ext>
              <a:ext uri="{28A0092B-C50C-407E-A947-70E740481C1C}">
                <a14:useLocalDpi xmlns:a14="http://schemas.microsoft.com/office/drawing/2010/main"/>
              </a:ext>
            </a:extLst>
          </a:blip>
          <a:srcRect l="39120" r="37452" b="28119"/>
          <a:stretch/>
        </p:blipFill>
        <p:spPr>
          <a:xfrm>
            <a:off x="1" y="-1"/>
            <a:ext cx="3287713" cy="6873276"/>
          </a:xfrm>
          <a:prstGeom prst="rect">
            <a:avLst/>
          </a:prstGeom>
        </p:spPr>
      </p:pic>
      <p:sp>
        <p:nvSpPr>
          <p:cNvPr id="12" name="Rectangle 11">
            <a:extLst>
              <a:ext uri="{FF2B5EF4-FFF2-40B4-BE49-F238E27FC236}">
                <a16:creationId xmlns:a16="http://schemas.microsoft.com/office/drawing/2014/main" id="{9BA5524D-4A89-5440-A5DA-D262B0A1B43F}"/>
              </a:ext>
            </a:extLst>
          </p:cNvPr>
          <p:cNvSpPr/>
          <p:nvPr/>
        </p:nvSpPr>
        <p:spPr>
          <a:xfrm>
            <a:off x="3" y="0"/>
            <a:ext cx="3287711" cy="6858000"/>
          </a:xfrm>
          <a:prstGeom prst="rect">
            <a:avLst/>
          </a:prstGeom>
          <a:gradFill>
            <a:gsLst>
              <a:gs pos="19000">
                <a:srgbClr val="2576B7">
                  <a:alpha val="11000"/>
                </a:srgbClr>
              </a:gs>
              <a:gs pos="99000">
                <a:schemeClr val="accent1">
                  <a:lumMod val="60000"/>
                  <a:lumOff val="40000"/>
                  <a:alpha val="5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092" dirty="0"/>
          </a:p>
        </p:txBody>
      </p:sp>
      <p:sp>
        <p:nvSpPr>
          <p:cNvPr id="2" name="Title 1">
            <a:extLst>
              <a:ext uri="{FF2B5EF4-FFF2-40B4-BE49-F238E27FC236}">
                <a16:creationId xmlns:a16="http://schemas.microsoft.com/office/drawing/2014/main" id="{F4ADDE57-4E30-2343-9DAE-39F3DBBD9B61}"/>
              </a:ext>
            </a:extLst>
          </p:cNvPr>
          <p:cNvSpPr>
            <a:spLocks noGrp="1"/>
          </p:cNvSpPr>
          <p:nvPr>
            <p:ph type="title" hasCustomPrompt="1"/>
          </p:nvPr>
        </p:nvSpPr>
        <p:spPr>
          <a:xfrm>
            <a:off x="354107" y="530021"/>
            <a:ext cx="2644071" cy="1163598"/>
          </a:xfrm>
        </p:spPr>
        <p:txBody>
          <a:bodyPr>
            <a:noAutofit/>
          </a:bodyPr>
          <a:lstStyle>
            <a:lvl1pPr>
              <a:defRPr b="0" i="0">
                <a:solidFill>
                  <a:schemeClr val="bg1"/>
                </a:solidFill>
              </a:defRPr>
            </a:lvl1pPr>
          </a:lstStyle>
          <a:p>
            <a:r>
              <a:rPr lang="en-US"/>
              <a:t>Table of Contents</a:t>
            </a:r>
          </a:p>
        </p:txBody>
      </p:sp>
      <p:sp>
        <p:nvSpPr>
          <p:cNvPr id="9" name="Text Placeholder 14">
            <a:extLst>
              <a:ext uri="{FF2B5EF4-FFF2-40B4-BE49-F238E27FC236}">
                <a16:creationId xmlns:a16="http://schemas.microsoft.com/office/drawing/2014/main" id="{D7149EE9-D7CB-2245-A969-E3DC476D8DF6}"/>
              </a:ext>
            </a:extLst>
          </p:cNvPr>
          <p:cNvSpPr>
            <a:spLocks noGrp="1"/>
          </p:cNvSpPr>
          <p:nvPr>
            <p:ph type="body" sz="quarter" idx="12" hasCustomPrompt="1"/>
          </p:nvPr>
        </p:nvSpPr>
        <p:spPr>
          <a:xfrm>
            <a:off x="4260851" y="1713470"/>
            <a:ext cx="7424644" cy="4337706"/>
          </a:xfrm>
          <a:prstGeom prst="rect">
            <a:avLst/>
          </a:prstGeom>
        </p:spPr>
        <p:txBody>
          <a:bodyPr lIns="0" tIns="0" rIns="0" bIns="0" numCol="2" spcCol="360000">
            <a:noAutofit/>
          </a:bodyPr>
          <a:lstStyle>
            <a:lvl1pPr marL="14287" marR="0" indent="-230165" algn="l" defTabSz="914309" rtl="0" eaLnBrk="1" fontAlgn="auto" latinLnBrk="0" hangingPunct="1">
              <a:lnSpc>
                <a:spcPct val="90000"/>
              </a:lnSpc>
              <a:spcBef>
                <a:spcPts val="1000"/>
              </a:spcBef>
              <a:spcAft>
                <a:spcPts val="800"/>
              </a:spcAft>
              <a:buClrTx/>
              <a:buSzTx/>
              <a:buFont typeface="Arial" panose="020B0604020202020204" pitchFamily="34" charset="0"/>
              <a:buNone/>
              <a:tabLst>
                <a:tab pos="439694" algn="l"/>
              </a:tabLst>
              <a:defRPr sz="1600" b="0" i="0">
                <a:solidFill>
                  <a:srgbClr val="4A4A4A"/>
                </a:solidFill>
                <a:latin typeface="Montserrat Medium" pitchFamily="2" charset="77"/>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	Click to edit Master text styles</a:t>
            </a:r>
          </a:p>
          <a:p>
            <a:pPr lvl="0"/>
            <a:r>
              <a:rPr lang="en-US"/>
              <a:t>#	Click to edit Master text styles</a:t>
            </a:r>
          </a:p>
          <a:p>
            <a:pPr lvl="0"/>
            <a:r>
              <a:rPr lang="en-US"/>
              <a:t>#	Click to edit Master text styles</a:t>
            </a:r>
          </a:p>
        </p:txBody>
      </p:sp>
    </p:spTree>
    <p:extLst>
      <p:ext uri="{BB962C8B-B14F-4D97-AF65-F5344CB8AC3E}">
        <p14:creationId xmlns:p14="http://schemas.microsoft.com/office/powerpoint/2010/main" val="139240792"/>
      </p:ext>
    </p:extLst>
  </p:cSld>
  <p:clrMapOvr>
    <a:masterClrMapping/>
  </p:clrMapOvr>
  <p:extLst>
    <p:ext uri="{DCECCB84-F9BA-43D5-87BE-67443E8EF086}">
      <p15:sldGuideLst xmlns:p15="http://schemas.microsoft.com/office/powerpoint/2012/main">
        <p15:guide id="1" orient="horz" pos="1185">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Analysts Perspectiv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DDE57-4E30-2343-9DAE-39F3DBBD9B61}"/>
              </a:ext>
            </a:extLst>
          </p:cNvPr>
          <p:cNvSpPr>
            <a:spLocks noGrp="1"/>
          </p:cNvSpPr>
          <p:nvPr>
            <p:ph type="title"/>
          </p:nvPr>
        </p:nvSpPr>
        <p:spPr>
          <a:xfrm>
            <a:off x="354107" y="530021"/>
            <a:ext cx="9739219" cy="1130188"/>
          </a:xfrm>
        </p:spPr>
        <p:txBody>
          <a:bodyPr>
            <a:noAutofit/>
          </a:bodyPr>
          <a:lstStyle>
            <a:lvl1pPr>
              <a:defRPr b="0" i="0">
                <a:solidFill>
                  <a:srgbClr val="4A4A4A"/>
                </a:solidFill>
              </a:defRPr>
            </a:lvl1pPr>
          </a:lstStyle>
          <a:p>
            <a:r>
              <a:rPr lang="en-US"/>
              <a:t>Click to edit Master title style</a:t>
            </a:r>
            <a:endParaRPr lang="en-US" dirty="0"/>
          </a:p>
        </p:txBody>
      </p:sp>
      <p:sp>
        <p:nvSpPr>
          <p:cNvPr id="4" name="Text Placeholder 11">
            <a:extLst>
              <a:ext uri="{FF2B5EF4-FFF2-40B4-BE49-F238E27FC236}">
                <a16:creationId xmlns:a16="http://schemas.microsoft.com/office/drawing/2014/main" id="{04E9795F-CBFB-B94E-B0A4-612B5868B666}"/>
              </a:ext>
            </a:extLst>
          </p:cNvPr>
          <p:cNvSpPr>
            <a:spLocks noGrp="1"/>
          </p:cNvSpPr>
          <p:nvPr>
            <p:ph type="body" sz="quarter" idx="11"/>
          </p:nvPr>
        </p:nvSpPr>
        <p:spPr>
          <a:xfrm>
            <a:off x="367658" y="1667939"/>
            <a:ext cx="4547243" cy="770461"/>
          </a:xfrm>
          <a:prstGeom prst="rect">
            <a:avLst/>
          </a:prstGeom>
        </p:spPr>
        <p:txBody>
          <a:bodyPr lIns="0" tIns="0" rIns="0" bIns="0">
            <a:noAutofit/>
          </a:bodyPr>
          <a:lstStyle>
            <a:lvl1pPr marL="0" indent="0">
              <a:lnSpc>
                <a:spcPct val="110000"/>
              </a:lnSpc>
              <a:buNone/>
              <a:defRPr sz="2000" b="0" i="0" spc="0">
                <a:solidFill>
                  <a:srgbClr val="4A4A4A"/>
                </a:solidFill>
                <a:latin typeface="Montserrat Medium"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17">
            <a:extLst>
              <a:ext uri="{FF2B5EF4-FFF2-40B4-BE49-F238E27FC236}">
                <a16:creationId xmlns:a16="http://schemas.microsoft.com/office/drawing/2014/main" id="{191A5D26-F935-C243-B55A-263E1DDC326D}"/>
              </a:ext>
            </a:extLst>
          </p:cNvPr>
          <p:cNvSpPr>
            <a:spLocks noGrp="1"/>
          </p:cNvSpPr>
          <p:nvPr>
            <p:ph type="body" sz="quarter" idx="13"/>
          </p:nvPr>
        </p:nvSpPr>
        <p:spPr>
          <a:xfrm>
            <a:off x="5238247" y="5120360"/>
            <a:ext cx="2840037" cy="1269682"/>
          </a:xfrm>
          <a:prstGeom prst="rect">
            <a:avLst/>
          </a:prstGeom>
        </p:spPr>
        <p:txBody>
          <a:bodyPr lIns="0" tIns="0" rIns="0" bIns="0">
            <a:noAutofit/>
          </a:bodyPr>
          <a:lstStyle>
            <a:lvl1pPr marL="0" indent="0">
              <a:lnSpc>
                <a:spcPct val="110000"/>
              </a:lnSpc>
              <a:spcBef>
                <a:spcPts val="0"/>
              </a:spcBef>
              <a:buNone/>
              <a:defRPr sz="1200" b="0" i="0">
                <a:solidFill>
                  <a:srgbClr val="2576B7"/>
                </a:solidFill>
                <a:latin typeface="Montserrat SemiBold" pitchFamily="2" charset="77"/>
                <a:cs typeface="Arial" panose="020B0604020202020204" pitchFamily="34" charset="0"/>
              </a:defRPr>
            </a:lvl1pPr>
            <a:lvl2pPr marL="457154" indent="0">
              <a:lnSpc>
                <a:spcPct val="110000"/>
              </a:lnSpc>
              <a:spcBef>
                <a:spcPts val="0"/>
              </a:spcBef>
              <a:buNone/>
              <a:defRPr sz="1200" b="0" i="0">
                <a:solidFill>
                  <a:srgbClr val="2576B7"/>
                </a:solidFill>
                <a:latin typeface="Montserrat Medium" pitchFamily="2" charset="77"/>
                <a:cs typeface="Arial" panose="020B0604020202020204" pitchFamily="34" charset="0"/>
              </a:defRPr>
            </a:lvl2pPr>
            <a:lvl3pPr marL="914309" indent="0">
              <a:lnSpc>
                <a:spcPct val="110000"/>
              </a:lnSpc>
              <a:spcBef>
                <a:spcPts val="0"/>
              </a:spcBef>
              <a:buNone/>
              <a:defRPr sz="1200" b="0" i="0">
                <a:solidFill>
                  <a:srgbClr val="2576B7"/>
                </a:solidFill>
                <a:latin typeface="Montserrat Medium" pitchFamily="2" charset="77"/>
                <a:cs typeface="Arial" panose="020B0604020202020204" pitchFamily="34" charset="0"/>
              </a:defRPr>
            </a:lvl3pPr>
            <a:lvl4pPr marL="1371463" indent="0">
              <a:lnSpc>
                <a:spcPct val="110000"/>
              </a:lnSpc>
              <a:spcBef>
                <a:spcPts val="0"/>
              </a:spcBef>
              <a:buNone/>
              <a:defRPr sz="1200" b="0" i="0">
                <a:solidFill>
                  <a:srgbClr val="2576B7"/>
                </a:solidFill>
                <a:latin typeface="Montserrat Medium" pitchFamily="2" charset="77"/>
                <a:cs typeface="Arial" panose="020B0604020202020204" pitchFamily="34" charset="0"/>
              </a:defRPr>
            </a:lvl4pPr>
            <a:lvl5pPr marL="1828617" indent="0">
              <a:lnSpc>
                <a:spcPct val="110000"/>
              </a:lnSpc>
              <a:spcBef>
                <a:spcPts val="0"/>
              </a:spcBef>
              <a:buNone/>
              <a:defRPr sz="1200" b="0" i="0">
                <a:solidFill>
                  <a:srgbClr val="2576B7"/>
                </a:solidFill>
                <a:latin typeface="Montserrat Medium" pitchFamily="2" charset="77"/>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4">
            <a:extLst>
              <a:ext uri="{FF2B5EF4-FFF2-40B4-BE49-F238E27FC236}">
                <a16:creationId xmlns:a16="http://schemas.microsoft.com/office/drawing/2014/main" id="{127F9FF2-D4F4-2F42-9C38-CF0156BDA8A6}"/>
              </a:ext>
            </a:extLst>
          </p:cNvPr>
          <p:cNvSpPr>
            <a:spLocks noGrp="1"/>
          </p:cNvSpPr>
          <p:nvPr>
            <p:ph type="body" sz="quarter" idx="14"/>
          </p:nvPr>
        </p:nvSpPr>
        <p:spPr>
          <a:xfrm>
            <a:off x="5243287" y="1753406"/>
            <a:ext cx="6661150" cy="4218417"/>
          </a:xfrm>
          <a:prstGeom prst="rect">
            <a:avLst/>
          </a:prstGeom>
        </p:spPr>
        <p:txBody>
          <a:bodyPr lIns="0" tIns="0" rIns="0" bIns="0"/>
          <a:lstStyle>
            <a:lvl1pPr marL="179370" indent="-179370">
              <a:lnSpc>
                <a:spcPct val="110000"/>
              </a:lnSpc>
              <a:spcBef>
                <a:spcPts val="0"/>
              </a:spcBef>
              <a:spcAft>
                <a:spcPts val="800"/>
              </a:spcAft>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spcBef>
                <a:spcPts val="0"/>
              </a:spcBef>
              <a:spcAft>
                <a:spcPts val="800"/>
              </a:spcAft>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spcBef>
                <a:spcPts val="0"/>
              </a:spcBef>
              <a:spcAft>
                <a:spcPts val="800"/>
              </a:spcAft>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spcBef>
                <a:spcPts val="0"/>
              </a:spcBef>
              <a:spcAft>
                <a:spcPts val="800"/>
              </a:spcAft>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spcBef>
                <a:spcPts val="0"/>
              </a:spcBef>
              <a:spcAft>
                <a:spcPts val="800"/>
              </a:spcAft>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5746633"/>
      </p:ext>
    </p:extLst>
  </p:cSld>
  <p:clrMapOvr>
    <a:masterClrMapping/>
  </p:clrMapOvr>
  <p:extLst>
    <p:ext uri="{DCECCB84-F9BA-43D5-87BE-67443E8EF086}">
      <p15:sldGuideLst xmlns:p15="http://schemas.microsoft.com/office/powerpoint/2012/main">
        <p15:guide id="1" orient="horz" pos="1389">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ExecSummary-Situa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3B5A0D7-1CFE-114F-BE64-C4BB6DE4825E}"/>
              </a:ext>
            </a:extLst>
          </p:cNvPr>
          <p:cNvSpPr/>
          <p:nvPr/>
        </p:nvSpPr>
        <p:spPr>
          <a:xfrm>
            <a:off x="1" y="0"/>
            <a:ext cx="3293806" cy="6858000"/>
          </a:xfrm>
          <a:prstGeom prst="rect">
            <a:avLst/>
          </a:prstGeom>
          <a:gradFill>
            <a:gsLst>
              <a:gs pos="27000">
                <a:srgbClr val="B3252E"/>
              </a:gs>
              <a:gs pos="100000">
                <a:schemeClr val="accent5">
                  <a:lumMod val="60000"/>
                  <a:lumOff val="40000"/>
                  <a:alpha val="83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092" dirty="0"/>
          </a:p>
        </p:txBody>
      </p:sp>
      <p:sp>
        <p:nvSpPr>
          <p:cNvPr id="2" name="Title 1">
            <a:extLst>
              <a:ext uri="{FF2B5EF4-FFF2-40B4-BE49-F238E27FC236}">
                <a16:creationId xmlns:a16="http://schemas.microsoft.com/office/drawing/2014/main" id="{F4ADDE57-4E30-2343-9DAE-39F3DBBD9B61}"/>
              </a:ext>
            </a:extLst>
          </p:cNvPr>
          <p:cNvSpPr>
            <a:spLocks noGrp="1"/>
          </p:cNvSpPr>
          <p:nvPr>
            <p:ph type="title"/>
          </p:nvPr>
        </p:nvSpPr>
        <p:spPr>
          <a:xfrm>
            <a:off x="354107" y="530021"/>
            <a:ext cx="2644071" cy="1163598"/>
          </a:xfrm>
        </p:spPr>
        <p:txBody>
          <a:bodyPr>
            <a:noAutofit/>
          </a:bodyPr>
          <a:lstStyle>
            <a:lvl1pPr>
              <a:defRPr b="0" i="0">
                <a:solidFill>
                  <a:schemeClr val="bg1"/>
                </a:solidFill>
              </a:defRPr>
            </a:lvl1pPr>
          </a:lstStyle>
          <a:p>
            <a:r>
              <a:rPr lang="en-US"/>
              <a:t>Click to edit Master title style</a:t>
            </a:r>
            <a:endParaRPr lang="en-US" dirty="0"/>
          </a:p>
        </p:txBody>
      </p:sp>
      <p:pic>
        <p:nvPicPr>
          <p:cNvPr id="16" name="Picture 15" descr="A close up of a logo&#10;&#10;Description automatically generated">
            <a:extLst>
              <a:ext uri="{FF2B5EF4-FFF2-40B4-BE49-F238E27FC236}">
                <a16:creationId xmlns:a16="http://schemas.microsoft.com/office/drawing/2014/main" id="{95A47295-3336-6046-B665-40160098849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4886" t="2140" r="30868" b="8926"/>
          <a:stretch/>
        </p:blipFill>
        <p:spPr>
          <a:xfrm>
            <a:off x="1" y="2039815"/>
            <a:ext cx="3296168" cy="4816800"/>
          </a:xfrm>
          <a:prstGeom prst="rect">
            <a:avLst/>
          </a:prstGeom>
        </p:spPr>
      </p:pic>
      <p:sp>
        <p:nvSpPr>
          <p:cNvPr id="8" name="Text Placeholder 11">
            <a:extLst>
              <a:ext uri="{FF2B5EF4-FFF2-40B4-BE49-F238E27FC236}">
                <a16:creationId xmlns:a16="http://schemas.microsoft.com/office/drawing/2014/main" id="{E92CA91A-4327-E649-BDB7-0B30E06376CD}"/>
              </a:ext>
            </a:extLst>
          </p:cNvPr>
          <p:cNvSpPr>
            <a:spLocks noGrp="1"/>
          </p:cNvSpPr>
          <p:nvPr>
            <p:ph type="body" sz="quarter" idx="11"/>
          </p:nvPr>
        </p:nvSpPr>
        <p:spPr>
          <a:xfrm>
            <a:off x="367658" y="1643564"/>
            <a:ext cx="1938567" cy="1689100"/>
          </a:xfrm>
          <a:prstGeom prst="rect">
            <a:avLst/>
          </a:prstGeom>
        </p:spPr>
        <p:txBody>
          <a:bodyPr lIns="0" tIns="0" rIns="0" bIns="0" anchor="t">
            <a:noAutofit/>
          </a:bodyPr>
          <a:lstStyle>
            <a:lvl1pPr marL="0" indent="0">
              <a:lnSpc>
                <a:spcPct val="110000"/>
              </a:lnSpc>
              <a:buNone/>
              <a:defRPr sz="2000" b="0" i="0" spc="0">
                <a:solidFill>
                  <a:schemeClr val="bg1"/>
                </a:solidFill>
                <a:latin typeface="Montserrat Medium"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ext Placeholder 4">
            <a:extLst>
              <a:ext uri="{FF2B5EF4-FFF2-40B4-BE49-F238E27FC236}">
                <a16:creationId xmlns:a16="http://schemas.microsoft.com/office/drawing/2014/main" id="{F6687A7F-9C00-B742-8C4F-A99637E14E60}"/>
              </a:ext>
            </a:extLst>
          </p:cNvPr>
          <p:cNvSpPr>
            <a:spLocks noGrp="1"/>
          </p:cNvSpPr>
          <p:nvPr>
            <p:ph type="body" sz="quarter" idx="14"/>
          </p:nvPr>
        </p:nvSpPr>
        <p:spPr>
          <a:xfrm>
            <a:off x="5243287" y="1710873"/>
            <a:ext cx="6661150" cy="3924384"/>
          </a:xfrm>
          <a:prstGeom prst="rect">
            <a:avLst/>
          </a:prstGeom>
        </p:spPr>
        <p:txBody>
          <a:bodyPr lIns="0" tIns="0" rIns="0" bIns="0" numCol="2"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5637326"/>
      </p:ext>
    </p:extLst>
  </p:cSld>
  <p:clrMapOvr>
    <a:masterClrMapping/>
  </p:clrMapOvr>
  <p:extLst>
    <p:ext uri="{DCECCB84-F9BA-43D5-87BE-67443E8EF086}">
      <p15:sldGuideLst xmlns:p15="http://schemas.microsoft.com/office/powerpoint/2012/main">
        <p15:guide id="1" orient="horz" pos="1185">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ExecSummary-Complica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312F0F0-7ED7-E04F-8CCE-E5086DAB9ED0}"/>
              </a:ext>
            </a:extLst>
          </p:cNvPr>
          <p:cNvSpPr/>
          <p:nvPr/>
        </p:nvSpPr>
        <p:spPr>
          <a:xfrm>
            <a:off x="1" y="0"/>
            <a:ext cx="3293806" cy="6858000"/>
          </a:xfrm>
          <a:prstGeom prst="rect">
            <a:avLst/>
          </a:prstGeom>
          <a:gradFill>
            <a:gsLst>
              <a:gs pos="5000">
                <a:srgbClr val="F17A26"/>
              </a:gs>
              <a:gs pos="99000">
                <a:schemeClr val="accent6">
                  <a:lumMod val="60000"/>
                  <a:lumOff val="40000"/>
                  <a:alpha val="86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092" b="0" i="0" dirty="0">
              <a:latin typeface="Roboto Condensed Light" panose="02000000000000000000" pitchFamily="2" charset="0"/>
            </a:endParaRPr>
          </a:p>
        </p:txBody>
      </p:sp>
      <p:sp>
        <p:nvSpPr>
          <p:cNvPr id="2" name="Title 1">
            <a:extLst>
              <a:ext uri="{FF2B5EF4-FFF2-40B4-BE49-F238E27FC236}">
                <a16:creationId xmlns:a16="http://schemas.microsoft.com/office/drawing/2014/main" id="{F4ADDE57-4E30-2343-9DAE-39F3DBBD9B61}"/>
              </a:ext>
            </a:extLst>
          </p:cNvPr>
          <p:cNvSpPr>
            <a:spLocks noGrp="1"/>
          </p:cNvSpPr>
          <p:nvPr>
            <p:ph type="title"/>
          </p:nvPr>
        </p:nvSpPr>
        <p:spPr>
          <a:xfrm>
            <a:off x="354107" y="530021"/>
            <a:ext cx="2644071" cy="1163598"/>
          </a:xfrm>
        </p:spPr>
        <p:txBody>
          <a:bodyPr>
            <a:noAutofit/>
          </a:bodyPr>
          <a:lstStyle>
            <a:lvl1pPr>
              <a:lnSpc>
                <a:spcPct val="90000"/>
              </a:lnSpc>
              <a:defRPr b="0" i="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8164E876-EF92-D04A-AD22-79C09C5D945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2971" r="35825" b="19361"/>
          <a:stretch/>
        </p:blipFill>
        <p:spPr>
          <a:xfrm>
            <a:off x="0" y="2074127"/>
            <a:ext cx="3289611" cy="4783874"/>
          </a:xfrm>
          <a:prstGeom prst="rect">
            <a:avLst/>
          </a:prstGeom>
        </p:spPr>
      </p:pic>
      <p:sp>
        <p:nvSpPr>
          <p:cNvPr id="15" name="Text Placeholder 11">
            <a:extLst>
              <a:ext uri="{FF2B5EF4-FFF2-40B4-BE49-F238E27FC236}">
                <a16:creationId xmlns:a16="http://schemas.microsoft.com/office/drawing/2014/main" id="{FBDCF573-0606-AE4B-81C3-75507023CE55}"/>
              </a:ext>
            </a:extLst>
          </p:cNvPr>
          <p:cNvSpPr>
            <a:spLocks noGrp="1"/>
          </p:cNvSpPr>
          <p:nvPr>
            <p:ph type="body" sz="quarter" idx="11"/>
          </p:nvPr>
        </p:nvSpPr>
        <p:spPr>
          <a:xfrm>
            <a:off x="367658" y="1643564"/>
            <a:ext cx="1938567" cy="1689100"/>
          </a:xfrm>
          <a:prstGeom prst="rect">
            <a:avLst/>
          </a:prstGeom>
        </p:spPr>
        <p:txBody>
          <a:bodyPr lIns="0" tIns="0" rIns="0" bIns="0">
            <a:noAutofit/>
          </a:bodyPr>
          <a:lstStyle>
            <a:lvl1pPr marL="0" indent="0">
              <a:lnSpc>
                <a:spcPct val="110000"/>
              </a:lnSpc>
              <a:buNone/>
              <a:defRPr sz="2000" b="0" i="0" spc="0">
                <a:solidFill>
                  <a:schemeClr val="bg1"/>
                </a:solidFill>
                <a:latin typeface="Montserrat Medium"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9" name="Text Placeholder 4">
            <a:extLst>
              <a:ext uri="{FF2B5EF4-FFF2-40B4-BE49-F238E27FC236}">
                <a16:creationId xmlns:a16="http://schemas.microsoft.com/office/drawing/2014/main" id="{671F3CAE-CECA-8E4D-8A10-590756C93A61}"/>
              </a:ext>
            </a:extLst>
          </p:cNvPr>
          <p:cNvSpPr>
            <a:spLocks noGrp="1"/>
          </p:cNvSpPr>
          <p:nvPr>
            <p:ph type="body" sz="quarter" idx="14"/>
          </p:nvPr>
        </p:nvSpPr>
        <p:spPr>
          <a:xfrm>
            <a:off x="5243287" y="1710873"/>
            <a:ext cx="6661150" cy="3924384"/>
          </a:xfrm>
          <a:prstGeom prst="rect">
            <a:avLst/>
          </a:prstGeom>
        </p:spPr>
        <p:txBody>
          <a:bodyPr lIns="0" tIns="0" rIns="0" bIns="0" numCol="2"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143132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ExecSummary-Resolu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E0109CA-D1B3-9242-AFBD-3B98EF620AB6}"/>
              </a:ext>
            </a:extLst>
          </p:cNvPr>
          <p:cNvSpPr/>
          <p:nvPr/>
        </p:nvSpPr>
        <p:spPr>
          <a:xfrm>
            <a:off x="1" y="0"/>
            <a:ext cx="3293806" cy="6858000"/>
          </a:xfrm>
          <a:prstGeom prst="rect">
            <a:avLst/>
          </a:prstGeom>
          <a:gradFill>
            <a:gsLst>
              <a:gs pos="21000">
                <a:srgbClr val="2B9E48"/>
              </a:gs>
              <a:gs pos="100000">
                <a:schemeClr val="accent4">
                  <a:lumMod val="60000"/>
                  <a:lumOff val="40000"/>
                  <a:alpha val="84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092" dirty="0"/>
          </a:p>
        </p:txBody>
      </p:sp>
      <p:sp>
        <p:nvSpPr>
          <p:cNvPr id="2" name="Title 1">
            <a:extLst>
              <a:ext uri="{FF2B5EF4-FFF2-40B4-BE49-F238E27FC236}">
                <a16:creationId xmlns:a16="http://schemas.microsoft.com/office/drawing/2014/main" id="{F4ADDE57-4E30-2343-9DAE-39F3DBBD9B61}"/>
              </a:ext>
            </a:extLst>
          </p:cNvPr>
          <p:cNvSpPr>
            <a:spLocks noGrp="1"/>
          </p:cNvSpPr>
          <p:nvPr>
            <p:ph type="title"/>
          </p:nvPr>
        </p:nvSpPr>
        <p:spPr>
          <a:xfrm>
            <a:off x="354107" y="530021"/>
            <a:ext cx="2644071" cy="1163598"/>
          </a:xfrm>
        </p:spPr>
        <p:txBody>
          <a:bodyPr>
            <a:noAutofit/>
          </a:bodyPr>
          <a:lstStyle>
            <a:lvl1pPr>
              <a:lnSpc>
                <a:spcPct val="90000"/>
              </a:lnSpc>
              <a:defRPr b="0" i="0">
                <a:solidFill>
                  <a:schemeClr val="bg1"/>
                </a:solidFill>
              </a:defRPr>
            </a:lvl1pPr>
          </a:lstStyle>
          <a:p>
            <a:r>
              <a:rPr lang="en-US"/>
              <a:t>Click to edit Master title style</a:t>
            </a:r>
          </a:p>
        </p:txBody>
      </p:sp>
      <p:pic>
        <p:nvPicPr>
          <p:cNvPr id="7" name="Picture 6">
            <a:extLst>
              <a:ext uri="{FF2B5EF4-FFF2-40B4-BE49-F238E27FC236}">
                <a16:creationId xmlns:a16="http://schemas.microsoft.com/office/drawing/2014/main" id="{56E9B647-9AFE-2044-840F-85CE251FAB5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2971" t="7332" r="35825" b="19360"/>
          <a:stretch/>
        </p:blipFill>
        <p:spPr>
          <a:xfrm>
            <a:off x="0" y="2509027"/>
            <a:ext cx="3289610" cy="4348975"/>
          </a:xfrm>
          <a:prstGeom prst="rect">
            <a:avLst/>
          </a:prstGeom>
        </p:spPr>
      </p:pic>
      <p:sp>
        <p:nvSpPr>
          <p:cNvPr id="16" name="Text Placeholder 11">
            <a:extLst>
              <a:ext uri="{FF2B5EF4-FFF2-40B4-BE49-F238E27FC236}">
                <a16:creationId xmlns:a16="http://schemas.microsoft.com/office/drawing/2014/main" id="{1D7403FD-7A26-084E-889B-C321E8984873}"/>
              </a:ext>
            </a:extLst>
          </p:cNvPr>
          <p:cNvSpPr>
            <a:spLocks noGrp="1"/>
          </p:cNvSpPr>
          <p:nvPr>
            <p:ph type="body" sz="quarter" idx="11"/>
          </p:nvPr>
        </p:nvSpPr>
        <p:spPr>
          <a:xfrm>
            <a:off x="367658" y="1643564"/>
            <a:ext cx="1938567" cy="1689100"/>
          </a:xfrm>
          <a:prstGeom prst="rect">
            <a:avLst/>
          </a:prstGeom>
        </p:spPr>
        <p:txBody>
          <a:bodyPr lIns="0" tIns="0" rIns="0" bIns="0">
            <a:noAutofit/>
          </a:bodyPr>
          <a:lstStyle>
            <a:lvl1pPr marL="0" indent="0">
              <a:lnSpc>
                <a:spcPct val="110000"/>
              </a:lnSpc>
              <a:buNone/>
              <a:defRPr sz="2000" b="0" i="0" spc="0">
                <a:solidFill>
                  <a:schemeClr val="bg1"/>
                </a:solidFill>
                <a:latin typeface="Montserrat"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4">
            <a:extLst>
              <a:ext uri="{FF2B5EF4-FFF2-40B4-BE49-F238E27FC236}">
                <a16:creationId xmlns:a16="http://schemas.microsoft.com/office/drawing/2014/main" id="{AA3D98B5-D921-874D-A4FE-904585B6DA69}"/>
              </a:ext>
            </a:extLst>
          </p:cNvPr>
          <p:cNvSpPr>
            <a:spLocks noGrp="1"/>
          </p:cNvSpPr>
          <p:nvPr>
            <p:ph type="body" sz="quarter" idx="14"/>
          </p:nvPr>
        </p:nvSpPr>
        <p:spPr>
          <a:xfrm>
            <a:off x="5243287" y="1710873"/>
            <a:ext cx="6661150" cy="3924384"/>
          </a:xfrm>
          <a:prstGeom prst="rect">
            <a:avLst/>
          </a:prstGeom>
        </p:spPr>
        <p:txBody>
          <a:bodyPr lIns="0" tIns="0" rIns="0" bIns="0" numCol="2"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089875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ExecSummary-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DDE57-4E30-2343-9DAE-39F3DBBD9B61}"/>
              </a:ext>
            </a:extLst>
          </p:cNvPr>
          <p:cNvSpPr>
            <a:spLocks noGrp="1"/>
          </p:cNvSpPr>
          <p:nvPr>
            <p:ph type="title"/>
          </p:nvPr>
        </p:nvSpPr>
        <p:spPr>
          <a:xfrm>
            <a:off x="354107" y="530021"/>
            <a:ext cx="11220578" cy="1163598"/>
          </a:xfrm>
        </p:spPr>
        <p:txBody>
          <a:bodyPr>
            <a:noAutofit/>
          </a:bodyPr>
          <a:lstStyle>
            <a:lvl1pPr>
              <a:lnSpc>
                <a:spcPct val="90000"/>
              </a:lnSpc>
              <a:defRPr b="0" i="0">
                <a:solidFill>
                  <a:srgbClr val="4A4A4A"/>
                </a:solidFill>
              </a:defRPr>
            </a:lvl1pPr>
          </a:lstStyle>
          <a:p>
            <a:r>
              <a:rPr lang="en-US"/>
              <a:t>Click to edit Master title style</a:t>
            </a:r>
            <a:endParaRPr lang="en-US" dirty="0"/>
          </a:p>
        </p:txBody>
      </p:sp>
      <p:sp>
        <p:nvSpPr>
          <p:cNvPr id="13" name="Text Placeholder 12">
            <a:extLst>
              <a:ext uri="{FF2B5EF4-FFF2-40B4-BE49-F238E27FC236}">
                <a16:creationId xmlns:a16="http://schemas.microsoft.com/office/drawing/2014/main" id="{A5895281-F05F-284A-93B8-DF31D5A43342}"/>
              </a:ext>
            </a:extLst>
          </p:cNvPr>
          <p:cNvSpPr>
            <a:spLocks noGrp="1"/>
          </p:cNvSpPr>
          <p:nvPr>
            <p:ph type="body" sz="quarter" idx="13"/>
          </p:nvPr>
        </p:nvSpPr>
        <p:spPr>
          <a:xfrm>
            <a:off x="368195" y="1597967"/>
            <a:ext cx="3542400" cy="297314"/>
          </a:xfrm>
          <a:prstGeom prst="rect">
            <a:avLst/>
          </a:prstGeom>
        </p:spPr>
        <p:txBody>
          <a:bodyPr lIns="0" tIns="0" rIns="0" bIns="0">
            <a:noAutofit/>
          </a:bodyPr>
          <a:lstStyle>
            <a:lvl1pPr marL="0" indent="0" algn="l">
              <a:lnSpc>
                <a:spcPct val="90000"/>
              </a:lnSpc>
              <a:buNone/>
              <a:defRPr sz="1800" b="0" i="0">
                <a:solidFill>
                  <a:srgbClr val="B3252E"/>
                </a:solidFill>
                <a:latin typeface="Exo" panose="02000503000000000000"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26" name="Text Placeholder 12">
            <a:extLst>
              <a:ext uri="{FF2B5EF4-FFF2-40B4-BE49-F238E27FC236}">
                <a16:creationId xmlns:a16="http://schemas.microsoft.com/office/drawing/2014/main" id="{9BDD2CC1-5E1E-A249-A7A5-AE4A1333D147}"/>
              </a:ext>
            </a:extLst>
          </p:cNvPr>
          <p:cNvSpPr>
            <a:spLocks noGrp="1"/>
          </p:cNvSpPr>
          <p:nvPr>
            <p:ph type="body" sz="quarter" idx="15"/>
          </p:nvPr>
        </p:nvSpPr>
        <p:spPr>
          <a:xfrm>
            <a:off x="4267994" y="1597967"/>
            <a:ext cx="3542400" cy="297314"/>
          </a:xfrm>
          <a:prstGeom prst="rect">
            <a:avLst/>
          </a:prstGeom>
        </p:spPr>
        <p:txBody>
          <a:bodyPr lIns="0" tIns="0" rIns="0" bIns="0">
            <a:noAutofit/>
          </a:bodyPr>
          <a:lstStyle>
            <a:lvl1pPr marL="0" indent="0" algn="l">
              <a:lnSpc>
                <a:spcPct val="90000"/>
              </a:lnSpc>
              <a:buNone/>
              <a:defRPr sz="1800" b="0" i="0">
                <a:solidFill>
                  <a:srgbClr val="F17A26"/>
                </a:solidFill>
                <a:latin typeface="Exo" panose="02000503000000000000"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28" name="Text Placeholder 12">
            <a:extLst>
              <a:ext uri="{FF2B5EF4-FFF2-40B4-BE49-F238E27FC236}">
                <a16:creationId xmlns:a16="http://schemas.microsoft.com/office/drawing/2014/main" id="{DE52E9E9-EF0F-F148-B77C-A1985515528A}"/>
              </a:ext>
            </a:extLst>
          </p:cNvPr>
          <p:cNvSpPr>
            <a:spLocks noGrp="1"/>
          </p:cNvSpPr>
          <p:nvPr>
            <p:ph type="body" sz="quarter" idx="17"/>
          </p:nvPr>
        </p:nvSpPr>
        <p:spPr>
          <a:xfrm>
            <a:off x="8130749" y="1597967"/>
            <a:ext cx="3542400" cy="297314"/>
          </a:xfrm>
          <a:prstGeom prst="rect">
            <a:avLst/>
          </a:prstGeom>
        </p:spPr>
        <p:txBody>
          <a:bodyPr lIns="0" tIns="0" rIns="0" bIns="0">
            <a:noAutofit/>
          </a:bodyPr>
          <a:lstStyle>
            <a:lvl1pPr marL="0" indent="0" algn="l">
              <a:lnSpc>
                <a:spcPct val="90000"/>
              </a:lnSpc>
              <a:buNone/>
              <a:defRPr sz="1800" b="0" i="0">
                <a:solidFill>
                  <a:srgbClr val="2B9E48"/>
                </a:solidFill>
                <a:latin typeface="Exo" panose="02000503000000000000"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17" name="Text Placeholder 4">
            <a:extLst>
              <a:ext uri="{FF2B5EF4-FFF2-40B4-BE49-F238E27FC236}">
                <a16:creationId xmlns:a16="http://schemas.microsoft.com/office/drawing/2014/main" id="{FA4AA16A-AF07-4A4A-AA0D-C83BCCC518CB}"/>
              </a:ext>
            </a:extLst>
          </p:cNvPr>
          <p:cNvSpPr>
            <a:spLocks noGrp="1"/>
          </p:cNvSpPr>
          <p:nvPr>
            <p:ph type="body" sz="quarter" idx="18"/>
          </p:nvPr>
        </p:nvSpPr>
        <p:spPr>
          <a:xfrm>
            <a:off x="371476" y="1991757"/>
            <a:ext cx="3658265" cy="3190736"/>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478D611E-AB20-6F4F-AAF0-75575E9D6DB6}"/>
              </a:ext>
            </a:extLst>
          </p:cNvPr>
          <p:cNvSpPr>
            <a:spLocks noGrp="1"/>
          </p:cNvSpPr>
          <p:nvPr>
            <p:ph type="body" sz="quarter" idx="19"/>
          </p:nvPr>
        </p:nvSpPr>
        <p:spPr>
          <a:xfrm>
            <a:off x="4267995" y="1991757"/>
            <a:ext cx="3658265" cy="3190736"/>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4">
            <a:extLst>
              <a:ext uri="{FF2B5EF4-FFF2-40B4-BE49-F238E27FC236}">
                <a16:creationId xmlns:a16="http://schemas.microsoft.com/office/drawing/2014/main" id="{37BEB711-C86D-6A42-AF2D-7578AE11B32E}"/>
              </a:ext>
            </a:extLst>
          </p:cNvPr>
          <p:cNvSpPr>
            <a:spLocks noGrp="1"/>
          </p:cNvSpPr>
          <p:nvPr>
            <p:ph type="body" sz="quarter" idx="20"/>
          </p:nvPr>
        </p:nvSpPr>
        <p:spPr>
          <a:xfrm>
            <a:off x="8154195" y="1991757"/>
            <a:ext cx="3658265" cy="3190736"/>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255451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ExecSummary-Insigh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337839D-3E87-9946-9EF1-9F4ECADABFBD}"/>
              </a:ext>
            </a:extLst>
          </p:cNvPr>
          <p:cNvSpPr/>
          <p:nvPr/>
        </p:nvSpPr>
        <p:spPr>
          <a:xfrm>
            <a:off x="1" y="0"/>
            <a:ext cx="3293806" cy="6858000"/>
          </a:xfrm>
          <a:prstGeom prst="rect">
            <a:avLst/>
          </a:prstGeom>
          <a:gradFill>
            <a:gsLst>
              <a:gs pos="21000">
                <a:srgbClr val="2576B7"/>
              </a:gs>
              <a:gs pos="87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092" dirty="0"/>
          </a:p>
        </p:txBody>
      </p:sp>
      <p:sp>
        <p:nvSpPr>
          <p:cNvPr id="2" name="Title 1">
            <a:extLst>
              <a:ext uri="{FF2B5EF4-FFF2-40B4-BE49-F238E27FC236}">
                <a16:creationId xmlns:a16="http://schemas.microsoft.com/office/drawing/2014/main" id="{F4ADDE57-4E30-2343-9DAE-39F3DBBD9B61}"/>
              </a:ext>
            </a:extLst>
          </p:cNvPr>
          <p:cNvSpPr>
            <a:spLocks noGrp="1"/>
          </p:cNvSpPr>
          <p:nvPr>
            <p:ph type="title"/>
          </p:nvPr>
        </p:nvSpPr>
        <p:spPr>
          <a:xfrm>
            <a:off x="354107" y="530021"/>
            <a:ext cx="2644071" cy="1163598"/>
          </a:xfrm>
        </p:spPr>
        <p:txBody>
          <a:bodyPr>
            <a:noAutofit/>
          </a:bodyPr>
          <a:lstStyle>
            <a:lvl1pPr>
              <a:lnSpc>
                <a:spcPct val="90000"/>
              </a:lnSpc>
              <a:defRPr b="0" i="0">
                <a:solidFill>
                  <a:schemeClr val="bg1"/>
                </a:solidFill>
              </a:defRPr>
            </a:lvl1pPr>
          </a:lstStyle>
          <a:p>
            <a:r>
              <a:rPr lang="en-US"/>
              <a:t>Click to edit Master title style</a:t>
            </a:r>
          </a:p>
        </p:txBody>
      </p:sp>
      <p:pic>
        <p:nvPicPr>
          <p:cNvPr id="10" name="Picture 9" descr="A close up of a logo&#10;&#10;Description automatically generated">
            <a:extLst>
              <a:ext uri="{FF2B5EF4-FFF2-40B4-BE49-F238E27FC236}">
                <a16:creationId xmlns:a16="http://schemas.microsoft.com/office/drawing/2014/main" id="{E5D50CBB-3A71-9340-95F5-5C848CF4D07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7727" r="29802" b="15666"/>
          <a:stretch/>
        </p:blipFill>
        <p:spPr>
          <a:xfrm>
            <a:off x="0" y="2094273"/>
            <a:ext cx="3259394" cy="4763729"/>
          </a:xfrm>
          <a:prstGeom prst="rect">
            <a:avLst/>
          </a:prstGeom>
        </p:spPr>
      </p:pic>
      <p:sp>
        <p:nvSpPr>
          <p:cNvPr id="13" name="Text Placeholder 12">
            <a:extLst>
              <a:ext uri="{FF2B5EF4-FFF2-40B4-BE49-F238E27FC236}">
                <a16:creationId xmlns:a16="http://schemas.microsoft.com/office/drawing/2014/main" id="{A5895281-F05F-284A-93B8-DF31D5A43342}"/>
              </a:ext>
            </a:extLst>
          </p:cNvPr>
          <p:cNvSpPr>
            <a:spLocks noGrp="1"/>
          </p:cNvSpPr>
          <p:nvPr>
            <p:ph type="body" sz="quarter" idx="13"/>
          </p:nvPr>
        </p:nvSpPr>
        <p:spPr>
          <a:xfrm>
            <a:off x="3646193" y="1710797"/>
            <a:ext cx="1363689" cy="1456894"/>
          </a:xfrm>
          <a:prstGeom prst="rect">
            <a:avLst/>
          </a:prstGeom>
        </p:spPr>
        <p:txBody>
          <a:bodyPr lIns="0" tIns="0" rIns="0" bIns="0">
            <a:noAutofit/>
          </a:bodyPr>
          <a:lstStyle>
            <a:lvl1pPr marL="0" indent="0" algn="r">
              <a:lnSpc>
                <a:spcPct val="90000"/>
              </a:lnSpc>
              <a:buNone/>
              <a:defRPr sz="1800" b="0" i="0">
                <a:solidFill>
                  <a:srgbClr val="2576B7"/>
                </a:solidFill>
                <a:latin typeface="Exo" panose="02000503000000000000"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15" name="Text Placeholder 12">
            <a:extLst>
              <a:ext uri="{FF2B5EF4-FFF2-40B4-BE49-F238E27FC236}">
                <a16:creationId xmlns:a16="http://schemas.microsoft.com/office/drawing/2014/main" id="{51E67745-F8B6-7742-9C85-BF94D59B17E3}"/>
              </a:ext>
            </a:extLst>
          </p:cNvPr>
          <p:cNvSpPr>
            <a:spLocks noGrp="1"/>
          </p:cNvSpPr>
          <p:nvPr>
            <p:ph type="body" sz="quarter" idx="15"/>
          </p:nvPr>
        </p:nvSpPr>
        <p:spPr>
          <a:xfrm>
            <a:off x="3646193" y="3288813"/>
            <a:ext cx="1363689" cy="1456894"/>
          </a:xfrm>
          <a:prstGeom prst="rect">
            <a:avLst/>
          </a:prstGeom>
        </p:spPr>
        <p:txBody>
          <a:bodyPr lIns="0" tIns="0" rIns="0" bIns="0">
            <a:noAutofit/>
          </a:bodyPr>
          <a:lstStyle>
            <a:lvl1pPr marL="0" indent="0" algn="r">
              <a:lnSpc>
                <a:spcPct val="90000"/>
              </a:lnSpc>
              <a:buNone/>
              <a:defRPr sz="1800" b="0" i="0">
                <a:solidFill>
                  <a:srgbClr val="2576B7"/>
                </a:solidFill>
                <a:latin typeface="Exo" panose="02000503000000000000"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17" name="Text Placeholder 12">
            <a:extLst>
              <a:ext uri="{FF2B5EF4-FFF2-40B4-BE49-F238E27FC236}">
                <a16:creationId xmlns:a16="http://schemas.microsoft.com/office/drawing/2014/main" id="{FD5BBA39-4C80-D648-B340-F00E0C6C3B2C}"/>
              </a:ext>
            </a:extLst>
          </p:cNvPr>
          <p:cNvSpPr>
            <a:spLocks noGrp="1"/>
          </p:cNvSpPr>
          <p:nvPr>
            <p:ph type="body" sz="quarter" idx="17"/>
          </p:nvPr>
        </p:nvSpPr>
        <p:spPr>
          <a:xfrm>
            <a:off x="3646193" y="4890932"/>
            <a:ext cx="1363689" cy="1456894"/>
          </a:xfrm>
          <a:prstGeom prst="rect">
            <a:avLst/>
          </a:prstGeom>
        </p:spPr>
        <p:txBody>
          <a:bodyPr lIns="0" tIns="0" rIns="0" bIns="0">
            <a:noAutofit/>
          </a:bodyPr>
          <a:lstStyle>
            <a:lvl1pPr marL="0" indent="0" algn="r">
              <a:lnSpc>
                <a:spcPct val="90000"/>
              </a:lnSpc>
              <a:buNone/>
              <a:defRPr sz="1800" b="0" i="0">
                <a:solidFill>
                  <a:srgbClr val="2576B7"/>
                </a:solidFill>
                <a:latin typeface="Exo" panose="02000503000000000000"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24" name="Text Placeholder 11">
            <a:extLst>
              <a:ext uri="{FF2B5EF4-FFF2-40B4-BE49-F238E27FC236}">
                <a16:creationId xmlns:a16="http://schemas.microsoft.com/office/drawing/2014/main" id="{D313ADEA-A1F4-A542-85A5-487F1DAC52A4}"/>
              </a:ext>
            </a:extLst>
          </p:cNvPr>
          <p:cNvSpPr>
            <a:spLocks noGrp="1"/>
          </p:cNvSpPr>
          <p:nvPr>
            <p:ph type="body" sz="quarter" idx="11"/>
          </p:nvPr>
        </p:nvSpPr>
        <p:spPr>
          <a:xfrm>
            <a:off x="367658" y="1643564"/>
            <a:ext cx="1938567" cy="1689100"/>
          </a:xfrm>
          <a:prstGeom prst="rect">
            <a:avLst/>
          </a:prstGeom>
        </p:spPr>
        <p:txBody>
          <a:bodyPr lIns="0" tIns="0" rIns="0" bIns="0">
            <a:noAutofit/>
          </a:bodyPr>
          <a:lstStyle>
            <a:lvl1pPr marL="0" indent="0">
              <a:lnSpc>
                <a:spcPct val="90000"/>
              </a:lnSpc>
              <a:buNone/>
              <a:defRPr sz="2000" b="0" i="0" spc="0">
                <a:solidFill>
                  <a:schemeClr val="bg1"/>
                </a:solidFill>
                <a:latin typeface="Montserrat Medium"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ext Placeholder 4">
            <a:extLst>
              <a:ext uri="{FF2B5EF4-FFF2-40B4-BE49-F238E27FC236}">
                <a16:creationId xmlns:a16="http://schemas.microsoft.com/office/drawing/2014/main" id="{2502EE92-7C7A-FA4E-AE72-3E591F5B1581}"/>
              </a:ext>
            </a:extLst>
          </p:cNvPr>
          <p:cNvSpPr>
            <a:spLocks noGrp="1"/>
          </p:cNvSpPr>
          <p:nvPr>
            <p:ph type="body" sz="quarter" idx="18"/>
          </p:nvPr>
        </p:nvSpPr>
        <p:spPr>
          <a:xfrm>
            <a:off x="5232401" y="1710872"/>
            <a:ext cx="6261395" cy="1393834"/>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98706D75-EAF6-024B-B02C-354058500E9C}"/>
              </a:ext>
            </a:extLst>
          </p:cNvPr>
          <p:cNvSpPr>
            <a:spLocks noGrp="1"/>
          </p:cNvSpPr>
          <p:nvPr>
            <p:ph type="body" sz="quarter" idx="19"/>
          </p:nvPr>
        </p:nvSpPr>
        <p:spPr>
          <a:xfrm>
            <a:off x="5232401" y="3276600"/>
            <a:ext cx="6261395" cy="1393834"/>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4">
            <a:extLst>
              <a:ext uri="{FF2B5EF4-FFF2-40B4-BE49-F238E27FC236}">
                <a16:creationId xmlns:a16="http://schemas.microsoft.com/office/drawing/2014/main" id="{8021F9AD-DC72-2E4A-948D-1084BB950A0D}"/>
              </a:ext>
            </a:extLst>
          </p:cNvPr>
          <p:cNvSpPr>
            <a:spLocks noGrp="1"/>
          </p:cNvSpPr>
          <p:nvPr>
            <p:ph type="body" sz="quarter" idx="20"/>
          </p:nvPr>
        </p:nvSpPr>
        <p:spPr>
          <a:xfrm>
            <a:off x="5232401" y="4876800"/>
            <a:ext cx="6261395" cy="1393834"/>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7884643"/>
      </p:ext>
    </p:extLst>
  </p:cSld>
  <p:clrMapOvr>
    <a:masterClrMapping/>
  </p:clrMapOvr>
  <p:extLst>
    <p:ext uri="{DCECCB84-F9BA-43D5-87BE-67443E8EF086}">
      <p15:sldGuideLst xmlns:p15="http://schemas.microsoft.com/office/powerpoint/2012/main">
        <p15:guide id="1" orient="horz" pos="1185">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CaseStud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F603-5D1D-774A-BC2E-2BB19F77B19A}"/>
              </a:ext>
            </a:extLst>
          </p:cNvPr>
          <p:cNvSpPr>
            <a:spLocks noGrp="1"/>
          </p:cNvSpPr>
          <p:nvPr>
            <p:ph type="title" hasCustomPrompt="1"/>
          </p:nvPr>
        </p:nvSpPr>
        <p:spPr>
          <a:xfrm>
            <a:off x="354106" y="530021"/>
            <a:ext cx="4983207" cy="1130188"/>
          </a:xfrm>
        </p:spPr>
        <p:txBody>
          <a:bodyPr>
            <a:noAutofit/>
          </a:bodyPr>
          <a:lstStyle>
            <a:lvl1pPr>
              <a:lnSpc>
                <a:spcPct val="90000"/>
              </a:lnSpc>
              <a:defRPr b="0" i="0">
                <a:solidFill>
                  <a:srgbClr val="4A4A4A"/>
                </a:solidFill>
              </a:defRPr>
            </a:lvl1pPr>
          </a:lstStyle>
          <a:p>
            <a:r>
              <a:rPr lang="en-CA" spc="-85">
                <a:solidFill>
                  <a:srgbClr val="636363"/>
                </a:solidFill>
              </a:rPr>
              <a:t>Executive</a:t>
            </a:r>
            <a:r>
              <a:rPr lang="en-CA" spc="-188">
                <a:solidFill>
                  <a:srgbClr val="636363"/>
                </a:solidFill>
              </a:rPr>
              <a:t> </a:t>
            </a:r>
            <a:r>
              <a:rPr lang="en-CA" spc="-79">
                <a:solidFill>
                  <a:srgbClr val="636363"/>
                </a:solidFill>
              </a:rPr>
              <a:t>Brief  </a:t>
            </a:r>
            <a:r>
              <a:rPr lang="en-CA" spc="-61">
                <a:solidFill>
                  <a:srgbClr val="636363"/>
                </a:solidFill>
              </a:rPr>
              <a:t>Case</a:t>
            </a:r>
            <a:r>
              <a:rPr lang="en-CA" spc="-158">
                <a:solidFill>
                  <a:srgbClr val="636363"/>
                </a:solidFill>
              </a:rPr>
              <a:t> </a:t>
            </a:r>
            <a:r>
              <a:rPr lang="en-CA" spc="-79">
                <a:solidFill>
                  <a:srgbClr val="636363"/>
                </a:solidFill>
              </a:rPr>
              <a:t>Study</a:t>
            </a:r>
            <a:endParaRPr lang="en-US"/>
          </a:p>
        </p:txBody>
      </p:sp>
      <p:sp>
        <p:nvSpPr>
          <p:cNvPr id="32" name="Rectangle 31">
            <a:extLst>
              <a:ext uri="{FF2B5EF4-FFF2-40B4-BE49-F238E27FC236}">
                <a16:creationId xmlns:a16="http://schemas.microsoft.com/office/drawing/2014/main" id="{2ACB767A-45FC-9F48-B418-D7EC7355E710}"/>
              </a:ext>
            </a:extLst>
          </p:cNvPr>
          <p:cNvSpPr/>
          <p:nvPr/>
        </p:nvSpPr>
        <p:spPr>
          <a:xfrm>
            <a:off x="7032626" y="2124635"/>
            <a:ext cx="4860925" cy="4087906"/>
          </a:xfrm>
          <a:prstGeom prst="rect">
            <a:avLst/>
          </a:prstGeom>
          <a:solidFill>
            <a:schemeClr val="bg1"/>
          </a:solidFill>
          <a:ln>
            <a:noFill/>
          </a:ln>
          <a:effectLst>
            <a:outerShdw blurRad="266700" sx="105000" sy="105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092" b="0" i="0" dirty="0">
              <a:latin typeface="Roboto Condensed Light" panose="02000000000000000000" pitchFamily="2" charset="0"/>
            </a:endParaRPr>
          </a:p>
        </p:txBody>
      </p:sp>
      <p:sp>
        <p:nvSpPr>
          <p:cNvPr id="49" name="Text Placeholder 12">
            <a:extLst>
              <a:ext uri="{FF2B5EF4-FFF2-40B4-BE49-F238E27FC236}">
                <a16:creationId xmlns:a16="http://schemas.microsoft.com/office/drawing/2014/main" id="{83E3CE5B-BC3A-9749-A3C9-0981EBB0D25F}"/>
              </a:ext>
            </a:extLst>
          </p:cNvPr>
          <p:cNvSpPr>
            <a:spLocks noGrp="1"/>
          </p:cNvSpPr>
          <p:nvPr>
            <p:ph type="body" sz="quarter" idx="15"/>
          </p:nvPr>
        </p:nvSpPr>
        <p:spPr>
          <a:xfrm>
            <a:off x="8005763" y="1124222"/>
            <a:ext cx="1445326" cy="394612"/>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50" name="Text Placeholder 12">
            <a:extLst>
              <a:ext uri="{FF2B5EF4-FFF2-40B4-BE49-F238E27FC236}">
                <a16:creationId xmlns:a16="http://schemas.microsoft.com/office/drawing/2014/main" id="{94D26957-23BC-244C-9C15-BD8319838C87}"/>
              </a:ext>
            </a:extLst>
          </p:cNvPr>
          <p:cNvSpPr>
            <a:spLocks noGrp="1"/>
          </p:cNvSpPr>
          <p:nvPr>
            <p:ph type="body" sz="quarter" idx="16" hasCustomPrompt="1"/>
          </p:nvPr>
        </p:nvSpPr>
        <p:spPr>
          <a:xfrm>
            <a:off x="8005764" y="977814"/>
            <a:ext cx="1251459" cy="15356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INDUSTRY</a:t>
            </a:r>
          </a:p>
        </p:txBody>
      </p:sp>
      <p:sp>
        <p:nvSpPr>
          <p:cNvPr id="51" name="Text Placeholder 12">
            <a:extLst>
              <a:ext uri="{FF2B5EF4-FFF2-40B4-BE49-F238E27FC236}">
                <a16:creationId xmlns:a16="http://schemas.microsoft.com/office/drawing/2014/main" id="{1AEFA7E8-5374-634A-90A1-FBA969346214}"/>
              </a:ext>
            </a:extLst>
          </p:cNvPr>
          <p:cNvSpPr>
            <a:spLocks noGrp="1"/>
          </p:cNvSpPr>
          <p:nvPr>
            <p:ph type="body" sz="quarter" idx="17"/>
          </p:nvPr>
        </p:nvSpPr>
        <p:spPr>
          <a:xfrm>
            <a:off x="9603440" y="1124224"/>
            <a:ext cx="2245661" cy="381201"/>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52" name="Text Placeholder 12">
            <a:extLst>
              <a:ext uri="{FF2B5EF4-FFF2-40B4-BE49-F238E27FC236}">
                <a16:creationId xmlns:a16="http://schemas.microsoft.com/office/drawing/2014/main" id="{D8566A2D-58FD-544A-9993-5A75E8DE7954}"/>
              </a:ext>
            </a:extLst>
          </p:cNvPr>
          <p:cNvSpPr>
            <a:spLocks noGrp="1"/>
          </p:cNvSpPr>
          <p:nvPr>
            <p:ph type="body" sz="quarter" idx="18" hasCustomPrompt="1"/>
          </p:nvPr>
        </p:nvSpPr>
        <p:spPr>
          <a:xfrm>
            <a:off x="9606841" y="977814"/>
            <a:ext cx="2230468" cy="14875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SOURCE</a:t>
            </a:r>
          </a:p>
        </p:txBody>
      </p:sp>
      <p:sp>
        <p:nvSpPr>
          <p:cNvPr id="54" name="Text Placeholder 14">
            <a:extLst>
              <a:ext uri="{FF2B5EF4-FFF2-40B4-BE49-F238E27FC236}">
                <a16:creationId xmlns:a16="http://schemas.microsoft.com/office/drawing/2014/main" id="{F31ECC89-3950-A44A-B9C2-4DF5545FAD1B}"/>
              </a:ext>
            </a:extLst>
          </p:cNvPr>
          <p:cNvSpPr>
            <a:spLocks noGrp="1"/>
          </p:cNvSpPr>
          <p:nvPr>
            <p:ph type="body" sz="quarter" idx="19"/>
          </p:nvPr>
        </p:nvSpPr>
        <p:spPr>
          <a:xfrm>
            <a:off x="7580896" y="2505635"/>
            <a:ext cx="3764382" cy="466166"/>
          </a:xfrm>
          <a:prstGeom prst="rect">
            <a:avLst/>
          </a:prstGeom>
        </p:spPr>
        <p:txBody>
          <a:bodyPr lIns="0" tIns="0" rIns="0" bIns="0">
            <a:noAutofit/>
          </a:bodyPr>
          <a:lstStyle>
            <a:lvl1pPr marL="0" indent="0" algn="ctr">
              <a:lnSpc>
                <a:spcPct val="100000"/>
              </a:lnSpc>
              <a:buNone/>
              <a:defRPr sz="1200" b="1" i="0">
                <a:solidFill>
                  <a:srgbClr val="4A4A4A"/>
                </a:solidFill>
                <a:latin typeface="Montserrat"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6" name="Text Placeholder 14">
            <a:extLst>
              <a:ext uri="{FF2B5EF4-FFF2-40B4-BE49-F238E27FC236}">
                <a16:creationId xmlns:a16="http://schemas.microsoft.com/office/drawing/2014/main" id="{A22EAF47-EEBC-D948-B06F-19136CA108E3}"/>
              </a:ext>
            </a:extLst>
          </p:cNvPr>
          <p:cNvSpPr>
            <a:spLocks noGrp="1"/>
          </p:cNvSpPr>
          <p:nvPr>
            <p:ph type="body" sz="quarter" idx="21"/>
          </p:nvPr>
        </p:nvSpPr>
        <p:spPr>
          <a:xfrm>
            <a:off x="7930078" y="5545418"/>
            <a:ext cx="1523206" cy="363070"/>
          </a:xfrm>
          <a:prstGeom prst="rect">
            <a:avLst/>
          </a:prstGeom>
        </p:spPr>
        <p:txBody>
          <a:bodyPr lIns="0" tIns="0" rIns="0" bIns="0">
            <a:noAutofit/>
          </a:bodyPr>
          <a:lstStyle>
            <a:lvl1pPr marL="0" indent="0" algn="l">
              <a:lnSpc>
                <a:spcPct val="100000"/>
              </a:lnSpc>
              <a:buNone/>
              <a:defRPr sz="1000" b="0" i="0">
                <a:solidFill>
                  <a:srgbClr val="000000"/>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7" name="Text Placeholder 14">
            <a:extLst>
              <a:ext uri="{FF2B5EF4-FFF2-40B4-BE49-F238E27FC236}">
                <a16:creationId xmlns:a16="http://schemas.microsoft.com/office/drawing/2014/main" id="{225195DF-386A-244D-B51F-F0ACC086AAA5}"/>
              </a:ext>
            </a:extLst>
          </p:cNvPr>
          <p:cNvSpPr>
            <a:spLocks noGrp="1"/>
          </p:cNvSpPr>
          <p:nvPr>
            <p:ph type="body" sz="quarter" idx="22"/>
          </p:nvPr>
        </p:nvSpPr>
        <p:spPr>
          <a:xfrm>
            <a:off x="7648133" y="3106271"/>
            <a:ext cx="3629911" cy="413999"/>
          </a:xfrm>
          <a:prstGeom prst="rect">
            <a:avLst/>
          </a:prstGeom>
          <a:solidFill>
            <a:srgbClr val="2576B7"/>
          </a:solidFill>
        </p:spPr>
        <p:txBody>
          <a:bodyPr lIns="0" tIns="0" rIns="0" bIns="0" anchor="ctr" anchorCtr="0">
            <a:noAutofit/>
          </a:bodyPr>
          <a:lstStyle>
            <a:lvl1pPr marL="0" indent="0" algn="ctr">
              <a:lnSpc>
                <a:spcPts val="1700"/>
              </a:lnSpc>
              <a:buNone/>
              <a:defRPr sz="1200" b="0" i="0">
                <a:solidFill>
                  <a:schemeClr val="bg1"/>
                </a:solidFill>
                <a:latin typeface="Montserrat SemiBold"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8" name="Text Placeholder 14">
            <a:extLst>
              <a:ext uri="{FF2B5EF4-FFF2-40B4-BE49-F238E27FC236}">
                <a16:creationId xmlns:a16="http://schemas.microsoft.com/office/drawing/2014/main" id="{E048AD23-3AE7-3B47-A0E6-79A758C4FE7C}"/>
              </a:ext>
            </a:extLst>
          </p:cNvPr>
          <p:cNvSpPr>
            <a:spLocks noGrp="1"/>
          </p:cNvSpPr>
          <p:nvPr>
            <p:ph type="body" sz="quarter" idx="23"/>
          </p:nvPr>
        </p:nvSpPr>
        <p:spPr>
          <a:xfrm>
            <a:off x="7648133" y="3555627"/>
            <a:ext cx="3629911" cy="413999"/>
          </a:xfrm>
          <a:prstGeom prst="rect">
            <a:avLst/>
          </a:prstGeom>
          <a:solidFill>
            <a:srgbClr val="2576B7"/>
          </a:solidFill>
        </p:spPr>
        <p:txBody>
          <a:bodyPr lIns="0" tIns="0" rIns="0" bIns="0" anchor="ctr" anchorCtr="0">
            <a:noAutofit/>
          </a:bodyPr>
          <a:lstStyle>
            <a:lvl1pPr marL="0" indent="0" algn="ctr">
              <a:lnSpc>
                <a:spcPts val="1700"/>
              </a:lnSpc>
              <a:buNone/>
              <a:defRPr sz="1200" b="0" i="0">
                <a:solidFill>
                  <a:schemeClr val="bg1"/>
                </a:solidFill>
                <a:latin typeface="Montserrat SemiBold"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9" name="Text Placeholder 14">
            <a:extLst>
              <a:ext uri="{FF2B5EF4-FFF2-40B4-BE49-F238E27FC236}">
                <a16:creationId xmlns:a16="http://schemas.microsoft.com/office/drawing/2014/main" id="{E09D719C-E598-1F42-A9D2-1903F3008133}"/>
              </a:ext>
            </a:extLst>
          </p:cNvPr>
          <p:cNvSpPr>
            <a:spLocks noGrp="1"/>
          </p:cNvSpPr>
          <p:nvPr>
            <p:ph type="body" sz="quarter" idx="24"/>
          </p:nvPr>
        </p:nvSpPr>
        <p:spPr>
          <a:xfrm>
            <a:off x="7648133" y="4004983"/>
            <a:ext cx="3629911" cy="413999"/>
          </a:xfrm>
          <a:prstGeom prst="rect">
            <a:avLst/>
          </a:prstGeom>
          <a:solidFill>
            <a:srgbClr val="16476E"/>
          </a:solidFill>
        </p:spPr>
        <p:txBody>
          <a:bodyPr lIns="0" tIns="0" rIns="0" bIns="0" anchor="ctr" anchorCtr="0">
            <a:noAutofit/>
          </a:bodyPr>
          <a:lstStyle>
            <a:lvl1pPr marL="0" indent="0" algn="ctr">
              <a:lnSpc>
                <a:spcPts val="1700"/>
              </a:lnSpc>
              <a:buNone/>
              <a:defRPr sz="1200" b="0" i="0">
                <a:solidFill>
                  <a:schemeClr val="bg1"/>
                </a:solidFill>
                <a:latin typeface="Montserrat SemiBold"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0" name="Text Placeholder 14">
            <a:extLst>
              <a:ext uri="{FF2B5EF4-FFF2-40B4-BE49-F238E27FC236}">
                <a16:creationId xmlns:a16="http://schemas.microsoft.com/office/drawing/2014/main" id="{D32BE5B8-1D82-2A41-AFFB-C4E4055FFAA1}"/>
              </a:ext>
            </a:extLst>
          </p:cNvPr>
          <p:cNvSpPr>
            <a:spLocks noGrp="1"/>
          </p:cNvSpPr>
          <p:nvPr>
            <p:ph type="body" sz="quarter" idx="25"/>
          </p:nvPr>
        </p:nvSpPr>
        <p:spPr>
          <a:xfrm>
            <a:off x="7648133" y="4454339"/>
            <a:ext cx="3629911" cy="413999"/>
          </a:xfrm>
          <a:prstGeom prst="rect">
            <a:avLst/>
          </a:prstGeom>
          <a:solidFill>
            <a:srgbClr val="2576B7"/>
          </a:solidFill>
        </p:spPr>
        <p:txBody>
          <a:bodyPr lIns="0" tIns="0" rIns="0" bIns="0" anchor="ctr" anchorCtr="0">
            <a:noAutofit/>
          </a:bodyPr>
          <a:lstStyle>
            <a:lvl1pPr marL="0" indent="0" algn="ctr">
              <a:lnSpc>
                <a:spcPts val="1700"/>
              </a:lnSpc>
              <a:buNone/>
              <a:defRPr sz="1200" b="0" i="0">
                <a:solidFill>
                  <a:schemeClr val="bg1"/>
                </a:solidFill>
                <a:latin typeface="Montserrat SemiBold"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1" name="Text Placeholder 14">
            <a:extLst>
              <a:ext uri="{FF2B5EF4-FFF2-40B4-BE49-F238E27FC236}">
                <a16:creationId xmlns:a16="http://schemas.microsoft.com/office/drawing/2014/main" id="{8772DFBE-EF03-9343-AAE3-3C089F7E3230}"/>
              </a:ext>
            </a:extLst>
          </p:cNvPr>
          <p:cNvSpPr>
            <a:spLocks noGrp="1"/>
          </p:cNvSpPr>
          <p:nvPr>
            <p:ph type="body" sz="quarter" idx="26"/>
          </p:nvPr>
        </p:nvSpPr>
        <p:spPr>
          <a:xfrm>
            <a:off x="7648133" y="4903696"/>
            <a:ext cx="3629911" cy="413999"/>
          </a:xfrm>
          <a:prstGeom prst="rect">
            <a:avLst/>
          </a:prstGeom>
          <a:solidFill>
            <a:srgbClr val="2576B7"/>
          </a:solidFill>
        </p:spPr>
        <p:txBody>
          <a:bodyPr lIns="0" tIns="0" rIns="0" bIns="0" anchor="ctr" anchorCtr="0">
            <a:noAutofit/>
          </a:bodyPr>
          <a:lstStyle>
            <a:lvl1pPr marL="0" indent="0" algn="ctr">
              <a:lnSpc>
                <a:spcPts val="1700"/>
              </a:lnSpc>
              <a:buNone/>
              <a:defRPr sz="1200" b="0" i="0">
                <a:solidFill>
                  <a:schemeClr val="bg1"/>
                </a:solidFill>
                <a:latin typeface="Montserrat SemiBold"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3" name="Text Placeholder 14">
            <a:extLst>
              <a:ext uri="{FF2B5EF4-FFF2-40B4-BE49-F238E27FC236}">
                <a16:creationId xmlns:a16="http://schemas.microsoft.com/office/drawing/2014/main" id="{668AF041-2646-BB44-9FCB-DC5E5E798237}"/>
              </a:ext>
            </a:extLst>
          </p:cNvPr>
          <p:cNvSpPr>
            <a:spLocks noGrp="1"/>
          </p:cNvSpPr>
          <p:nvPr>
            <p:ph type="body" sz="quarter" idx="27"/>
          </p:nvPr>
        </p:nvSpPr>
        <p:spPr>
          <a:xfrm>
            <a:off x="9960583" y="5545418"/>
            <a:ext cx="1342417" cy="363070"/>
          </a:xfrm>
          <a:prstGeom prst="rect">
            <a:avLst/>
          </a:prstGeom>
        </p:spPr>
        <p:txBody>
          <a:bodyPr lIns="0" tIns="0" rIns="0" bIns="0">
            <a:noAutofit/>
          </a:bodyPr>
          <a:lstStyle>
            <a:lvl1pPr marL="0" indent="0" algn="l">
              <a:lnSpc>
                <a:spcPct val="100000"/>
              </a:lnSpc>
              <a:buNone/>
              <a:defRPr sz="1000" b="0" i="0">
                <a:solidFill>
                  <a:srgbClr val="000000"/>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1" name="Text Placeholder 14">
            <a:extLst>
              <a:ext uri="{FF2B5EF4-FFF2-40B4-BE49-F238E27FC236}">
                <a16:creationId xmlns:a16="http://schemas.microsoft.com/office/drawing/2014/main" id="{632DA5D6-4B5D-374C-8DA0-06C05A352A7F}"/>
              </a:ext>
            </a:extLst>
          </p:cNvPr>
          <p:cNvSpPr>
            <a:spLocks noGrp="1"/>
          </p:cNvSpPr>
          <p:nvPr>
            <p:ph type="body" sz="quarter" idx="31" hasCustomPrompt="1"/>
          </p:nvPr>
        </p:nvSpPr>
        <p:spPr>
          <a:xfrm>
            <a:off x="381794" y="5157693"/>
            <a:ext cx="3764382" cy="466166"/>
          </a:xfrm>
          <a:prstGeom prst="rect">
            <a:avLst/>
          </a:prstGeom>
        </p:spPr>
        <p:txBody>
          <a:bodyPr lIns="0" tIns="0" rIns="0" bIns="0">
            <a:noAutofit/>
          </a:bodyPr>
          <a:lstStyle>
            <a:lvl1pPr marL="0" indent="0" algn="l">
              <a:lnSpc>
                <a:spcPct val="90000"/>
              </a:lnSpc>
              <a:buNone/>
              <a:defRPr sz="1600" b="0" i="0">
                <a:solidFill>
                  <a:srgbClr val="2576B7"/>
                </a:solidFill>
                <a:latin typeface="Exo" panose="02000503000000000000"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22" name="Text Placeholder 11">
            <a:extLst>
              <a:ext uri="{FF2B5EF4-FFF2-40B4-BE49-F238E27FC236}">
                <a16:creationId xmlns:a16="http://schemas.microsoft.com/office/drawing/2014/main" id="{D99FFE4F-9691-A64B-AC9F-F3ECB412E67D}"/>
              </a:ext>
            </a:extLst>
          </p:cNvPr>
          <p:cNvSpPr>
            <a:spLocks noGrp="1"/>
          </p:cNvSpPr>
          <p:nvPr>
            <p:ph type="body" sz="quarter" idx="11"/>
          </p:nvPr>
        </p:nvSpPr>
        <p:spPr>
          <a:xfrm>
            <a:off x="367657" y="1998141"/>
            <a:ext cx="5247331" cy="364061"/>
          </a:xfrm>
          <a:prstGeom prst="rect">
            <a:avLst/>
          </a:prstGeom>
        </p:spPr>
        <p:txBody>
          <a:bodyPr lIns="0" tIns="0" rIns="0" bIns="0">
            <a:noAutofit/>
          </a:bodyPr>
          <a:lstStyle>
            <a:lvl1pPr marL="0" indent="0">
              <a:lnSpc>
                <a:spcPct val="90000"/>
              </a:lnSpc>
              <a:buNone/>
              <a:defRPr sz="2000" b="1" i="0" spc="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Text Placeholder 4">
            <a:extLst>
              <a:ext uri="{FF2B5EF4-FFF2-40B4-BE49-F238E27FC236}">
                <a16:creationId xmlns:a16="http://schemas.microsoft.com/office/drawing/2014/main" id="{0EA0FFF8-F61B-EC44-B4DB-C862F0CA1FB3}"/>
              </a:ext>
            </a:extLst>
          </p:cNvPr>
          <p:cNvSpPr>
            <a:spLocks noGrp="1"/>
          </p:cNvSpPr>
          <p:nvPr>
            <p:ph type="body" sz="quarter" idx="32"/>
          </p:nvPr>
        </p:nvSpPr>
        <p:spPr>
          <a:xfrm>
            <a:off x="371476" y="2412623"/>
            <a:ext cx="5689600" cy="2605945"/>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4">
            <a:extLst>
              <a:ext uri="{FF2B5EF4-FFF2-40B4-BE49-F238E27FC236}">
                <a16:creationId xmlns:a16="http://schemas.microsoft.com/office/drawing/2014/main" id="{CDAEF467-C38A-4640-8685-AE1876532B8F}"/>
              </a:ext>
            </a:extLst>
          </p:cNvPr>
          <p:cNvSpPr>
            <a:spLocks noGrp="1"/>
          </p:cNvSpPr>
          <p:nvPr>
            <p:ph type="body" sz="quarter" idx="33"/>
          </p:nvPr>
        </p:nvSpPr>
        <p:spPr>
          <a:xfrm>
            <a:off x="371476" y="5410201"/>
            <a:ext cx="5689600" cy="799214"/>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74322406"/>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CaseStudy-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F603-5D1D-774A-BC2E-2BB19F77B19A}"/>
              </a:ext>
            </a:extLst>
          </p:cNvPr>
          <p:cNvSpPr>
            <a:spLocks noGrp="1"/>
          </p:cNvSpPr>
          <p:nvPr>
            <p:ph type="title" hasCustomPrompt="1"/>
          </p:nvPr>
        </p:nvSpPr>
        <p:spPr>
          <a:xfrm>
            <a:off x="354107" y="544309"/>
            <a:ext cx="4239409" cy="1130188"/>
          </a:xfrm>
        </p:spPr>
        <p:txBody>
          <a:bodyPr>
            <a:noAutofit/>
          </a:bodyPr>
          <a:lstStyle>
            <a:lvl1pPr>
              <a:lnSpc>
                <a:spcPct val="90000"/>
              </a:lnSpc>
              <a:defRPr b="0" i="0">
                <a:solidFill>
                  <a:srgbClr val="4A4A4A"/>
                </a:solidFill>
              </a:defRPr>
            </a:lvl1pPr>
          </a:lstStyle>
          <a:p>
            <a:r>
              <a:rPr lang="en-CA" spc="-85" dirty="0">
                <a:solidFill>
                  <a:srgbClr val="636363"/>
                </a:solidFill>
              </a:rPr>
              <a:t>Executive</a:t>
            </a:r>
            <a:r>
              <a:rPr lang="en-CA" spc="-188" dirty="0">
                <a:solidFill>
                  <a:srgbClr val="636363"/>
                </a:solidFill>
              </a:rPr>
              <a:t> </a:t>
            </a:r>
            <a:r>
              <a:rPr lang="en-CA" spc="-79" dirty="0">
                <a:solidFill>
                  <a:srgbClr val="636363"/>
                </a:solidFill>
              </a:rPr>
              <a:t>Brief  </a:t>
            </a:r>
            <a:r>
              <a:rPr lang="en-CA" spc="-61" dirty="0">
                <a:solidFill>
                  <a:srgbClr val="636363"/>
                </a:solidFill>
              </a:rPr>
              <a:t>Case</a:t>
            </a:r>
            <a:r>
              <a:rPr lang="en-CA" spc="-158" dirty="0">
                <a:solidFill>
                  <a:srgbClr val="636363"/>
                </a:solidFill>
              </a:rPr>
              <a:t> </a:t>
            </a:r>
            <a:r>
              <a:rPr lang="en-CA" spc="-79" dirty="0">
                <a:solidFill>
                  <a:srgbClr val="636363"/>
                </a:solidFill>
              </a:rPr>
              <a:t>Study</a:t>
            </a:r>
            <a:endParaRPr lang="en-US" dirty="0"/>
          </a:p>
        </p:txBody>
      </p:sp>
      <p:sp>
        <p:nvSpPr>
          <p:cNvPr id="35" name="Picture Placeholder 4">
            <a:extLst>
              <a:ext uri="{FF2B5EF4-FFF2-40B4-BE49-F238E27FC236}">
                <a16:creationId xmlns:a16="http://schemas.microsoft.com/office/drawing/2014/main" id="{AFE4CAC1-B9B9-024E-B3E7-4D1206EF72DF}"/>
              </a:ext>
            </a:extLst>
          </p:cNvPr>
          <p:cNvSpPr>
            <a:spLocks noGrp="1"/>
          </p:cNvSpPr>
          <p:nvPr>
            <p:ph type="pic" sz="quarter" idx="30"/>
          </p:nvPr>
        </p:nvSpPr>
        <p:spPr>
          <a:xfrm>
            <a:off x="7032625" y="2124635"/>
            <a:ext cx="4860925" cy="4047564"/>
          </a:xfrm>
          <a:prstGeom prst="rect">
            <a:avLst/>
          </a:prstGeom>
        </p:spPr>
        <p:txBody>
          <a:bodyPr>
            <a:noAutofit/>
          </a:bodyPr>
          <a:lstStyle>
            <a:lvl1pPr marL="0" indent="0">
              <a:buNone/>
              <a:defRPr b="0" i="0">
                <a:latin typeface="Roboto Condensed Light" panose="02000000000000000000" pitchFamily="2" charset="0"/>
              </a:defRPr>
            </a:lvl1pPr>
          </a:lstStyle>
          <a:p>
            <a:r>
              <a:rPr lang="en-US" dirty="0"/>
              <a:t>Click icon to add picture</a:t>
            </a:r>
          </a:p>
        </p:txBody>
      </p:sp>
      <p:sp>
        <p:nvSpPr>
          <p:cNvPr id="14" name="Text Placeholder 12">
            <a:extLst>
              <a:ext uri="{FF2B5EF4-FFF2-40B4-BE49-F238E27FC236}">
                <a16:creationId xmlns:a16="http://schemas.microsoft.com/office/drawing/2014/main" id="{7D441952-BD23-B242-9B5C-D5C6DA3DE40B}"/>
              </a:ext>
            </a:extLst>
          </p:cNvPr>
          <p:cNvSpPr>
            <a:spLocks noGrp="1"/>
          </p:cNvSpPr>
          <p:nvPr>
            <p:ph type="body" sz="quarter" idx="15"/>
          </p:nvPr>
        </p:nvSpPr>
        <p:spPr>
          <a:xfrm>
            <a:off x="8005764" y="1124222"/>
            <a:ext cx="1404051" cy="410110"/>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15" name="Text Placeholder 12">
            <a:extLst>
              <a:ext uri="{FF2B5EF4-FFF2-40B4-BE49-F238E27FC236}">
                <a16:creationId xmlns:a16="http://schemas.microsoft.com/office/drawing/2014/main" id="{8D823B61-7726-3346-846D-40B1264E5986}"/>
              </a:ext>
            </a:extLst>
          </p:cNvPr>
          <p:cNvSpPr>
            <a:spLocks noGrp="1"/>
          </p:cNvSpPr>
          <p:nvPr>
            <p:ph type="body" sz="quarter" idx="16" hasCustomPrompt="1"/>
          </p:nvPr>
        </p:nvSpPr>
        <p:spPr>
          <a:xfrm>
            <a:off x="8005764" y="977814"/>
            <a:ext cx="1173968" cy="122566"/>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INDUSTRY</a:t>
            </a:r>
          </a:p>
        </p:txBody>
      </p:sp>
      <p:sp>
        <p:nvSpPr>
          <p:cNvPr id="16" name="Text Placeholder 12">
            <a:extLst>
              <a:ext uri="{FF2B5EF4-FFF2-40B4-BE49-F238E27FC236}">
                <a16:creationId xmlns:a16="http://schemas.microsoft.com/office/drawing/2014/main" id="{AF958D72-D010-BD41-AAB3-D39EB2105AF5}"/>
              </a:ext>
            </a:extLst>
          </p:cNvPr>
          <p:cNvSpPr>
            <a:spLocks noGrp="1"/>
          </p:cNvSpPr>
          <p:nvPr>
            <p:ph type="body" sz="quarter" idx="17"/>
          </p:nvPr>
        </p:nvSpPr>
        <p:spPr>
          <a:xfrm>
            <a:off x="9603440" y="1124224"/>
            <a:ext cx="2245661" cy="381201"/>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17" name="Text Placeholder 12">
            <a:extLst>
              <a:ext uri="{FF2B5EF4-FFF2-40B4-BE49-F238E27FC236}">
                <a16:creationId xmlns:a16="http://schemas.microsoft.com/office/drawing/2014/main" id="{FB09F62B-9BDB-BC45-A3AC-9FFB6C0402B7}"/>
              </a:ext>
            </a:extLst>
          </p:cNvPr>
          <p:cNvSpPr>
            <a:spLocks noGrp="1"/>
          </p:cNvSpPr>
          <p:nvPr>
            <p:ph type="body" sz="quarter" idx="18" hasCustomPrompt="1"/>
          </p:nvPr>
        </p:nvSpPr>
        <p:spPr>
          <a:xfrm>
            <a:off x="9606841" y="977814"/>
            <a:ext cx="2230468" cy="14875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SOURCE</a:t>
            </a:r>
          </a:p>
        </p:txBody>
      </p:sp>
      <p:sp>
        <p:nvSpPr>
          <p:cNvPr id="20" name="Text Placeholder 14">
            <a:extLst>
              <a:ext uri="{FF2B5EF4-FFF2-40B4-BE49-F238E27FC236}">
                <a16:creationId xmlns:a16="http://schemas.microsoft.com/office/drawing/2014/main" id="{1BC12CB5-9BB7-8C49-8194-139E3BAA7D69}"/>
              </a:ext>
            </a:extLst>
          </p:cNvPr>
          <p:cNvSpPr>
            <a:spLocks noGrp="1"/>
          </p:cNvSpPr>
          <p:nvPr>
            <p:ph type="body" sz="quarter" idx="32" hasCustomPrompt="1"/>
          </p:nvPr>
        </p:nvSpPr>
        <p:spPr>
          <a:xfrm>
            <a:off x="381794" y="5157693"/>
            <a:ext cx="3764382" cy="466166"/>
          </a:xfrm>
          <a:prstGeom prst="rect">
            <a:avLst/>
          </a:prstGeom>
        </p:spPr>
        <p:txBody>
          <a:bodyPr lIns="0" tIns="0" rIns="0" bIns="0">
            <a:noAutofit/>
          </a:bodyPr>
          <a:lstStyle>
            <a:lvl1pPr marL="0" indent="0" algn="l">
              <a:lnSpc>
                <a:spcPct val="90000"/>
              </a:lnSpc>
              <a:buNone/>
              <a:defRPr sz="1600" b="0" i="0">
                <a:solidFill>
                  <a:srgbClr val="2576B7"/>
                </a:solidFill>
                <a:latin typeface="Exo" panose="02000503000000000000"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21" name="Text Placeholder 11">
            <a:extLst>
              <a:ext uri="{FF2B5EF4-FFF2-40B4-BE49-F238E27FC236}">
                <a16:creationId xmlns:a16="http://schemas.microsoft.com/office/drawing/2014/main" id="{36501568-0B5A-3B46-9D7A-7765F33AA1B2}"/>
              </a:ext>
            </a:extLst>
          </p:cNvPr>
          <p:cNvSpPr>
            <a:spLocks noGrp="1"/>
          </p:cNvSpPr>
          <p:nvPr>
            <p:ph type="body" sz="quarter" idx="11"/>
          </p:nvPr>
        </p:nvSpPr>
        <p:spPr>
          <a:xfrm>
            <a:off x="367657" y="1998141"/>
            <a:ext cx="5247331" cy="364061"/>
          </a:xfrm>
          <a:prstGeom prst="rect">
            <a:avLst/>
          </a:prstGeom>
        </p:spPr>
        <p:txBody>
          <a:bodyPr lIns="0" tIns="0" rIns="0" bIns="0">
            <a:noAutofit/>
          </a:bodyPr>
          <a:lstStyle>
            <a:lvl1pPr marL="0" indent="0">
              <a:lnSpc>
                <a:spcPct val="90000"/>
              </a:lnSpc>
              <a:buNone/>
              <a:defRPr sz="2000" b="1" i="0" spc="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ext Placeholder 4">
            <a:extLst>
              <a:ext uri="{FF2B5EF4-FFF2-40B4-BE49-F238E27FC236}">
                <a16:creationId xmlns:a16="http://schemas.microsoft.com/office/drawing/2014/main" id="{462CEC65-B9EA-EA44-A6D5-1231E78B0881}"/>
              </a:ext>
            </a:extLst>
          </p:cNvPr>
          <p:cNvSpPr>
            <a:spLocks noGrp="1"/>
          </p:cNvSpPr>
          <p:nvPr>
            <p:ph type="body" sz="quarter" idx="33"/>
          </p:nvPr>
        </p:nvSpPr>
        <p:spPr>
          <a:xfrm>
            <a:off x="371476" y="2412623"/>
            <a:ext cx="5689600" cy="2605945"/>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4">
            <a:extLst>
              <a:ext uri="{FF2B5EF4-FFF2-40B4-BE49-F238E27FC236}">
                <a16:creationId xmlns:a16="http://schemas.microsoft.com/office/drawing/2014/main" id="{1C874C85-5C23-4C46-A544-C114B1F3C76E}"/>
              </a:ext>
            </a:extLst>
          </p:cNvPr>
          <p:cNvSpPr>
            <a:spLocks noGrp="1"/>
          </p:cNvSpPr>
          <p:nvPr>
            <p:ph type="body" sz="quarter" idx="34"/>
          </p:nvPr>
        </p:nvSpPr>
        <p:spPr>
          <a:xfrm>
            <a:off x="371476" y="5410201"/>
            <a:ext cx="5689600" cy="799214"/>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3220541"/>
      </p:ext>
    </p:extLst>
  </p:cSld>
  <p:clrMapOvr>
    <a:masterClrMapping/>
  </p:clrMapOvr>
  <p:extLst>
    <p:ext uri="{DCECCB84-F9BA-43D5-87BE-67443E8EF086}">
      <p15:sldGuideLst xmlns:p15="http://schemas.microsoft.com/office/powerpoint/2012/main">
        <p15:guide id="1" orient="horz" pos="888">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CaseStudy-Text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F603-5D1D-774A-BC2E-2BB19F77B19A}"/>
              </a:ext>
            </a:extLst>
          </p:cNvPr>
          <p:cNvSpPr>
            <a:spLocks noGrp="1"/>
          </p:cNvSpPr>
          <p:nvPr>
            <p:ph type="title" hasCustomPrompt="1"/>
          </p:nvPr>
        </p:nvSpPr>
        <p:spPr>
          <a:xfrm>
            <a:off x="354107" y="544309"/>
            <a:ext cx="4239409" cy="1130188"/>
          </a:xfrm>
        </p:spPr>
        <p:txBody>
          <a:bodyPr>
            <a:noAutofit/>
          </a:bodyPr>
          <a:lstStyle>
            <a:lvl1pPr>
              <a:lnSpc>
                <a:spcPct val="90000"/>
              </a:lnSpc>
              <a:defRPr b="0" i="0">
                <a:solidFill>
                  <a:srgbClr val="4A4A4A"/>
                </a:solidFill>
              </a:defRPr>
            </a:lvl1pPr>
          </a:lstStyle>
          <a:p>
            <a:r>
              <a:rPr lang="en-CA" spc="-85" dirty="0">
                <a:solidFill>
                  <a:srgbClr val="636363"/>
                </a:solidFill>
              </a:rPr>
              <a:t>Executive</a:t>
            </a:r>
            <a:r>
              <a:rPr lang="en-CA" spc="-188" dirty="0">
                <a:solidFill>
                  <a:srgbClr val="636363"/>
                </a:solidFill>
              </a:rPr>
              <a:t> </a:t>
            </a:r>
            <a:r>
              <a:rPr lang="en-CA" spc="-79" dirty="0">
                <a:solidFill>
                  <a:srgbClr val="636363"/>
                </a:solidFill>
              </a:rPr>
              <a:t>Brief  </a:t>
            </a:r>
            <a:r>
              <a:rPr lang="en-CA" spc="-61" dirty="0">
                <a:solidFill>
                  <a:srgbClr val="636363"/>
                </a:solidFill>
              </a:rPr>
              <a:t>Case</a:t>
            </a:r>
            <a:r>
              <a:rPr lang="en-CA" spc="-158" dirty="0">
                <a:solidFill>
                  <a:srgbClr val="636363"/>
                </a:solidFill>
              </a:rPr>
              <a:t> </a:t>
            </a:r>
            <a:r>
              <a:rPr lang="en-CA" spc="-79" dirty="0">
                <a:solidFill>
                  <a:srgbClr val="636363"/>
                </a:solidFill>
              </a:rPr>
              <a:t>Study</a:t>
            </a:r>
            <a:endParaRPr lang="en-US" dirty="0"/>
          </a:p>
        </p:txBody>
      </p:sp>
      <p:sp>
        <p:nvSpPr>
          <p:cNvPr id="23" name="Text Placeholder 12">
            <a:extLst>
              <a:ext uri="{FF2B5EF4-FFF2-40B4-BE49-F238E27FC236}">
                <a16:creationId xmlns:a16="http://schemas.microsoft.com/office/drawing/2014/main" id="{29150395-533A-924C-B5E0-5EE9880D89B5}"/>
              </a:ext>
            </a:extLst>
          </p:cNvPr>
          <p:cNvSpPr>
            <a:spLocks noGrp="1"/>
          </p:cNvSpPr>
          <p:nvPr>
            <p:ph type="body" sz="quarter" idx="28"/>
          </p:nvPr>
        </p:nvSpPr>
        <p:spPr>
          <a:xfrm>
            <a:off x="5151718" y="925507"/>
            <a:ext cx="2597946" cy="381201"/>
          </a:xfrm>
          <a:prstGeom prst="rect">
            <a:avLst/>
          </a:prstGeom>
        </p:spPr>
        <p:txBody>
          <a:bodyPr lIns="0" tIns="0" rIns="0" bIns="0">
            <a:noAutofit/>
          </a:bodyPr>
          <a:lstStyle>
            <a:lvl1pPr marL="0" indent="0" algn="r">
              <a:lnSpc>
                <a:spcPct val="90000"/>
              </a:lnSpc>
              <a:buNone/>
              <a:defRPr sz="2000" b="0" i="0">
                <a:solidFill>
                  <a:srgbClr val="4A4A4A"/>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24" name="Text Placeholder 12">
            <a:extLst>
              <a:ext uri="{FF2B5EF4-FFF2-40B4-BE49-F238E27FC236}">
                <a16:creationId xmlns:a16="http://schemas.microsoft.com/office/drawing/2014/main" id="{3300E188-1864-0246-AEEF-0DA302745A09}"/>
              </a:ext>
            </a:extLst>
          </p:cNvPr>
          <p:cNvSpPr>
            <a:spLocks noGrp="1"/>
          </p:cNvSpPr>
          <p:nvPr>
            <p:ph type="body" sz="quarter" idx="15"/>
          </p:nvPr>
        </p:nvSpPr>
        <p:spPr>
          <a:xfrm>
            <a:off x="8260186" y="1124224"/>
            <a:ext cx="1381527" cy="381201"/>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25" name="Text Placeholder 12">
            <a:extLst>
              <a:ext uri="{FF2B5EF4-FFF2-40B4-BE49-F238E27FC236}">
                <a16:creationId xmlns:a16="http://schemas.microsoft.com/office/drawing/2014/main" id="{4042EDEF-8EFA-AA4F-9826-DC81E340633B}"/>
              </a:ext>
            </a:extLst>
          </p:cNvPr>
          <p:cNvSpPr>
            <a:spLocks noGrp="1"/>
          </p:cNvSpPr>
          <p:nvPr>
            <p:ph type="body" sz="quarter" idx="16" hasCustomPrompt="1"/>
          </p:nvPr>
        </p:nvSpPr>
        <p:spPr>
          <a:xfrm>
            <a:off x="8260186" y="977814"/>
            <a:ext cx="1372180" cy="14875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INDUSTRY</a:t>
            </a:r>
          </a:p>
        </p:txBody>
      </p:sp>
      <p:sp>
        <p:nvSpPr>
          <p:cNvPr id="32" name="Text Placeholder 12">
            <a:extLst>
              <a:ext uri="{FF2B5EF4-FFF2-40B4-BE49-F238E27FC236}">
                <a16:creationId xmlns:a16="http://schemas.microsoft.com/office/drawing/2014/main" id="{70B19ABB-4B00-E74B-89A8-C90E3AFF7591}"/>
              </a:ext>
            </a:extLst>
          </p:cNvPr>
          <p:cNvSpPr>
            <a:spLocks noGrp="1"/>
          </p:cNvSpPr>
          <p:nvPr>
            <p:ph type="body" sz="quarter" idx="17"/>
          </p:nvPr>
        </p:nvSpPr>
        <p:spPr>
          <a:xfrm>
            <a:off x="9603440" y="1124224"/>
            <a:ext cx="2245661" cy="381201"/>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33" name="Text Placeholder 12">
            <a:extLst>
              <a:ext uri="{FF2B5EF4-FFF2-40B4-BE49-F238E27FC236}">
                <a16:creationId xmlns:a16="http://schemas.microsoft.com/office/drawing/2014/main" id="{4481DEEF-1C68-3741-B514-B679F5DBB677}"/>
              </a:ext>
            </a:extLst>
          </p:cNvPr>
          <p:cNvSpPr>
            <a:spLocks noGrp="1"/>
          </p:cNvSpPr>
          <p:nvPr>
            <p:ph type="body" sz="quarter" idx="18" hasCustomPrompt="1"/>
          </p:nvPr>
        </p:nvSpPr>
        <p:spPr>
          <a:xfrm>
            <a:off x="9606841" y="977814"/>
            <a:ext cx="2230468" cy="14875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SOURCE</a:t>
            </a:r>
          </a:p>
        </p:txBody>
      </p:sp>
      <p:sp>
        <p:nvSpPr>
          <p:cNvPr id="36" name="Text Placeholder 14">
            <a:extLst>
              <a:ext uri="{FF2B5EF4-FFF2-40B4-BE49-F238E27FC236}">
                <a16:creationId xmlns:a16="http://schemas.microsoft.com/office/drawing/2014/main" id="{92FE754F-3797-DD43-AF5E-29DB12099C03}"/>
              </a:ext>
            </a:extLst>
          </p:cNvPr>
          <p:cNvSpPr>
            <a:spLocks noGrp="1"/>
          </p:cNvSpPr>
          <p:nvPr>
            <p:ph type="body" sz="quarter" idx="31" hasCustomPrompt="1"/>
          </p:nvPr>
        </p:nvSpPr>
        <p:spPr>
          <a:xfrm>
            <a:off x="381794" y="5157693"/>
            <a:ext cx="3764382" cy="466166"/>
          </a:xfrm>
          <a:prstGeom prst="rect">
            <a:avLst/>
          </a:prstGeom>
        </p:spPr>
        <p:txBody>
          <a:bodyPr lIns="0" tIns="0" rIns="0" bIns="0">
            <a:noAutofit/>
          </a:bodyPr>
          <a:lstStyle>
            <a:lvl1pPr marL="0" indent="0" algn="l">
              <a:lnSpc>
                <a:spcPct val="90000"/>
              </a:lnSpc>
              <a:buNone/>
              <a:defRPr sz="1600" b="0" i="0">
                <a:solidFill>
                  <a:srgbClr val="2576B7"/>
                </a:solidFill>
                <a:latin typeface="Exo" panose="02000503000000000000"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37" name="Text Placeholder 11">
            <a:extLst>
              <a:ext uri="{FF2B5EF4-FFF2-40B4-BE49-F238E27FC236}">
                <a16:creationId xmlns:a16="http://schemas.microsoft.com/office/drawing/2014/main" id="{80FAEFFE-1DAD-5547-BDCC-FC025A6BEEB1}"/>
              </a:ext>
            </a:extLst>
          </p:cNvPr>
          <p:cNvSpPr>
            <a:spLocks noGrp="1"/>
          </p:cNvSpPr>
          <p:nvPr>
            <p:ph type="body" sz="quarter" idx="11"/>
          </p:nvPr>
        </p:nvSpPr>
        <p:spPr>
          <a:xfrm>
            <a:off x="367657" y="1998141"/>
            <a:ext cx="4761556" cy="364061"/>
          </a:xfrm>
          <a:prstGeom prst="rect">
            <a:avLst/>
          </a:prstGeom>
        </p:spPr>
        <p:txBody>
          <a:bodyPr lIns="0" tIns="0" rIns="0" bIns="0">
            <a:noAutofit/>
          </a:bodyPr>
          <a:lstStyle>
            <a:lvl1pPr marL="0" indent="0">
              <a:lnSpc>
                <a:spcPct val="90000"/>
              </a:lnSpc>
              <a:buNone/>
              <a:defRPr sz="2000" b="1" i="0" spc="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Rectangle 37">
            <a:extLst>
              <a:ext uri="{FF2B5EF4-FFF2-40B4-BE49-F238E27FC236}">
                <a16:creationId xmlns:a16="http://schemas.microsoft.com/office/drawing/2014/main" id="{B584FF99-9DA9-0047-B0E1-4CADD3930676}"/>
              </a:ext>
            </a:extLst>
          </p:cNvPr>
          <p:cNvSpPr/>
          <p:nvPr/>
        </p:nvSpPr>
        <p:spPr>
          <a:xfrm>
            <a:off x="7032626" y="2124635"/>
            <a:ext cx="4860925" cy="4087906"/>
          </a:xfrm>
          <a:prstGeom prst="rect">
            <a:avLst/>
          </a:prstGeom>
          <a:solidFill>
            <a:schemeClr val="bg1"/>
          </a:solidFill>
          <a:ln>
            <a:noFill/>
          </a:ln>
          <a:effectLst>
            <a:outerShdw blurRad="266700" sx="105000" sy="105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092" b="0" i="0" dirty="0">
              <a:latin typeface="Roboto Condensed Light" panose="02000000000000000000" pitchFamily="2" charset="0"/>
            </a:endParaRPr>
          </a:p>
        </p:txBody>
      </p:sp>
      <p:sp>
        <p:nvSpPr>
          <p:cNvPr id="39" name="Text Placeholder 14">
            <a:extLst>
              <a:ext uri="{FF2B5EF4-FFF2-40B4-BE49-F238E27FC236}">
                <a16:creationId xmlns:a16="http://schemas.microsoft.com/office/drawing/2014/main" id="{258EAA78-7F51-8E4F-9E61-E2647A6F8767}"/>
              </a:ext>
            </a:extLst>
          </p:cNvPr>
          <p:cNvSpPr>
            <a:spLocks noGrp="1"/>
          </p:cNvSpPr>
          <p:nvPr>
            <p:ph type="body" sz="quarter" idx="19"/>
          </p:nvPr>
        </p:nvSpPr>
        <p:spPr>
          <a:xfrm>
            <a:off x="7580896" y="2505635"/>
            <a:ext cx="3764382" cy="466166"/>
          </a:xfrm>
          <a:prstGeom prst="rect">
            <a:avLst/>
          </a:prstGeom>
        </p:spPr>
        <p:txBody>
          <a:bodyPr lIns="0" tIns="0" rIns="0" bIns="0">
            <a:noAutofit/>
          </a:bodyPr>
          <a:lstStyle>
            <a:lvl1pPr marL="0" indent="0" algn="ctr">
              <a:lnSpc>
                <a:spcPct val="100000"/>
              </a:lnSpc>
              <a:buNone/>
              <a:defRPr sz="1200" b="1" i="0">
                <a:solidFill>
                  <a:srgbClr val="4A4A4A"/>
                </a:solidFill>
                <a:latin typeface="Montserrat"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0" name="Text Placeholder 14">
            <a:extLst>
              <a:ext uri="{FF2B5EF4-FFF2-40B4-BE49-F238E27FC236}">
                <a16:creationId xmlns:a16="http://schemas.microsoft.com/office/drawing/2014/main" id="{4B9AA5B1-BA22-C24C-A0E6-CA575EEBE6A3}"/>
              </a:ext>
            </a:extLst>
          </p:cNvPr>
          <p:cNvSpPr>
            <a:spLocks noGrp="1"/>
          </p:cNvSpPr>
          <p:nvPr>
            <p:ph type="body" sz="quarter" idx="21"/>
          </p:nvPr>
        </p:nvSpPr>
        <p:spPr>
          <a:xfrm>
            <a:off x="7930078" y="5545418"/>
            <a:ext cx="1523206" cy="363070"/>
          </a:xfrm>
          <a:prstGeom prst="rect">
            <a:avLst/>
          </a:prstGeom>
        </p:spPr>
        <p:txBody>
          <a:bodyPr lIns="0" tIns="0" rIns="0" bIns="0">
            <a:noAutofit/>
          </a:bodyPr>
          <a:lstStyle>
            <a:lvl1pPr marL="0" indent="0" algn="l">
              <a:lnSpc>
                <a:spcPct val="100000"/>
              </a:lnSpc>
              <a:buNone/>
              <a:defRPr sz="1000" b="0" i="0">
                <a:solidFill>
                  <a:srgbClr val="4A4A4A"/>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1" name="Text Placeholder 14">
            <a:extLst>
              <a:ext uri="{FF2B5EF4-FFF2-40B4-BE49-F238E27FC236}">
                <a16:creationId xmlns:a16="http://schemas.microsoft.com/office/drawing/2014/main" id="{2755B4EA-F05E-CC41-A285-92E1AF10B13A}"/>
              </a:ext>
            </a:extLst>
          </p:cNvPr>
          <p:cNvSpPr>
            <a:spLocks noGrp="1"/>
          </p:cNvSpPr>
          <p:nvPr>
            <p:ph type="body" sz="quarter" idx="22"/>
          </p:nvPr>
        </p:nvSpPr>
        <p:spPr>
          <a:xfrm>
            <a:off x="7648133" y="3106271"/>
            <a:ext cx="3629911" cy="413999"/>
          </a:xfrm>
          <a:prstGeom prst="rect">
            <a:avLst/>
          </a:prstGeom>
          <a:solidFill>
            <a:srgbClr val="2576B7"/>
          </a:solidFill>
        </p:spPr>
        <p:txBody>
          <a:bodyPr lIns="0" tIns="0" rIns="0" bIns="0" anchor="ctr" anchorCtr="0">
            <a:noAutofit/>
          </a:bodyPr>
          <a:lstStyle>
            <a:lvl1pPr marL="0" indent="0" algn="ctr">
              <a:lnSpc>
                <a:spcPct val="100000"/>
              </a:lnSpc>
              <a:buNone/>
              <a:defRPr sz="1200" b="0" i="0">
                <a:solidFill>
                  <a:schemeClr val="bg1"/>
                </a:solidFill>
                <a:latin typeface="Montserrat SemiBold"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2" name="Text Placeholder 14">
            <a:extLst>
              <a:ext uri="{FF2B5EF4-FFF2-40B4-BE49-F238E27FC236}">
                <a16:creationId xmlns:a16="http://schemas.microsoft.com/office/drawing/2014/main" id="{6A0DA0F8-4895-FF44-B91D-5112B0B838EB}"/>
              </a:ext>
            </a:extLst>
          </p:cNvPr>
          <p:cNvSpPr>
            <a:spLocks noGrp="1"/>
          </p:cNvSpPr>
          <p:nvPr>
            <p:ph type="body" sz="quarter" idx="23"/>
          </p:nvPr>
        </p:nvSpPr>
        <p:spPr>
          <a:xfrm>
            <a:off x="7648133" y="3555627"/>
            <a:ext cx="3629911" cy="413999"/>
          </a:xfrm>
          <a:prstGeom prst="rect">
            <a:avLst/>
          </a:prstGeom>
          <a:solidFill>
            <a:srgbClr val="2576B7"/>
          </a:solidFill>
        </p:spPr>
        <p:txBody>
          <a:bodyPr lIns="0" tIns="0" rIns="0" bIns="0" anchor="ctr" anchorCtr="0">
            <a:noAutofit/>
          </a:bodyPr>
          <a:lstStyle>
            <a:lvl1pPr marL="0" indent="0" algn="ctr">
              <a:lnSpc>
                <a:spcPct val="100000"/>
              </a:lnSpc>
              <a:buNone/>
              <a:defRPr sz="1200" b="0" i="0">
                <a:solidFill>
                  <a:schemeClr val="bg1"/>
                </a:solidFill>
                <a:latin typeface="Montserrat SemiBold"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3" name="Text Placeholder 14">
            <a:extLst>
              <a:ext uri="{FF2B5EF4-FFF2-40B4-BE49-F238E27FC236}">
                <a16:creationId xmlns:a16="http://schemas.microsoft.com/office/drawing/2014/main" id="{2A95364D-BAED-AE40-AC31-BEBB9DD40ABD}"/>
              </a:ext>
            </a:extLst>
          </p:cNvPr>
          <p:cNvSpPr>
            <a:spLocks noGrp="1"/>
          </p:cNvSpPr>
          <p:nvPr>
            <p:ph type="body" sz="quarter" idx="24"/>
          </p:nvPr>
        </p:nvSpPr>
        <p:spPr>
          <a:xfrm>
            <a:off x="7648133" y="4004983"/>
            <a:ext cx="3629911" cy="413999"/>
          </a:xfrm>
          <a:prstGeom prst="rect">
            <a:avLst/>
          </a:prstGeom>
          <a:solidFill>
            <a:srgbClr val="16476E"/>
          </a:solidFill>
        </p:spPr>
        <p:txBody>
          <a:bodyPr lIns="0" tIns="0" rIns="0" bIns="0" anchor="ctr" anchorCtr="0">
            <a:noAutofit/>
          </a:bodyPr>
          <a:lstStyle>
            <a:lvl1pPr marL="0" indent="0" algn="ctr">
              <a:lnSpc>
                <a:spcPct val="100000"/>
              </a:lnSpc>
              <a:buNone/>
              <a:defRPr sz="1200" b="0" i="0">
                <a:solidFill>
                  <a:schemeClr val="bg1"/>
                </a:solidFill>
                <a:latin typeface="Montserrat SemiBold"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4" name="Text Placeholder 14">
            <a:extLst>
              <a:ext uri="{FF2B5EF4-FFF2-40B4-BE49-F238E27FC236}">
                <a16:creationId xmlns:a16="http://schemas.microsoft.com/office/drawing/2014/main" id="{B765E2A1-DDBC-BF46-9AC6-3AE0D46B4085}"/>
              </a:ext>
            </a:extLst>
          </p:cNvPr>
          <p:cNvSpPr>
            <a:spLocks noGrp="1"/>
          </p:cNvSpPr>
          <p:nvPr>
            <p:ph type="body" sz="quarter" idx="25"/>
          </p:nvPr>
        </p:nvSpPr>
        <p:spPr>
          <a:xfrm>
            <a:off x="7648133" y="4454339"/>
            <a:ext cx="3629911" cy="413999"/>
          </a:xfrm>
          <a:prstGeom prst="rect">
            <a:avLst/>
          </a:prstGeom>
          <a:solidFill>
            <a:srgbClr val="2576B7"/>
          </a:solidFill>
        </p:spPr>
        <p:txBody>
          <a:bodyPr lIns="0" tIns="0" rIns="0" bIns="0" anchor="ctr" anchorCtr="0">
            <a:noAutofit/>
          </a:bodyPr>
          <a:lstStyle>
            <a:lvl1pPr marL="0" indent="0" algn="ctr">
              <a:lnSpc>
                <a:spcPct val="100000"/>
              </a:lnSpc>
              <a:buNone/>
              <a:defRPr sz="1200" b="0" i="0">
                <a:solidFill>
                  <a:schemeClr val="bg1"/>
                </a:solidFill>
                <a:latin typeface="Montserrat SemiBold"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5" name="Text Placeholder 14">
            <a:extLst>
              <a:ext uri="{FF2B5EF4-FFF2-40B4-BE49-F238E27FC236}">
                <a16:creationId xmlns:a16="http://schemas.microsoft.com/office/drawing/2014/main" id="{371799F4-9286-BF45-92F2-0A8083CE9245}"/>
              </a:ext>
            </a:extLst>
          </p:cNvPr>
          <p:cNvSpPr>
            <a:spLocks noGrp="1"/>
          </p:cNvSpPr>
          <p:nvPr>
            <p:ph type="body" sz="quarter" idx="26"/>
          </p:nvPr>
        </p:nvSpPr>
        <p:spPr>
          <a:xfrm>
            <a:off x="7648133" y="4903696"/>
            <a:ext cx="3629911" cy="413999"/>
          </a:xfrm>
          <a:prstGeom prst="rect">
            <a:avLst/>
          </a:prstGeom>
          <a:solidFill>
            <a:srgbClr val="2576B7"/>
          </a:solidFill>
        </p:spPr>
        <p:txBody>
          <a:bodyPr lIns="0" tIns="0" rIns="0" bIns="0" anchor="ctr" anchorCtr="0">
            <a:noAutofit/>
          </a:bodyPr>
          <a:lstStyle>
            <a:lvl1pPr marL="0" indent="0" algn="ctr">
              <a:lnSpc>
                <a:spcPct val="100000"/>
              </a:lnSpc>
              <a:buNone/>
              <a:defRPr sz="1200" b="0" i="0">
                <a:solidFill>
                  <a:schemeClr val="bg1"/>
                </a:solidFill>
                <a:latin typeface="Montserrat SemiBold"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6" name="Text Placeholder 14">
            <a:extLst>
              <a:ext uri="{FF2B5EF4-FFF2-40B4-BE49-F238E27FC236}">
                <a16:creationId xmlns:a16="http://schemas.microsoft.com/office/drawing/2014/main" id="{103D2457-DE1F-044E-87B3-0D345D9FABC4}"/>
              </a:ext>
            </a:extLst>
          </p:cNvPr>
          <p:cNvSpPr>
            <a:spLocks noGrp="1"/>
          </p:cNvSpPr>
          <p:nvPr>
            <p:ph type="body" sz="quarter" idx="27"/>
          </p:nvPr>
        </p:nvSpPr>
        <p:spPr>
          <a:xfrm>
            <a:off x="9960583" y="5545418"/>
            <a:ext cx="1342417" cy="363070"/>
          </a:xfrm>
          <a:prstGeom prst="rect">
            <a:avLst/>
          </a:prstGeom>
        </p:spPr>
        <p:txBody>
          <a:bodyPr lIns="0" tIns="0" rIns="0" bIns="0">
            <a:noAutofit/>
          </a:bodyPr>
          <a:lstStyle>
            <a:lvl1pPr marL="0" indent="0" algn="l">
              <a:lnSpc>
                <a:spcPct val="100000"/>
              </a:lnSpc>
              <a:buNone/>
              <a:defRPr sz="1000" b="0" i="0">
                <a:solidFill>
                  <a:srgbClr val="4A4A4A"/>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4">
            <a:extLst>
              <a:ext uri="{FF2B5EF4-FFF2-40B4-BE49-F238E27FC236}">
                <a16:creationId xmlns:a16="http://schemas.microsoft.com/office/drawing/2014/main" id="{279345FD-BE68-FC47-9A8F-DB7EFEC6E2C9}"/>
              </a:ext>
            </a:extLst>
          </p:cNvPr>
          <p:cNvSpPr>
            <a:spLocks noGrp="1"/>
          </p:cNvSpPr>
          <p:nvPr>
            <p:ph type="body" sz="quarter" idx="32"/>
          </p:nvPr>
        </p:nvSpPr>
        <p:spPr>
          <a:xfrm>
            <a:off x="371476" y="2412623"/>
            <a:ext cx="5689600" cy="2605945"/>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FCCF63A8-C5C7-7A40-847E-1DA929CB145A}"/>
              </a:ext>
            </a:extLst>
          </p:cNvPr>
          <p:cNvSpPr>
            <a:spLocks noGrp="1"/>
          </p:cNvSpPr>
          <p:nvPr>
            <p:ph type="body" sz="quarter" idx="33"/>
          </p:nvPr>
        </p:nvSpPr>
        <p:spPr>
          <a:xfrm>
            <a:off x="371476" y="5410201"/>
            <a:ext cx="5689600" cy="799214"/>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8551463"/>
      </p:ext>
    </p:extLst>
  </p:cSld>
  <p:clrMapOvr>
    <a:masterClrMapping/>
  </p:clrMapOvr>
  <p:extLst>
    <p:ext uri="{DCECCB84-F9BA-43D5-87BE-67443E8EF086}">
      <p15:sldGuideLst xmlns:p15="http://schemas.microsoft.com/office/powerpoint/2012/main">
        <p15:guide id="1" orient="horz" pos="890">
          <p15:clr>
            <a:srgbClr val="FBAE40"/>
          </p15:clr>
        </p15:guide>
        <p15:guide id="2" orient="horz" pos="3906">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CaseStudy-TextLogo-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F603-5D1D-774A-BC2E-2BB19F77B19A}"/>
              </a:ext>
            </a:extLst>
          </p:cNvPr>
          <p:cNvSpPr>
            <a:spLocks noGrp="1"/>
          </p:cNvSpPr>
          <p:nvPr>
            <p:ph type="title" hasCustomPrompt="1"/>
          </p:nvPr>
        </p:nvSpPr>
        <p:spPr>
          <a:xfrm>
            <a:off x="354107" y="544309"/>
            <a:ext cx="4239409" cy="1130188"/>
          </a:xfrm>
        </p:spPr>
        <p:txBody>
          <a:bodyPr>
            <a:noAutofit/>
          </a:bodyPr>
          <a:lstStyle>
            <a:lvl1pPr>
              <a:lnSpc>
                <a:spcPct val="90000"/>
              </a:lnSpc>
              <a:defRPr b="0" i="0">
                <a:solidFill>
                  <a:srgbClr val="4A4A4A"/>
                </a:solidFill>
              </a:defRPr>
            </a:lvl1pPr>
          </a:lstStyle>
          <a:p>
            <a:r>
              <a:rPr lang="en-CA" spc="-85">
                <a:solidFill>
                  <a:srgbClr val="636363"/>
                </a:solidFill>
              </a:rPr>
              <a:t>Executive</a:t>
            </a:r>
            <a:r>
              <a:rPr lang="en-CA" spc="-188">
                <a:solidFill>
                  <a:srgbClr val="636363"/>
                </a:solidFill>
              </a:rPr>
              <a:t> </a:t>
            </a:r>
            <a:r>
              <a:rPr lang="en-CA" spc="-79">
                <a:solidFill>
                  <a:srgbClr val="636363"/>
                </a:solidFill>
              </a:rPr>
              <a:t>Brief  </a:t>
            </a:r>
            <a:r>
              <a:rPr lang="en-CA" spc="-61">
                <a:solidFill>
                  <a:srgbClr val="636363"/>
                </a:solidFill>
              </a:rPr>
              <a:t>Case</a:t>
            </a:r>
            <a:r>
              <a:rPr lang="en-CA" spc="-158">
                <a:solidFill>
                  <a:srgbClr val="636363"/>
                </a:solidFill>
              </a:rPr>
              <a:t> </a:t>
            </a:r>
            <a:r>
              <a:rPr lang="en-CA" spc="-79">
                <a:solidFill>
                  <a:srgbClr val="636363"/>
                </a:solidFill>
              </a:rPr>
              <a:t>Study</a:t>
            </a:r>
            <a:endParaRPr lang="en-US"/>
          </a:p>
        </p:txBody>
      </p:sp>
      <p:sp>
        <p:nvSpPr>
          <p:cNvPr id="5" name="Picture Placeholder 4">
            <a:extLst>
              <a:ext uri="{FF2B5EF4-FFF2-40B4-BE49-F238E27FC236}">
                <a16:creationId xmlns:a16="http://schemas.microsoft.com/office/drawing/2014/main" id="{BD02F7BC-5E27-B947-98B0-D0410A83F4FB}"/>
              </a:ext>
            </a:extLst>
          </p:cNvPr>
          <p:cNvSpPr>
            <a:spLocks noGrp="1"/>
          </p:cNvSpPr>
          <p:nvPr>
            <p:ph type="pic" sz="quarter" idx="30"/>
          </p:nvPr>
        </p:nvSpPr>
        <p:spPr>
          <a:xfrm>
            <a:off x="7032625" y="2124635"/>
            <a:ext cx="4860925" cy="4047564"/>
          </a:xfrm>
          <a:prstGeom prst="rect">
            <a:avLst/>
          </a:prstGeom>
        </p:spPr>
        <p:txBody>
          <a:bodyPr>
            <a:noAutofit/>
          </a:bodyPr>
          <a:lstStyle>
            <a:lvl1pPr marL="0" indent="0">
              <a:buNone/>
              <a:defRPr b="0" i="0">
                <a:latin typeface="Roboto Condensed Light" panose="02000000000000000000" pitchFamily="2" charset="0"/>
              </a:defRPr>
            </a:lvl1pPr>
          </a:lstStyle>
          <a:p>
            <a:r>
              <a:rPr lang="en-US" dirty="0"/>
              <a:t>Click icon to add picture</a:t>
            </a:r>
          </a:p>
        </p:txBody>
      </p:sp>
      <p:sp>
        <p:nvSpPr>
          <p:cNvPr id="15" name="Text Placeholder 12">
            <a:extLst>
              <a:ext uri="{FF2B5EF4-FFF2-40B4-BE49-F238E27FC236}">
                <a16:creationId xmlns:a16="http://schemas.microsoft.com/office/drawing/2014/main" id="{45266D87-0C7A-414D-A0E7-C3EE0FAF03AF}"/>
              </a:ext>
            </a:extLst>
          </p:cNvPr>
          <p:cNvSpPr>
            <a:spLocks noGrp="1"/>
          </p:cNvSpPr>
          <p:nvPr>
            <p:ph type="body" sz="quarter" idx="28"/>
          </p:nvPr>
        </p:nvSpPr>
        <p:spPr>
          <a:xfrm>
            <a:off x="5151718" y="925507"/>
            <a:ext cx="2597946" cy="381201"/>
          </a:xfrm>
          <a:prstGeom prst="rect">
            <a:avLst/>
          </a:prstGeom>
        </p:spPr>
        <p:txBody>
          <a:bodyPr lIns="0" tIns="0" rIns="0" bIns="0">
            <a:noAutofit/>
          </a:bodyPr>
          <a:lstStyle>
            <a:lvl1pPr marL="0" indent="0" algn="r">
              <a:lnSpc>
                <a:spcPct val="90000"/>
              </a:lnSpc>
              <a:buNone/>
              <a:defRPr sz="2000" b="0" i="0">
                <a:solidFill>
                  <a:srgbClr val="4A4A4A"/>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18" name="Text Placeholder 12">
            <a:extLst>
              <a:ext uri="{FF2B5EF4-FFF2-40B4-BE49-F238E27FC236}">
                <a16:creationId xmlns:a16="http://schemas.microsoft.com/office/drawing/2014/main" id="{719C0AE2-AB57-1644-8AF6-82870D4A15E9}"/>
              </a:ext>
            </a:extLst>
          </p:cNvPr>
          <p:cNvSpPr>
            <a:spLocks noGrp="1"/>
          </p:cNvSpPr>
          <p:nvPr>
            <p:ph type="body" sz="quarter" idx="17"/>
          </p:nvPr>
        </p:nvSpPr>
        <p:spPr>
          <a:xfrm>
            <a:off x="9603440" y="1124224"/>
            <a:ext cx="2245661" cy="381201"/>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19" name="Text Placeholder 12">
            <a:extLst>
              <a:ext uri="{FF2B5EF4-FFF2-40B4-BE49-F238E27FC236}">
                <a16:creationId xmlns:a16="http://schemas.microsoft.com/office/drawing/2014/main" id="{294AE0B8-F042-3F4C-A603-A61DB8663A87}"/>
              </a:ext>
            </a:extLst>
          </p:cNvPr>
          <p:cNvSpPr>
            <a:spLocks noGrp="1"/>
          </p:cNvSpPr>
          <p:nvPr>
            <p:ph type="body" sz="quarter" idx="18" hasCustomPrompt="1"/>
          </p:nvPr>
        </p:nvSpPr>
        <p:spPr>
          <a:xfrm>
            <a:off x="9606841" y="977814"/>
            <a:ext cx="2230468" cy="14875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SOURCE</a:t>
            </a:r>
          </a:p>
        </p:txBody>
      </p:sp>
      <p:sp>
        <p:nvSpPr>
          <p:cNvPr id="22" name="Text Placeholder 14">
            <a:extLst>
              <a:ext uri="{FF2B5EF4-FFF2-40B4-BE49-F238E27FC236}">
                <a16:creationId xmlns:a16="http://schemas.microsoft.com/office/drawing/2014/main" id="{768D6B12-D592-844A-A11A-1D641D012FC3}"/>
              </a:ext>
            </a:extLst>
          </p:cNvPr>
          <p:cNvSpPr>
            <a:spLocks noGrp="1"/>
          </p:cNvSpPr>
          <p:nvPr>
            <p:ph type="body" sz="quarter" idx="32" hasCustomPrompt="1"/>
          </p:nvPr>
        </p:nvSpPr>
        <p:spPr>
          <a:xfrm>
            <a:off x="381794" y="5157693"/>
            <a:ext cx="3764382" cy="466166"/>
          </a:xfrm>
          <a:prstGeom prst="rect">
            <a:avLst/>
          </a:prstGeom>
        </p:spPr>
        <p:txBody>
          <a:bodyPr lIns="0" tIns="0" rIns="0" bIns="0">
            <a:noAutofit/>
          </a:bodyPr>
          <a:lstStyle>
            <a:lvl1pPr marL="0" indent="0" algn="l">
              <a:lnSpc>
                <a:spcPct val="90000"/>
              </a:lnSpc>
              <a:buNone/>
              <a:defRPr sz="1600" b="0" i="0">
                <a:solidFill>
                  <a:srgbClr val="2576B7"/>
                </a:solidFill>
                <a:latin typeface="Exo" panose="02000503000000000000"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24" name="Text Placeholder 11">
            <a:extLst>
              <a:ext uri="{FF2B5EF4-FFF2-40B4-BE49-F238E27FC236}">
                <a16:creationId xmlns:a16="http://schemas.microsoft.com/office/drawing/2014/main" id="{0AE0CB94-67C4-3F42-91A7-2523A297FAF1}"/>
              </a:ext>
            </a:extLst>
          </p:cNvPr>
          <p:cNvSpPr>
            <a:spLocks noGrp="1"/>
          </p:cNvSpPr>
          <p:nvPr>
            <p:ph type="body" sz="quarter" idx="11"/>
          </p:nvPr>
        </p:nvSpPr>
        <p:spPr>
          <a:xfrm>
            <a:off x="367657" y="1998141"/>
            <a:ext cx="4218631" cy="364061"/>
          </a:xfrm>
          <a:prstGeom prst="rect">
            <a:avLst/>
          </a:prstGeom>
        </p:spPr>
        <p:txBody>
          <a:bodyPr lIns="0" tIns="0" rIns="0" bIns="0">
            <a:noAutofit/>
          </a:bodyPr>
          <a:lstStyle>
            <a:lvl1pPr marL="0" indent="0">
              <a:lnSpc>
                <a:spcPct val="90000"/>
              </a:lnSpc>
              <a:buNone/>
              <a:defRPr sz="2000" b="1" i="0" spc="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5" name="Text Placeholder 12">
            <a:extLst>
              <a:ext uri="{FF2B5EF4-FFF2-40B4-BE49-F238E27FC236}">
                <a16:creationId xmlns:a16="http://schemas.microsoft.com/office/drawing/2014/main" id="{2AF4A2C2-413E-9F46-8232-6C8CD572737C}"/>
              </a:ext>
            </a:extLst>
          </p:cNvPr>
          <p:cNvSpPr>
            <a:spLocks noGrp="1"/>
          </p:cNvSpPr>
          <p:nvPr>
            <p:ph type="body" sz="quarter" idx="15"/>
          </p:nvPr>
        </p:nvSpPr>
        <p:spPr>
          <a:xfrm>
            <a:off x="8260186" y="1124224"/>
            <a:ext cx="1381527" cy="381201"/>
          </a:xfrm>
          <a:prstGeom prst="rect">
            <a:avLst/>
          </a:prstGeom>
        </p:spPr>
        <p:txBody>
          <a:bodyPr lIns="0" tIns="0" rIns="0" bIns="0">
            <a:noAutofit/>
          </a:bodyPr>
          <a:lstStyle>
            <a:lvl1pPr marL="0" indent="0" algn="l">
              <a:lnSpc>
                <a:spcPct val="100000"/>
              </a:lnSpc>
              <a:buNone/>
              <a:defRPr sz="12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30" name="Text Placeholder 12">
            <a:extLst>
              <a:ext uri="{FF2B5EF4-FFF2-40B4-BE49-F238E27FC236}">
                <a16:creationId xmlns:a16="http://schemas.microsoft.com/office/drawing/2014/main" id="{6C559F7C-31EF-B041-94F9-D3CE8E504EFC}"/>
              </a:ext>
            </a:extLst>
          </p:cNvPr>
          <p:cNvSpPr>
            <a:spLocks noGrp="1"/>
          </p:cNvSpPr>
          <p:nvPr>
            <p:ph type="body" sz="quarter" idx="16" hasCustomPrompt="1"/>
          </p:nvPr>
        </p:nvSpPr>
        <p:spPr>
          <a:xfrm>
            <a:off x="8260186" y="977814"/>
            <a:ext cx="1372180" cy="148752"/>
          </a:xfrm>
          <a:prstGeom prst="rect">
            <a:avLst/>
          </a:prstGeom>
        </p:spPr>
        <p:txBody>
          <a:bodyPr lIns="0" tIns="0" rIns="0" bIns="0">
            <a:noAutofit/>
          </a:bodyPr>
          <a:lstStyle>
            <a:lvl1pPr marL="0" indent="0" algn="l">
              <a:lnSpc>
                <a:spcPct val="100000"/>
              </a:lnSpc>
              <a:buNone/>
              <a:defRPr sz="8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INDUSTRY</a:t>
            </a:r>
          </a:p>
        </p:txBody>
      </p:sp>
      <p:sp>
        <p:nvSpPr>
          <p:cNvPr id="13" name="Text Placeholder 4">
            <a:extLst>
              <a:ext uri="{FF2B5EF4-FFF2-40B4-BE49-F238E27FC236}">
                <a16:creationId xmlns:a16="http://schemas.microsoft.com/office/drawing/2014/main" id="{6E334AE2-793B-9F46-A419-F162100593A5}"/>
              </a:ext>
            </a:extLst>
          </p:cNvPr>
          <p:cNvSpPr>
            <a:spLocks noGrp="1"/>
          </p:cNvSpPr>
          <p:nvPr>
            <p:ph type="body" sz="quarter" idx="33"/>
          </p:nvPr>
        </p:nvSpPr>
        <p:spPr>
          <a:xfrm>
            <a:off x="371476" y="2412623"/>
            <a:ext cx="5689600" cy="2605945"/>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4">
            <a:extLst>
              <a:ext uri="{FF2B5EF4-FFF2-40B4-BE49-F238E27FC236}">
                <a16:creationId xmlns:a16="http://schemas.microsoft.com/office/drawing/2014/main" id="{F263D700-4A55-874F-9875-649ED8EF2AD4}"/>
              </a:ext>
            </a:extLst>
          </p:cNvPr>
          <p:cNvSpPr>
            <a:spLocks noGrp="1"/>
          </p:cNvSpPr>
          <p:nvPr>
            <p:ph type="body" sz="quarter" idx="34"/>
          </p:nvPr>
        </p:nvSpPr>
        <p:spPr>
          <a:xfrm>
            <a:off x="371476" y="5410201"/>
            <a:ext cx="5689600" cy="799214"/>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6328377"/>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Blueprint Overview">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1"/>
            <a:ext cx="5410086" cy="1130188"/>
          </a:xfrm>
        </p:spPr>
        <p:txBody>
          <a:bodyPr>
            <a:noAutofit/>
          </a:bodyPr>
          <a:lstStyle>
            <a:lvl1pPr>
              <a:defRPr b="0" i="0">
                <a:solidFill>
                  <a:srgbClr val="4A4A4A"/>
                </a:solidFill>
              </a:defRPr>
            </a:lvl1pPr>
          </a:lstStyle>
          <a:p>
            <a:r>
              <a:rPr lang="en-US"/>
              <a:t>Click to edit Master title style</a:t>
            </a:r>
            <a:endParaRPr lang="en-US" dirty="0"/>
          </a:p>
        </p:txBody>
      </p:sp>
      <p:sp>
        <p:nvSpPr>
          <p:cNvPr id="15" name="Text Placeholder 13">
            <a:extLst>
              <a:ext uri="{FF2B5EF4-FFF2-40B4-BE49-F238E27FC236}">
                <a16:creationId xmlns:a16="http://schemas.microsoft.com/office/drawing/2014/main" id="{74424E38-EBD1-9942-88D3-BFBB97FDAA1A}"/>
              </a:ext>
            </a:extLst>
          </p:cNvPr>
          <p:cNvSpPr>
            <a:spLocks noGrp="1"/>
          </p:cNvSpPr>
          <p:nvPr>
            <p:ph type="body" sz="quarter" idx="10"/>
          </p:nvPr>
        </p:nvSpPr>
        <p:spPr>
          <a:xfrm>
            <a:off x="7177089" y="1085064"/>
            <a:ext cx="4656325" cy="726888"/>
          </a:xfrm>
          <a:prstGeom prst="rect">
            <a:avLst/>
          </a:prstGeom>
        </p:spPr>
        <p:txBody>
          <a:bodyPr lIns="0" tIns="0" rIns="0" bIns="0">
            <a:noAutofit/>
          </a:bodyPr>
          <a:lstStyle>
            <a:lvl1pPr marL="0" indent="0">
              <a:lnSpc>
                <a:spcPct val="100000"/>
              </a:lnSpc>
              <a:buNone/>
              <a:defRPr sz="1200" b="0" i="0">
                <a:solidFill>
                  <a:srgbClr val="2576B7"/>
                </a:solidFill>
                <a:latin typeface="Montserrat SemiBold" pitchFamily="2" charset="77"/>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2855549238"/>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1Phases - 1">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102E03-5BB3-CC4F-8193-98E9C98DF2DB}"/>
              </a:ext>
            </a:extLst>
          </p:cNvPr>
          <p:cNvSpPr/>
          <p:nvPr/>
        </p:nvSpPr>
        <p:spPr>
          <a:xfrm>
            <a:off x="9105900"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3"/>
            <a:ext cx="8480612" cy="519691"/>
          </a:xfrm>
        </p:spPr>
        <p:txBody>
          <a:bodyPr>
            <a:noAutofit/>
          </a:bodyPr>
          <a:lstStyle>
            <a:lvl1pPr>
              <a:lnSpc>
                <a:spcPct val="90000"/>
              </a:lnSpc>
              <a:defRPr b="0" i="0">
                <a:solidFill>
                  <a:srgbClr val="4A4A4A"/>
                </a:solidFill>
              </a:defRPr>
            </a:lvl1pPr>
          </a:lstStyle>
          <a:p>
            <a:r>
              <a:rPr lang="en-US"/>
              <a:t>Click to edit Master title style</a:t>
            </a:r>
            <a:endParaRPr lang="en-US" dirty="0"/>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9"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383858" y="571500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17">
            <a:extLst>
              <a:ext uri="{FF2B5EF4-FFF2-40B4-BE49-F238E27FC236}">
                <a16:creationId xmlns:a16="http://schemas.microsoft.com/office/drawing/2014/main" id="{C88F8756-2789-9C44-8E94-B8F2D55E69A4}"/>
              </a:ext>
            </a:extLst>
          </p:cNvPr>
          <p:cNvSpPr>
            <a:spLocks noGrp="1"/>
          </p:cNvSpPr>
          <p:nvPr>
            <p:ph type="body" sz="quarter" idx="16"/>
          </p:nvPr>
        </p:nvSpPr>
        <p:spPr>
          <a:xfrm>
            <a:off x="3305344"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7">
            <a:extLst>
              <a:ext uri="{FF2B5EF4-FFF2-40B4-BE49-F238E27FC236}">
                <a16:creationId xmlns:a16="http://schemas.microsoft.com/office/drawing/2014/main" id="{2562FEB0-7A4E-064A-9714-05D7FEABEEE0}"/>
              </a:ext>
            </a:extLst>
          </p:cNvPr>
          <p:cNvSpPr>
            <a:spLocks noGrp="1"/>
          </p:cNvSpPr>
          <p:nvPr>
            <p:ph type="body" sz="quarter" idx="17"/>
          </p:nvPr>
        </p:nvSpPr>
        <p:spPr>
          <a:xfrm>
            <a:off x="3434408"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5" name="Text Placeholder 14">
            <a:extLst>
              <a:ext uri="{FF2B5EF4-FFF2-40B4-BE49-F238E27FC236}">
                <a16:creationId xmlns:a16="http://schemas.microsoft.com/office/drawing/2014/main" id="{312E6863-BDB7-D44D-B1CC-7376119A5141}"/>
              </a:ext>
            </a:extLst>
          </p:cNvPr>
          <p:cNvSpPr>
            <a:spLocks noGrp="1"/>
          </p:cNvSpPr>
          <p:nvPr>
            <p:ph type="body" sz="quarter" idx="12"/>
          </p:nvPr>
        </p:nvSpPr>
        <p:spPr>
          <a:xfrm>
            <a:off x="9362365" y="662318"/>
            <a:ext cx="2531187" cy="539728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Box 18">
            <a:extLst>
              <a:ext uri="{FF2B5EF4-FFF2-40B4-BE49-F238E27FC236}">
                <a16:creationId xmlns:a16="http://schemas.microsoft.com/office/drawing/2014/main" id="{0CBD82B0-B116-3445-A793-D0EDAB24F104}"/>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2" name="Oval 1">
            <a:extLst>
              <a:ext uri="{FF2B5EF4-FFF2-40B4-BE49-F238E27FC236}">
                <a16:creationId xmlns:a16="http://schemas.microsoft.com/office/drawing/2014/main" id="{0DA71C9C-A5A5-1848-9CFA-69359FB0B067}"/>
              </a:ext>
            </a:extLst>
          </p:cNvPr>
          <p:cNvSpPr/>
          <p:nvPr/>
        </p:nvSpPr>
        <p:spPr>
          <a:xfrm>
            <a:off x="3026132" y="2367553"/>
            <a:ext cx="2619118" cy="2619118"/>
          </a:xfrm>
          <a:prstGeom prst="ellipse">
            <a:avLst/>
          </a:prstGeom>
          <a:noFill/>
          <a:ln w="508000">
            <a:solidFill>
              <a:srgbClr val="2576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p>
        </p:txBody>
      </p:sp>
    </p:spTree>
    <p:extLst>
      <p:ext uri="{BB962C8B-B14F-4D97-AF65-F5344CB8AC3E}">
        <p14:creationId xmlns:p14="http://schemas.microsoft.com/office/powerpoint/2010/main" val="137312985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1_2Phases - 1">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E102E03-5BB3-CC4F-8193-98E9C98DF2DB}"/>
              </a:ext>
            </a:extLst>
          </p:cNvPr>
          <p:cNvSpPr/>
          <p:nvPr/>
        </p:nvSpPr>
        <p:spPr>
          <a:xfrm>
            <a:off x="9105900"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pic>
        <p:nvPicPr>
          <p:cNvPr id="21" name="Picture 20">
            <a:extLst>
              <a:ext uri="{FF2B5EF4-FFF2-40B4-BE49-F238E27FC236}">
                <a16:creationId xmlns:a16="http://schemas.microsoft.com/office/drawing/2014/main" id="{F47C9913-5718-874D-9BAB-81EE03C551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089" y="1697742"/>
            <a:ext cx="10581006" cy="3971319"/>
          </a:xfrm>
          <a:prstGeom prst="rect">
            <a:avLst/>
          </a:prstGeom>
        </p:spPr>
      </p:pic>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3"/>
            <a:ext cx="8480612" cy="519691"/>
          </a:xfrm>
        </p:spPr>
        <p:txBody>
          <a:bodyPr>
            <a:noAutofit/>
          </a:bodyPr>
          <a:lstStyle>
            <a:lvl1pPr>
              <a:lnSpc>
                <a:spcPct val="90000"/>
              </a:lnSpc>
              <a:defRPr b="0" i="0">
                <a:solidFill>
                  <a:srgbClr val="4A4A4A"/>
                </a:solidFill>
              </a:defRPr>
            </a:lvl1pPr>
          </a:lstStyle>
          <a:p>
            <a:r>
              <a:rPr lang="en-US"/>
              <a:t>Click to edit Master title style</a:t>
            </a:r>
            <a:endParaRPr lang="en-US" dirty="0"/>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9"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383858" y="571500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17">
            <a:extLst>
              <a:ext uri="{FF2B5EF4-FFF2-40B4-BE49-F238E27FC236}">
                <a16:creationId xmlns:a16="http://schemas.microsoft.com/office/drawing/2014/main" id="{C88F8756-2789-9C44-8E94-B8F2D55E69A4}"/>
              </a:ext>
            </a:extLst>
          </p:cNvPr>
          <p:cNvSpPr>
            <a:spLocks noGrp="1"/>
          </p:cNvSpPr>
          <p:nvPr>
            <p:ph type="body" sz="quarter" idx="16"/>
          </p:nvPr>
        </p:nvSpPr>
        <p:spPr>
          <a:xfrm>
            <a:off x="2146391" y="3088263"/>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7">
            <a:extLst>
              <a:ext uri="{FF2B5EF4-FFF2-40B4-BE49-F238E27FC236}">
                <a16:creationId xmlns:a16="http://schemas.microsoft.com/office/drawing/2014/main" id="{2562FEB0-7A4E-064A-9714-05D7FEABEEE0}"/>
              </a:ext>
            </a:extLst>
          </p:cNvPr>
          <p:cNvSpPr>
            <a:spLocks noGrp="1"/>
          </p:cNvSpPr>
          <p:nvPr>
            <p:ph type="body" sz="quarter" idx="17"/>
          </p:nvPr>
        </p:nvSpPr>
        <p:spPr>
          <a:xfrm>
            <a:off x="2275455"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7" name="Text Placeholder 17">
            <a:extLst>
              <a:ext uri="{FF2B5EF4-FFF2-40B4-BE49-F238E27FC236}">
                <a16:creationId xmlns:a16="http://schemas.microsoft.com/office/drawing/2014/main" id="{95180202-FB5D-F94C-BB6D-AEA8675BF86A}"/>
              </a:ext>
            </a:extLst>
          </p:cNvPr>
          <p:cNvSpPr>
            <a:spLocks noGrp="1"/>
          </p:cNvSpPr>
          <p:nvPr>
            <p:ph type="body" sz="quarter" idx="18"/>
          </p:nvPr>
        </p:nvSpPr>
        <p:spPr>
          <a:xfrm>
            <a:off x="4757511" y="3088263"/>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7">
            <a:extLst>
              <a:ext uri="{FF2B5EF4-FFF2-40B4-BE49-F238E27FC236}">
                <a16:creationId xmlns:a16="http://schemas.microsoft.com/office/drawing/2014/main" id="{58E8B607-4E77-764D-9F28-AFB22E9A0527}"/>
              </a:ext>
            </a:extLst>
          </p:cNvPr>
          <p:cNvSpPr>
            <a:spLocks noGrp="1"/>
          </p:cNvSpPr>
          <p:nvPr>
            <p:ph type="body" sz="quarter" idx="19"/>
          </p:nvPr>
        </p:nvSpPr>
        <p:spPr>
          <a:xfrm>
            <a:off x="4886575"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5" name="Text Placeholder 14">
            <a:extLst>
              <a:ext uri="{FF2B5EF4-FFF2-40B4-BE49-F238E27FC236}">
                <a16:creationId xmlns:a16="http://schemas.microsoft.com/office/drawing/2014/main" id="{312E6863-BDB7-D44D-B1CC-7376119A5141}"/>
              </a:ext>
            </a:extLst>
          </p:cNvPr>
          <p:cNvSpPr>
            <a:spLocks noGrp="1"/>
          </p:cNvSpPr>
          <p:nvPr>
            <p:ph type="body" sz="quarter" idx="12"/>
          </p:nvPr>
        </p:nvSpPr>
        <p:spPr>
          <a:xfrm>
            <a:off x="9362365" y="662318"/>
            <a:ext cx="2531187" cy="539728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Box 18">
            <a:extLst>
              <a:ext uri="{FF2B5EF4-FFF2-40B4-BE49-F238E27FC236}">
                <a16:creationId xmlns:a16="http://schemas.microsoft.com/office/drawing/2014/main" id="{0CBD82B0-B116-3445-A793-D0EDAB24F104}"/>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223962209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2Phases - 2">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6F24D62-0AF3-0345-8903-F5D9E8017FFF}"/>
              </a:ext>
            </a:extLst>
          </p:cNvPr>
          <p:cNvSpPr/>
          <p:nvPr/>
        </p:nvSpPr>
        <p:spPr>
          <a:xfrm>
            <a:off x="9105900"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pic>
        <p:nvPicPr>
          <p:cNvPr id="21" name="Picture 20">
            <a:extLst>
              <a:ext uri="{FF2B5EF4-FFF2-40B4-BE49-F238E27FC236}">
                <a16:creationId xmlns:a16="http://schemas.microsoft.com/office/drawing/2014/main" id="{F47C9913-5718-874D-9BAB-81EE03C551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087" y="1697742"/>
            <a:ext cx="10581003" cy="3971319"/>
          </a:xfrm>
          <a:prstGeom prst="rect">
            <a:avLst/>
          </a:prstGeom>
        </p:spPr>
      </p:pic>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3"/>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9"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383858" y="571500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17">
            <a:extLst>
              <a:ext uri="{FF2B5EF4-FFF2-40B4-BE49-F238E27FC236}">
                <a16:creationId xmlns:a16="http://schemas.microsoft.com/office/drawing/2014/main" id="{C88F8756-2789-9C44-8E94-B8F2D55E69A4}"/>
              </a:ext>
            </a:extLst>
          </p:cNvPr>
          <p:cNvSpPr>
            <a:spLocks noGrp="1"/>
          </p:cNvSpPr>
          <p:nvPr>
            <p:ph type="body" sz="quarter" idx="16"/>
          </p:nvPr>
        </p:nvSpPr>
        <p:spPr>
          <a:xfrm>
            <a:off x="2146391"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7">
            <a:extLst>
              <a:ext uri="{FF2B5EF4-FFF2-40B4-BE49-F238E27FC236}">
                <a16:creationId xmlns:a16="http://schemas.microsoft.com/office/drawing/2014/main" id="{2562FEB0-7A4E-064A-9714-05D7FEABEEE0}"/>
              </a:ext>
            </a:extLst>
          </p:cNvPr>
          <p:cNvSpPr>
            <a:spLocks noGrp="1"/>
          </p:cNvSpPr>
          <p:nvPr>
            <p:ph type="body" sz="quarter" idx="17"/>
          </p:nvPr>
        </p:nvSpPr>
        <p:spPr>
          <a:xfrm>
            <a:off x="2275455"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7" name="Text Placeholder 17">
            <a:extLst>
              <a:ext uri="{FF2B5EF4-FFF2-40B4-BE49-F238E27FC236}">
                <a16:creationId xmlns:a16="http://schemas.microsoft.com/office/drawing/2014/main" id="{95180202-FB5D-F94C-BB6D-AEA8675BF86A}"/>
              </a:ext>
            </a:extLst>
          </p:cNvPr>
          <p:cNvSpPr>
            <a:spLocks noGrp="1"/>
          </p:cNvSpPr>
          <p:nvPr>
            <p:ph type="body" sz="quarter" idx="18"/>
          </p:nvPr>
        </p:nvSpPr>
        <p:spPr>
          <a:xfrm>
            <a:off x="4757511"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7">
            <a:extLst>
              <a:ext uri="{FF2B5EF4-FFF2-40B4-BE49-F238E27FC236}">
                <a16:creationId xmlns:a16="http://schemas.microsoft.com/office/drawing/2014/main" id="{58E8B607-4E77-764D-9F28-AFB22E9A0527}"/>
              </a:ext>
            </a:extLst>
          </p:cNvPr>
          <p:cNvSpPr>
            <a:spLocks noGrp="1"/>
          </p:cNvSpPr>
          <p:nvPr>
            <p:ph type="body" sz="quarter" idx="19"/>
          </p:nvPr>
        </p:nvSpPr>
        <p:spPr>
          <a:xfrm>
            <a:off x="4886575"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6" name="Text Placeholder 14">
            <a:extLst>
              <a:ext uri="{FF2B5EF4-FFF2-40B4-BE49-F238E27FC236}">
                <a16:creationId xmlns:a16="http://schemas.microsoft.com/office/drawing/2014/main" id="{CB6B5EA5-1A6A-AA4D-A42C-881B41C31A8E}"/>
              </a:ext>
            </a:extLst>
          </p:cNvPr>
          <p:cNvSpPr>
            <a:spLocks noGrp="1"/>
          </p:cNvSpPr>
          <p:nvPr>
            <p:ph type="body" sz="quarter" idx="12"/>
          </p:nvPr>
        </p:nvSpPr>
        <p:spPr>
          <a:xfrm>
            <a:off x="9362365" y="662318"/>
            <a:ext cx="2531187" cy="539728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Box 18">
            <a:extLst>
              <a:ext uri="{FF2B5EF4-FFF2-40B4-BE49-F238E27FC236}">
                <a16:creationId xmlns:a16="http://schemas.microsoft.com/office/drawing/2014/main" id="{6DA26D8F-F449-F647-89CF-859BCE537307}"/>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4269595351"/>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3Phases - 1">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94A49C4-26C6-F747-A948-6F248247D1D3}"/>
              </a:ext>
            </a:extLst>
          </p:cNvPr>
          <p:cNvSpPr/>
          <p:nvPr/>
        </p:nvSpPr>
        <p:spPr>
          <a:xfrm>
            <a:off x="9105900"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pic>
        <p:nvPicPr>
          <p:cNvPr id="21" name="Picture 20">
            <a:extLst>
              <a:ext uri="{FF2B5EF4-FFF2-40B4-BE49-F238E27FC236}">
                <a16:creationId xmlns:a16="http://schemas.microsoft.com/office/drawing/2014/main" id="{F47C9913-5718-874D-9BAB-81EE03C551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089" y="1697742"/>
            <a:ext cx="10581006" cy="3971320"/>
          </a:xfrm>
          <a:prstGeom prst="rect">
            <a:avLst/>
          </a:prstGeom>
        </p:spPr>
      </p:pic>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383858" y="571500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17">
            <a:extLst>
              <a:ext uri="{FF2B5EF4-FFF2-40B4-BE49-F238E27FC236}">
                <a16:creationId xmlns:a16="http://schemas.microsoft.com/office/drawing/2014/main" id="{C88F8756-2789-9C44-8E94-B8F2D55E69A4}"/>
              </a:ext>
            </a:extLst>
          </p:cNvPr>
          <p:cNvSpPr>
            <a:spLocks noGrp="1"/>
          </p:cNvSpPr>
          <p:nvPr>
            <p:ph type="body" sz="quarter" idx="16"/>
          </p:nvPr>
        </p:nvSpPr>
        <p:spPr>
          <a:xfrm>
            <a:off x="845911"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7">
            <a:extLst>
              <a:ext uri="{FF2B5EF4-FFF2-40B4-BE49-F238E27FC236}">
                <a16:creationId xmlns:a16="http://schemas.microsoft.com/office/drawing/2014/main" id="{2562FEB0-7A4E-064A-9714-05D7FEABEEE0}"/>
              </a:ext>
            </a:extLst>
          </p:cNvPr>
          <p:cNvSpPr>
            <a:spLocks noGrp="1"/>
          </p:cNvSpPr>
          <p:nvPr>
            <p:ph type="body" sz="quarter" idx="17"/>
          </p:nvPr>
        </p:nvSpPr>
        <p:spPr>
          <a:xfrm>
            <a:off x="97497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7" name="Text Placeholder 17">
            <a:extLst>
              <a:ext uri="{FF2B5EF4-FFF2-40B4-BE49-F238E27FC236}">
                <a16:creationId xmlns:a16="http://schemas.microsoft.com/office/drawing/2014/main" id="{95180202-FB5D-F94C-BB6D-AEA8675BF86A}"/>
              </a:ext>
            </a:extLst>
          </p:cNvPr>
          <p:cNvSpPr>
            <a:spLocks noGrp="1"/>
          </p:cNvSpPr>
          <p:nvPr>
            <p:ph type="body" sz="quarter" idx="18"/>
          </p:nvPr>
        </p:nvSpPr>
        <p:spPr>
          <a:xfrm>
            <a:off x="3457031"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7">
            <a:extLst>
              <a:ext uri="{FF2B5EF4-FFF2-40B4-BE49-F238E27FC236}">
                <a16:creationId xmlns:a16="http://schemas.microsoft.com/office/drawing/2014/main" id="{58E8B607-4E77-764D-9F28-AFB22E9A0527}"/>
              </a:ext>
            </a:extLst>
          </p:cNvPr>
          <p:cNvSpPr>
            <a:spLocks noGrp="1"/>
          </p:cNvSpPr>
          <p:nvPr>
            <p:ph type="body" sz="quarter" idx="19"/>
          </p:nvPr>
        </p:nvSpPr>
        <p:spPr>
          <a:xfrm>
            <a:off x="358609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7">
            <a:extLst>
              <a:ext uri="{FF2B5EF4-FFF2-40B4-BE49-F238E27FC236}">
                <a16:creationId xmlns:a16="http://schemas.microsoft.com/office/drawing/2014/main" id="{EA10E58D-5C00-A54A-812B-4083B4CDAEF8}"/>
              </a:ext>
            </a:extLst>
          </p:cNvPr>
          <p:cNvSpPr>
            <a:spLocks noGrp="1"/>
          </p:cNvSpPr>
          <p:nvPr>
            <p:ph type="body" sz="quarter" idx="20"/>
          </p:nvPr>
        </p:nvSpPr>
        <p:spPr>
          <a:xfrm>
            <a:off x="6068151"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Text Placeholder 17">
            <a:extLst>
              <a:ext uri="{FF2B5EF4-FFF2-40B4-BE49-F238E27FC236}">
                <a16:creationId xmlns:a16="http://schemas.microsoft.com/office/drawing/2014/main" id="{4E732226-B0CE-4141-BA0A-B0610C10DF1A}"/>
              </a:ext>
            </a:extLst>
          </p:cNvPr>
          <p:cNvSpPr>
            <a:spLocks noGrp="1"/>
          </p:cNvSpPr>
          <p:nvPr>
            <p:ph type="body" sz="quarter" idx="21"/>
          </p:nvPr>
        </p:nvSpPr>
        <p:spPr>
          <a:xfrm>
            <a:off x="6197215"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3" name="Text Placeholder 14">
            <a:extLst>
              <a:ext uri="{FF2B5EF4-FFF2-40B4-BE49-F238E27FC236}">
                <a16:creationId xmlns:a16="http://schemas.microsoft.com/office/drawing/2014/main" id="{CD080FB1-EBFC-8046-8481-0C6839CE648F}"/>
              </a:ext>
            </a:extLst>
          </p:cNvPr>
          <p:cNvSpPr>
            <a:spLocks noGrp="1"/>
          </p:cNvSpPr>
          <p:nvPr>
            <p:ph type="body" sz="quarter" idx="12"/>
          </p:nvPr>
        </p:nvSpPr>
        <p:spPr>
          <a:xfrm>
            <a:off x="9362365" y="662318"/>
            <a:ext cx="2531187" cy="539728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5" name="TextBox 24">
            <a:extLst>
              <a:ext uri="{FF2B5EF4-FFF2-40B4-BE49-F238E27FC236}">
                <a16:creationId xmlns:a16="http://schemas.microsoft.com/office/drawing/2014/main" id="{9FAD2C74-B2C9-3C42-A9A3-29E2877B57E6}"/>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5" name="Title 9">
            <a:extLst>
              <a:ext uri="{FF2B5EF4-FFF2-40B4-BE49-F238E27FC236}">
                <a16:creationId xmlns:a16="http://schemas.microsoft.com/office/drawing/2014/main" id="{A239B8F6-3AE0-4D93-A3DA-A8577D884267}"/>
              </a:ext>
            </a:extLst>
          </p:cNvPr>
          <p:cNvSpPr>
            <a:spLocks noGrp="1"/>
          </p:cNvSpPr>
          <p:nvPr>
            <p:ph type="title"/>
          </p:nvPr>
        </p:nvSpPr>
        <p:spPr>
          <a:xfrm>
            <a:off x="354106" y="530023"/>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16" name="Text Placeholder 11">
            <a:extLst>
              <a:ext uri="{FF2B5EF4-FFF2-40B4-BE49-F238E27FC236}">
                <a16:creationId xmlns:a16="http://schemas.microsoft.com/office/drawing/2014/main" id="{30C801AE-00D6-4820-A793-C41E238CF846}"/>
              </a:ext>
            </a:extLst>
          </p:cNvPr>
          <p:cNvSpPr>
            <a:spLocks noGrp="1"/>
          </p:cNvSpPr>
          <p:nvPr>
            <p:ph type="body" sz="quarter" idx="11"/>
          </p:nvPr>
        </p:nvSpPr>
        <p:spPr>
          <a:xfrm>
            <a:off x="374089"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71001135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3Phases - 2">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F527A54-705D-3546-96E2-BEB5EFD3F2C0}"/>
              </a:ext>
            </a:extLst>
          </p:cNvPr>
          <p:cNvSpPr/>
          <p:nvPr/>
        </p:nvSpPr>
        <p:spPr>
          <a:xfrm>
            <a:off x="9105900"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pic>
        <p:nvPicPr>
          <p:cNvPr id="21" name="Picture 20">
            <a:extLst>
              <a:ext uri="{FF2B5EF4-FFF2-40B4-BE49-F238E27FC236}">
                <a16:creationId xmlns:a16="http://schemas.microsoft.com/office/drawing/2014/main" id="{F47C9913-5718-874D-9BAB-81EE03C551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089" y="1697742"/>
            <a:ext cx="10581006" cy="3971319"/>
          </a:xfrm>
          <a:prstGeom prst="rect">
            <a:avLst/>
          </a:prstGeom>
        </p:spPr>
      </p:pic>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383858" y="571500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17">
            <a:extLst>
              <a:ext uri="{FF2B5EF4-FFF2-40B4-BE49-F238E27FC236}">
                <a16:creationId xmlns:a16="http://schemas.microsoft.com/office/drawing/2014/main" id="{C88F8756-2789-9C44-8E94-B8F2D55E69A4}"/>
              </a:ext>
            </a:extLst>
          </p:cNvPr>
          <p:cNvSpPr>
            <a:spLocks noGrp="1"/>
          </p:cNvSpPr>
          <p:nvPr>
            <p:ph type="body" sz="quarter" idx="16"/>
          </p:nvPr>
        </p:nvSpPr>
        <p:spPr>
          <a:xfrm>
            <a:off x="845911"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7">
            <a:extLst>
              <a:ext uri="{FF2B5EF4-FFF2-40B4-BE49-F238E27FC236}">
                <a16:creationId xmlns:a16="http://schemas.microsoft.com/office/drawing/2014/main" id="{2562FEB0-7A4E-064A-9714-05D7FEABEEE0}"/>
              </a:ext>
            </a:extLst>
          </p:cNvPr>
          <p:cNvSpPr>
            <a:spLocks noGrp="1"/>
          </p:cNvSpPr>
          <p:nvPr>
            <p:ph type="body" sz="quarter" idx="17"/>
          </p:nvPr>
        </p:nvSpPr>
        <p:spPr>
          <a:xfrm>
            <a:off x="97497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7" name="Text Placeholder 17">
            <a:extLst>
              <a:ext uri="{FF2B5EF4-FFF2-40B4-BE49-F238E27FC236}">
                <a16:creationId xmlns:a16="http://schemas.microsoft.com/office/drawing/2014/main" id="{95180202-FB5D-F94C-BB6D-AEA8675BF86A}"/>
              </a:ext>
            </a:extLst>
          </p:cNvPr>
          <p:cNvSpPr>
            <a:spLocks noGrp="1"/>
          </p:cNvSpPr>
          <p:nvPr>
            <p:ph type="body" sz="quarter" idx="18"/>
          </p:nvPr>
        </p:nvSpPr>
        <p:spPr>
          <a:xfrm>
            <a:off x="3457031"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7">
            <a:extLst>
              <a:ext uri="{FF2B5EF4-FFF2-40B4-BE49-F238E27FC236}">
                <a16:creationId xmlns:a16="http://schemas.microsoft.com/office/drawing/2014/main" id="{58E8B607-4E77-764D-9F28-AFB22E9A0527}"/>
              </a:ext>
            </a:extLst>
          </p:cNvPr>
          <p:cNvSpPr>
            <a:spLocks noGrp="1"/>
          </p:cNvSpPr>
          <p:nvPr>
            <p:ph type="body" sz="quarter" idx="19"/>
          </p:nvPr>
        </p:nvSpPr>
        <p:spPr>
          <a:xfrm>
            <a:off x="358609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7">
            <a:extLst>
              <a:ext uri="{FF2B5EF4-FFF2-40B4-BE49-F238E27FC236}">
                <a16:creationId xmlns:a16="http://schemas.microsoft.com/office/drawing/2014/main" id="{EA10E58D-5C00-A54A-812B-4083B4CDAEF8}"/>
              </a:ext>
            </a:extLst>
          </p:cNvPr>
          <p:cNvSpPr>
            <a:spLocks noGrp="1"/>
          </p:cNvSpPr>
          <p:nvPr>
            <p:ph type="body" sz="quarter" idx="20"/>
          </p:nvPr>
        </p:nvSpPr>
        <p:spPr>
          <a:xfrm>
            <a:off x="6068151"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Text Placeholder 17">
            <a:extLst>
              <a:ext uri="{FF2B5EF4-FFF2-40B4-BE49-F238E27FC236}">
                <a16:creationId xmlns:a16="http://schemas.microsoft.com/office/drawing/2014/main" id="{4E732226-B0CE-4141-BA0A-B0610C10DF1A}"/>
              </a:ext>
            </a:extLst>
          </p:cNvPr>
          <p:cNvSpPr>
            <a:spLocks noGrp="1"/>
          </p:cNvSpPr>
          <p:nvPr>
            <p:ph type="body" sz="quarter" idx="21"/>
          </p:nvPr>
        </p:nvSpPr>
        <p:spPr>
          <a:xfrm>
            <a:off x="6197215"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3" name="Text Placeholder 14">
            <a:extLst>
              <a:ext uri="{FF2B5EF4-FFF2-40B4-BE49-F238E27FC236}">
                <a16:creationId xmlns:a16="http://schemas.microsoft.com/office/drawing/2014/main" id="{411517B8-6A3E-EA46-B44F-5257BEE2FF8B}"/>
              </a:ext>
            </a:extLst>
          </p:cNvPr>
          <p:cNvSpPr>
            <a:spLocks noGrp="1"/>
          </p:cNvSpPr>
          <p:nvPr>
            <p:ph type="body" sz="quarter" idx="12"/>
          </p:nvPr>
        </p:nvSpPr>
        <p:spPr>
          <a:xfrm>
            <a:off x="9362365" y="662318"/>
            <a:ext cx="2531187" cy="539728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5" name="TextBox 24">
            <a:extLst>
              <a:ext uri="{FF2B5EF4-FFF2-40B4-BE49-F238E27FC236}">
                <a16:creationId xmlns:a16="http://schemas.microsoft.com/office/drawing/2014/main" id="{EAB38534-59C8-AB42-8101-EB37B1EC4E88}"/>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5" name="Title 9">
            <a:extLst>
              <a:ext uri="{FF2B5EF4-FFF2-40B4-BE49-F238E27FC236}">
                <a16:creationId xmlns:a16="http://schemas.microsoft.com/office/drawing/2014/main" id="{364B2857-0349-4295-A09F-BC1F3F187279}"/>
              </a:ext>
            </a:extLst>
          </p:cNvPr>
          <p:cNvSpPr>
            <a:spLocks noGrp="1"/>
          </p:cNvSpPr>
          <p:nvPr>
            <p:ph type="title"/>
          </p:nvPr>
        </p:nvSpPr>
        <p:spPr>
          <a:xfrm>
            <a:off x="354106" y="530023"/>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16" name="Text Placeholder 11">
            <a:extLst>
              <a:ext uri="{FF2B5EF4-FFF2-40B4-BE49-F238E27FC236}">
                <a16:creationId xmlns:a16="http://schemas.microsoft.com/office/drawing/2014/main" id="{E17E7439-B4AF-49B8-ACA3-5699AC95DD30}"/>
              </a:ext>
            </a:extLst>
          </p:cNvPr>
          <p:cNvSpPr>
            <a:spLocks noGrp="1"/>
          </p:cNvSpPr>
          <p:nvPr>
            <p:ph type="body" sz="quarter" idx="11"/>
          </p:nvPr>
        </p:nvSpPr>
        <p:spPr>
          <a:xfrm>
            <a:off x="374089"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44695020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3Phases - 3">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6AB425FD-3D89-C248-A85B-4B68C01FA877}"/>
              </a:ext>
            </a:extLst>
          </p:cNvPr>
          <p:cNvSpPr/>
          <p:nvPr/>
        </p:nvSpPr>
        <p:spPr>
          <a:xfrm>
            <a:off x="9105900"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pic>
        <p:nvPicPr>
          <p:cNvPr id="21" name="Picture 20">
            <a:extLst>
              <a:ext uri="{FF2B5EF4-FFF2-40B4-BE49-F238E27FC236}">
                <a16:creationId xmlns:a16="http://schemas.microsoft.com/office/drawing/2014/main" id="{F47C9913-5718-874D-9BAB-81EE03C551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5089" y="1700496"/>
            <a:ext cx="10581006" cy="3965811"/>
          </a:xfrm>
          <a:prstGeom prst="rect">
            <a:avLst/>
          </a:prstGeom>
        </p:spPr>
      </p:pic>
      <p:sp>
        <p:nvSpPr>
          <p:cNvPr id="6" name="Text Placeholder 14">
            <a:extLst>
              <a:ext uri="{FF2B5EF4-FFF2-40B4-BE49-F238E27FC236}">
                <a16:creationId xmlns:a16="http://schemas.microsoft.com/office/drawing/2014/main" id="{74E863AB-F0D1-E945-8334-6F5A93C81567}"/>
              </a:ext>
            </a:extLst>
          </p:cNvPr>
          <p:cNvSpPr>
            <a:spLocks noGrp="1"/>
          </p:cNvSpPr>
          <p:nvPr>
            <p:ph type="body" sz="quarter" idx="12"/>
          </p:nvPr>
        </p:nvSpPr>
        <p:spPr>
          <a:xfrm>
            <a:off x="9362365" y="662318"/>
            <a:ext cx="2531187" cy="539728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383858" y="571500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17">
            <a:extLst>
              <a:ext uri="{FF2B5EF4-FFF2-40B4-BE49-F238E27FC236}">
                <a16:creationId xmlns:a16="http://schemas.microsoft.com/office/drawing/2014/main" id="{C88F8756-2789-9C44-8E94-B8F2D55E69A4}"/>
              </a:ext>
            </a:extLst>
          </p:cNvPr>
          <p:cNvSpPr>
            <a:spLocks noGrp="1"/>
          </p:cNvSpPr>
          <p:nvPr>
            <p:ph type="body" sz="quarter" idx="16"/>
          </p:nvPr>
        </p:nvSpPr>
        <p:spPr>
          <a:xfrm>
            <a:off x="845911"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17">
            <a:extLst>
              <a:ext uri="{FF2B5EF4-FFF2-40B4-BE49-F238E27FC236}">
                <a16:creationId xmlns:a16="http://schemas.microsoft.com/office/drawing/2014/main" id="{2562FEB0-7A4E-064A-9714-05D7FEABEEE0}"/>
              </a:ext>
            </a:extLst>
          </p:cNvPr>
          <p:cNvSpPr>
            <a:spLocks noGrp="1"/>
          </p:cNvSpPr>
          <p:nvPr>
            <p:ph type="body" sz="quarter" idx="17"/>
          </p:nvPr>
        </p:nvSpPr>
        <p:spPr>
          <a:xfrm>
            <a:off x="97497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7" name="Text Placeholder 17">
            <a:extLst>
              <a:ext uri="{FF2B5EF4-FFF2-40B4-BE49-F238E27FC236}">
                <a16:creationId xmlns:a16="http://schemas.microsoft.com/office/drawing/2014/main" id="{95180202-FB5D-F94C-BB6D-AEA8675BF86A}"/>
              </a:ext>
            </a:extLst>
          </p:cNvPr>
          <p:cNvSpPr>
            <a:spLocks noGrp="1"/>
          </p:cNvSpPr>
          <p:nvPr>
            <p:ph type="body" sz="quarter" idx="18"/>
          </p:nvPr>
        </p:nvSpPr>
        <p:spPr>
          <a:xfrm>
            <a:off x="3457031"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8" name="Text Placeholder 17">
            <a:extLst>
              <a:ext uri="{FF2B5EF4-FFF2-40B4-BE49-F238E27FC236}">
                <a16:creationId xmlns:a16="http://schemas.microsoft.com/office/drawing/2014/main" id="{58E8B607-4E77-764D-9F28-AFB22E9A0527}"/>
              </a:ext>
            </a:extLst>
          </p:cNvPr>
          <p:cNvSpPr>
            <a:spLocks noGrp="1"/>
          </p:cNvSpPr>
          <p:nvPr>
            <p:ph type="body" sz="quarter" idx="19"/>
          </p:nvPr>
        </p:nvSpPr>
        <p:spPr>
          <a:xfrm>
            <a:off x="3586094"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7">
            <a:extLst>
              <a:ext uri="{FF2B5EF4-FFF2-40B4-BE49-F238E27FC236}">
                <a16:creationId xmlns:a16="http://schemas.microsoft.com/office/drawing/2014/main" id="{EA10E58D-5C00-A54A-812B-4083B4CDAEF8}"/>
              </a:ext>
            </a:extLst>
          </p:cNvPr>
          <p:cNvSpPr>
            <a:spLocks noGrp="1"/>
          </p:cNvSpPr>
          <p:nvPr>
            <p:ph type="body" sz="quarter" idx="20"/>
          </p:nvPr>
        </p:nvSpPr>
        <p:spPr>
          <a:xfrm>
            <a:off x="6068151" y="3024465"/>
            <a:ext cx="2076769" cy="371902"/>
          </a:xfrm>
          <a:prstGeom prst="rect">
            <a:avLst/>
          </a:prstGeom>
        </p:spPr>
        <p:txBody>
          <a:bodyPr lIns="0" tIns="0" rIns="0" bIns="0">
            <a:noAutofit/>
          </a:bodyPr>
          <a:lstStyle>
            <a:lvl1pPr marL="0" indent="0" algn="ctr">
              <a:lnSpc>
                <a:spcPct val="110000"/>
              </a:lnSpc>
              <a:buNone/>
              <a:defRPr sz="20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Text Placeholder 17">
            <a:extLst>
              <a:ext uri="{FF2B5EF4-FFF2-40B4-BE49-F238E27FC236}">
                <a16:creationId xmlns:a16="http://schemas.microsoft.com/office/drawing/2014/main" id="{4E732226-B0CE-4141-BA0A-B0610C10DF1A}"/>
              </a:ext>
            </a:extLst>
          </p:cNvPr>
          <p:cNvSpPr>
            <a:spLocks noGrp="1"/>
          </p:cNvSpPr>
          <p:nvPr>
            <p:ph type="body" sz="quarter" idx="21"/>
          </p:nvPr>
        </p:nvSpPr>
        <p:spPr>
          <a:xfrm>
            <a:off x="6197215" y="3368040"/>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3" name="TextBox 22">
            <a:extLst>
              <a:ext uri="{FF2B5EF4-FFF2-40B4-BE49-F238E27FC236}">
                <a16:creationId xmlns:a16="http://schemas.microsoft.com/office/drawing/2014/main" id="{16075586-BA0A-1847-A4BF-C2DDA49655C4}"/>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5" name="Title 9">
            <a:extLst>
              <a:ext uri="{FF2B5EF4-FFF2-40B4-BE49-F238E27FC236}">
                <a16:creationId xmlns:a16="http://schemas.microsoft.com/office/drawing/2014/main" id="{C35D8806-3285-4BE5-B0AE-3463590F7BBA}"/>
              </a:ext>
            </a:extLst>
          </p:cNvPr>
          <p:cNvSpPr>
            <a:spLocks noGrp="1"/>
          </p:cNvSpPr>
          <p:nvPr>
            <p:ph type="title"/>
          </p:nvPr>
        </p:nvSpPr>
        <p:spPr>
          <a:xfrm>
            <a:off x="354106" y="530023"/>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16" name="Text Placeholder 11">
            <a:extLst>
              <a:ext uri="{FF2B5EF4-FFF2-40B4-BE49-F238E27FC236}">
                <a16:creationId xmlns:a16="http://schemas.microsoft.com/office/drawing/2014/main" id="{E5B3A946-1D9F-49EB-B505-DC02CC241C9D}"/>
              </a:ext>
            </a:extLst>
          </p:cNvPr>
          <p:cNvSpPr>
            <a:spLocks noGrp="1"/>
          </p:cNvSpPr>
          <p:nvPr>
            <p:ph type="body" sz="quarter" idx="11"/>
          </p:nvPr>
        </p:nvSpPr>
        <p:spPr>
          <a:xfrm>
            <a:off x="374089"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13347443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5Phases - 1">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93B8FA13-DDF5-7548-8A67-CB12EDA06DD6}"/>
              </a:ext>
            </a:extLst>
          </p:cNvPr>
          <p:cNvSpPr/>
          <p:nvPr/>
        </p:nvSpPr>
        <p:spPr>
          <a:xfrm>
            <a:off x="9105900"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4303" y="1527275"/>
            <a:ext cx="9303919" cy="5695684"/>
          </a:xfrm>
          <a:prstGeom prst="rect">
            <a:avLst/>
          </a:prstGeom>
        </p:spPr>
      </p:pic>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108668"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237732"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3393971"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3523034"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3" name="Text Placeholder 17">
            <a:extLst>
              <a:ext uri="{FF2B5EF4-FFF2-40B4-BE49-F238E27FC236}">
                <a16:creationId xmlns:a16="http://schemas.microsoft.com/office/drawing/2014/main" id="{874A4594-091B-2541-B3CF-274B03EEEC71}"/>
              </a:ext>
            </a:extLst>
          </p:cNvPr>
          <p:cNvSpPr>
            <a:spLocks noGrp="1"/>
          </p:cNvSpPr>
          <p:nvPr>
            <p:ph type="body" sz="quarter" idx="20"/>
          </p:nvPr>
        </p:nvSpPr>
        <p:spPr>
          <a:xfrm>
            <a:off x="5689777"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4" name="Text Placeholder 17">
            <a:extLst>
              <a:ext uri="{FF2B5EF4-FFF2-40B4-BE49-F238E27FC236}">
                <a16:creationId xmlns:a16="http://schemas.microsoft.com/office/drawing/2014/main" id="{FA8D8B03-CD7C-8D48-A54E-D81F5F67A8EC}"/>
              </a:ext>
            </a:extLst>
          </p:cNvPr>
          <p:cNvSpPr>
            <a:spLocks noGrp="1"/>
          </p:cNvSpPr>
          <p:nvPr>
            <p:ph type="body" sz="quarter" idx="21"/>
          </p:nvPr>
        </p:nvSpPr>
        <p:spPr>
          <a:xfrm>
            <a:off x="5818840"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5"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242829"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2371892"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4549145"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4678209"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14">
            <a:extLst>
              <a:ext uri="{FF2B5EF4-FFF2-40B4-BE49-F238E27FC236}">
                <a16:creationId xmlns:a16="http://schemas.microsoft.com/office/drawing/2014/main" id="{4D995306-C8D6-E447-965A-D9329857EEF5}"/>
              </a:ext>
            </a:extLst>
          </p:cNvPr>
          <p:cNvSpPr>
            <a:spLocks noGrp="1"/>
          </p:cNvSpPr>
          <p:nvPr>
            <p:ph type="body" sz="quarter" idx="12"/>
          </p:nvPr>
        </p:nvSpPr>
        <p:spPr>
          <a:xfrm>
            <a:off x="9362365"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3" name="TextBox 22">
            <a:extLst>
              <a:ext uri="{FF2B5EF4-FFF2-40B4-BE49-F238E27FC236}">
                <a16:creationId xmlns:a16="http://schemas.microsoft.com/office/drawing/2014/main" id="{B0DAA7CC-40D8-3E41-9CD3-83C0C10AE9AB}"/>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9" name="Title 9">
            <a:extLst>
              <a:ext uri="{FF2B5EF4-FFF2-40B4-BE49-F238E27FC236}">
                <a16:creationId xmlns:a16="http://schemas.microsoft.com/office/drawing/2014/main" id="{74DC97C7-02F3-463B-9D89-A5808487AD51}"/>
              </a:ext>
            </a:extLst>
          </p:cNvPr>
          <p:cNvSpPr>
            <a:spLocks noGrp="1"/>
          </p:cNvSpPr>
          <p:nvPr>
            <p:ph type="title"/>
          </p:nvPr>
        </p:nvSpPr>
        <p:spPr>
          <a:xfrm>
            <a:off x="354106" y="530023"/>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20" name="Text Placeholder 11">
            <a:extLst>
              <a:ext uri="{FF2B5EF4-FFF2-40B4-BE49-F238E27FC236}">
                <a16:creationId xmlns:a16="http://schemas.microsoft.com/office/drawing/2014/main" id="{B5536D64-8A46-4C17-B8EF-74A9D3B557E3}"/>
              </a:ext>
            </a:extLst>
          </p:cNvPr>
          <p:cNvSpPr>
            <a:spLocks noGrp="1"/>
          </p:cNvSpPr>
          <p:nvPr>
            <p:ph type="body" sz="quarter" idx="11"/>
          </p:nvPr>
        </p:nvSpPr>
        <p:spPr>
          <a:xfrm>
            <a:off x="374089"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2927944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5Phases - 2">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A94E45-B883-3943-B236-D1329A7EC986}"/>
              </a:ext>
            </a:extLst>
          </p:cNvPr>
          <p:cNvSpPr/>
          <p:nvPr/>
        </p:nvSpPr>
        <p:spPr>
          <a:xfrm>
            <a:off x="9105900"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4303" y="1527277"/>
            <a:ext cx="9303919" cy="5695683"/>
          </a:xfrm>
          <a:prstGeom prst="rect">
            <a:avLst/>
          </a:prstGeom>
        </p:spPr>
      </p:pic>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108668"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237732" y="2961922"/>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3393971"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3523034"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3" name="Text Placeholder 17">
            <a:extLst>
              <a:ext uri="{FF2B5EF4-FFF2-40B4-BE49-F238E27FC236}">
                <a16:creationId xmlns:a16="http://schemas.microsoft.com/office/drawing/2014/main" id="{874A4594-091B-2541-B3CF-274B03EEEC71}"/>
              </a:ext>
            </a:extLst>
          </p:cNvPr>
          <p:cNvSpPr>
            <a:spLocks noGrp="1"/>
          </p:cNvSpPr>
          <p:nvPr>
            <p:ph type="body" sz="quarter" idx="20"/>
          </p:nvPr>
        </p:nvSpPr>
        <p:spPr>
          <a:xfrm>
            <a:off x="5689777"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4" name="Text Placeholder 17">
            <a:extLst>
              <a:ext uri="{FF2B5EF4-FFF2-40B4-BE49-F238E27FC236}">
                <a16:creationId xmlns:a16="http://schemas.microsoft.com/office/drawing/2014/main" id="{FA8D8B03-CD7C-8D48-A54E-D81F5F67A8EC}"/>
              </a:ext>
            </a:extLst>
          </p:cNvPr>
          <p:cNvSpPr>
            <a:spLocks noGrp="1"/>
          </p:cNvSpPr>
          <p:nvPr>
            <p:ph type="body" sz="quarter" idx="21"/>
          </p:nvPr>
        </p:nvSpPr>
        <p:spPr>
          <a:xfrm>
            <a:off x="5818840"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5"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242829"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2371892"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4549145"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4678209"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14">
            <a:extLst>
              <a:ext uri="{FF2B5EF4-FFF2-40B4-BE49-F238E27FC236}">
                <a16:creationId xmlns:a16="http://schemas.microsoft.com/office/drawing/2014/main" id="{0A5C0A8B-9191-DF4B-9E93-A86912D8DBE4}"/>
              </a:ext>
            </a:extLst>
          </p:cNvPr>
          <p:cNvSpPr>
            <a:spLocks noGrp="1"/>
          </p:cNvSpPr>
          <p:nvPr>
            <p:ph type="body" sz="quarter" idx="12"/>
          </p:nvPr>
        </p:nvSpPr>
        <p:spPr>
          <a:xfrm>
            <a:off x="9362365"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TextBox 23">
            <a:extLst>
              <a:ext uri="{FF2B5EF4-FFF2-40B4-BE49-F238E27FC236}">
                <a16:creationId xmlns:a16="http://schemas.microsoft.com/office/drawing/2014/main" id="{6D8C871D-3515-494A-B816-02DBB2F88ED0}"/>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9" name="Title 9">
            <a:extLst>
              <a:ext uri="{FF2B5EF4-FFF2-40B4-BE49-F238E27FC236}">
                <a16:creationId xmlns:a16="http://schemas.microsoft.com/office/drawing/2014/main" id="{3C891429-3435-46A2-9A21-EA265BF822F1}"/>
              </a:ext>
            </a:extLst>
          </p:cNvPr>
          <p:cNvSpPr>
            <a:spLocks noGrp="1"/>
          </p:cNvSpPr>
          <p:nvPr>
            <p:ph type="title"/>
          </p:nvPr>
        </p:nvSpPr>
        <p:spPr>
          <a:xfrm>
            <a:off x="354106" y="530023"/>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20" name="Text Placeholder 11">
            <a:extLst>
              <a:ext uri="{FF2B5EF4-FFF2-40B4-BE49-F238E27FC236}">
                <a16:creationId xmlns:a16="http://schemas.microsoft.com/office/drawing/2014/main" id="{7F43F4BC-37EB-4E91-98B2-834E7E762368}"/>
              </a:ext>
            </a:extLst>
          </p:cNvPr>
          <p:cNvSpPr>
            <a:spLocks noGrp="1"/>
          </p:cNvSpPr>
          <p:nvPr>
            <p:ph type="body" sz="quarter" idx="11"/>
          </p:nvPr>
        </p:nvSpPr>
        <p:spPr>
          <a:xfrm>
            <a:off x="374089"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66893186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5Phases - 3">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FE4F615-BD55-9045-AFAD-98070A997A4B}"/>
              </a:ext>
            </a:extLst>
          </p:cNvPr>
          <p:cNvSpPr/>
          <p:nvPr/>
        </p:nvSpPr>
        <p:spPr>
          <a:xfrm>
            <a:off x="9105900"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0351" y="1527275"/>
            <a:ext cx="9296014" cy="5695684"/>
          </a:xfrm>
          <a:prstGeom prst="rect">
            <a:avLst/>
          </a:prstGeom>
        </p:spPr>
      </p:pic>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108668"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237732"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3393971"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3523034"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3" name="Text Placeholder 17">
            <a:extLst>
              <a:ext uri="{FF2B5EF4-FFF2-40B4-BE49-F238E27FC236}">
                <a16:creationId xmlns:a16="http://schemas.microsoft.com/office/drawing/2014/main" id="{874A4594-091B-2541-B3CF-274B03EEEC71}"/>
              </a:ext>
            </a:extLst>
          </p:cNvPr>
          <p:cNvSpPr>
            <a:spLocks noGrp="1"/>
          </p:cNvSpPr>
          <p:nvPr>
            <p:ph type="body" sz="quarter" idx="20"/>
          </p:nvPr>
        </p:nvSpPr>
        <p:spPr>
          <a:xfrm>
            <a:off x="5689777"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4" name="Text Placeholder 17">
            <a:extLst>
              <a:ext uri="{FF2B5EF4-FFF2-40B4-BE49-F238E27FC236}">
                <a16:creationId xmlns:a16="http://schemas.microsoft.com/office/drawing/2014/main" id="{FA8D8B03-CD7C-8D48-A54E-D81F5F67A8EC}"/>
              </a:ext>
            </a:extLst>
          </p:cNvPr>
          <p:cNvSpPr>
            <a:spLocks noGrp="1"/>
          </p:cNvSpPr>
          <p:nvPr>
            <p:ph type="body" sz="quarter" idx="21"/>
          </p:nvPr>
        </p:nvSpPr>
        <p:spPr>
          <a:xfrm>
            <a:off x="5818840"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5"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242829"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2371892"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4549145"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4678209"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14">
            <a:extLst>
              <a:ext uri="{FF2B5EF4-FFF2-40B4-BE49-F238E27FC236}">
                <a16:creationId xmlns:a16="http://schemas.microsoft.com/office/drawing/2014/main" id="{51E5FA73-4AE8-EA45-9C15-894C1F59D7E9}"/>
              </a:ext>
            </a:extLst>
          </p:cNvPr>
          <p:cNvSpPr>
            <a:spLocks noGrp="1"/>
          </p:cNvSpPr>
          <p:nvPr>
            <p:ph type="body" sz="quarter" idx="12"/>
          </p:nvPr>
        </p:nvSpPr>
        <p:spPr>
          <a:xfrm>
            <a:off x="9362365"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TextBox 23">
            <a:extLst>
              <a:ext uri="{FF2B5EF4-FFF2-40B4-BE49-F238E27FC236}">
                <a16:creationId xmlns:a16="http://schemas.microsoft.com/office/drawing/2014/main" id="{33BEE54B-D3A2-EB40-8CE7-12910A4679F3}"/>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9" name="Title 9">
            <a:extLst>
              <a:ext uri="{FF2B5EF4-FFF2-40B4-BE49-F238E27FC236}">
                <a16:creationId xmlns:a16="http://schemas.microsoft.com/office/drawing/2014/main" id="{997632BC-BD38-4FFA-8A49-6CDD221B5778}"/>
              </a:ext>
            </a:extLst>
          </p:cNvPr>
          <p:cNvSpPr>
            <a:spLocks noGrp="1"/>
          </p:cNvSpPr>
          <p:nvPr>
            <p:ph type="title"/>
          </p:nvPr>
        </p:nvSpPr>
        <p:spPr>
          <a:xfrm>
            <a:off x="354106" y="530023"/>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20" name="Text Placeholder 11">
            <a:extLst>
              <a:ext uri="{FF2B5EF4-FFF2-40B4-BE49-F238E27FC236}">
                <a16:creationId xmlns:a16="http://schemas.microsoft.com/office/drawing/2014/main" id="{B170C4F8-BB47-4B45-B9B1-CE3ECEE1D97D}"/>
              </a:ext>
            </a:extLst>
          </p:cNvPr>
          <p:cNvSpPr>
            <a:spLocks noGrp="1"/>
          </p:cNvSpPr>
          <p:nvPr>
            <p:ph type="body" sz="quarter" idx="11"/>
          </p:nvPr>
        </p:nvSpPr>
        <p:spPr>
          <a:xfrm>
            <a:off x="374089"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03702442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5Phases - 4">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B533029-8ABD-B44A-A64E-B9DD99015610}"/>
              </a:ext>
            </a:extLst>
          </p:cNvPr>
          <p:cNvSpPr/>
          <p:nvPr/>
        </p:nvSpPr>
        <p:spPr>
          <a:xfrm>
            <a:off x="9105900"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0351" y="1527275"/>
            <a:ext cx="9296014" cy="5695684"/>
          </a:xfrm>
          <a:prstGeom prst="rect">
            <a:avLst/>
          </a:prstGeom>
        </p:spPr>
      </p:pic>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108668"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237732"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3393971"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3523034"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3" name="Text Placeholder 17">
            <a:extLst>
              <a:ext uri="{FF2B5EF4-FFF2-40B4-BE49-F238E27FC236}">
                <a16:creationId xmlns:a16="http://schemas.microsoft.com/office/drawing/2014/main" id="{874A4594-091B-2541-B3CF-274B03EEEC71}"/>
              </a:ext>
            </a:extLst>
          </p:cNvPr>
          <p:cNvSpPr>
            <a:spLocks noGrp="1"/>
          </p:cNvSpPr>
          <p:nvPr>
            <p:ph type="body" sz="quarter" idx="20"/>
          </p:nvPr>
        </p:nvSpPr>
        <p:spPr>
          <a:xfrm>
            <a:off x="5689777"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4" name="Text Placeholder 17">
            <a:extLst>
              <a:ext uri="{FF2B5EF4-FFF2-40B4-BE49-F238E27FC236}">
                <a16:creationId xmlns:a16="http://schemas.microsoft.com/office/drawing/2014/main" id="{FA8D8B03-CD7C-8D48-A54E-D81F5F67A8EC}"/>
              </a:ext>
            </a:extLst>
          </p:cNvPr>
          <p:cNvSpPr>
            <a:spLocks noGrp="1"/>
          </p:cNvSpPr>
          <p:nvPr>
            <p:ph type="body" sz="quarter" idx="21"/>
          </p:nvPr>
        </p:nvSpPr>
        <p:spPr>
          <a:xfrm>
            <a:off x="5818840"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5"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242829"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2371892"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4549145"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4678209"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14">
            <a:extLst>
              <a:ext uri="{FF2B5EF4-FFF2-40B4-BE49-F238E27FC236}">
                <a16:creationId xmlns:a16="http://schemas.microsoft.com/office/drawing/2014/main" id="{6D0B2E5C-C80D-3043-93DB-55F002ABB964}"/>
              </a:ext>
            </a:extLst>
          </p:cNvPr>
          <p:cNvSpPr>
            <a:spLocks noGrp="1"/>
          </p:cNvSpPr>
          <p:nvPr>
            <p:ph type="body" sz="quarter" idx="12"/>
          </p:nvPr>
        </p:nvSpPr>
        <p:spPr>
          <a:xfrm>
            <a:off x="9362365"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TextBox 23">
            <a:extLst>
              <a:ext uri="{FF2B5EF4-FFF2-40B4-BE49-F238E27FC236}">
                <a16:creationId xmlns:a16="http://schemas.microsoft.com/office/drawing/2014/main" id="{46FA83B6-F384-A04C-A1D2-4073FDC6FF71}"/>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9" name="Title 9">
            <a:extLst>
              <a:ext uri="{FF2B5EF4-FFF2-40B4-BE49-F238E27FC236}">
                <a16:creationId xmlns:a16="http://schemas.microsoft.com/office/drawing/2014/main" id="{6DFD0F89-7A9E-4354-8071-82B4B6AB98ED}"/>
              </a:ext>
            </a:extLst>
          </p:cNvPr>
          <p:cNvSpPr>
            <a:spLocks noGrp="1"/>
          </p:cNvSpPr>
          <p:nvPr>
            <p:ph type="title"/>
          </p:nvPr>
        </p:nvSpPr>
        <p:spPr>
          <a:xfrm>
            <a:off x="354106" y="530023"/>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20" name="Text Placeholder 11">
            <a:extLst>
              <a:ext uri="{FF2B5EF4-FFF2-40B4-BE49-F238E27FC236}">
                <a16:creationId xmlns:a16="http://schemas.microsoft.com/office/drawing/2014/main" id="{CD29BA36-3574-4625-8138-6820D7E948FE}"/>
              </a:ext>
            </a:extLst>
          </p:cNvPr>
          <p:cNvSpPr>
            <a:spLocks noGrp="1"/>
          </p:cNvSpPr>
          <p:nvPr>
            <p:ph type="body" sz="quarter" idx="11"/>
          </p:nvPr>
        </p:nvSpPr>
        <p:spPr>
          <a:xfrm>
            <a:off x="374089"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64544658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5Phases - 5">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p:nvSpPr>
        <p:spPr>
          <a:xfrm>
            <a:off x="9105900"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4303" y="1527277"/>
            <a:ext cx="9303919" cy="5695683"/>
          </a:xfrm>
          <a:prstGeom prst="rect">
            <a:avLst/>
          </a:prstGeom>
        </p:spPr>
      </p:pic>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108668"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237732"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3393971"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3523034"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3" name="Text Placeholder 17">
            <a:extLst>
              <a:ext uri="{FF2B5EF4-FFF2-40B4-BE49-F238E27FC236}">
                <a16:creationId xmlns:a16="http://schemas.microsoft.com/office/drawing/2014/main" id="{874A4594-091B-2541-B3CF-274B03EEEC71}"/>
              </a:ext>
            </a:extLst>
          </p:cNvPr>
          <p:cNvSpPr>
            <a:spLocks noGrp="1"/>
          </p:cNvSpPr>
          <p:nvPr>
            <p:ph type="body" sz="quarter" idx="20"/>
          </p:nvPr>
        </p:nvSpPr>
        <p:spPr>
          <a:xfrm>
            <a:off x="5689777"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4" name="Text Placeholder 17">
            <a:extLst>
              <a:ext uri="{FF2B5EF4-FFF2-40B4-BE49-F238E27FC236}">
                <a16:creationId xmlns:a16="http://schemas.microsoft.com/office/drawing/2014/main" id="{FA8D8B03-CD7C-8D48-A54E-D81F5F67A8EC}"/>
              </a:ext>
            </a:extLst>
          </p:cNvPr>
          <p:cNvSpPr>
            <a:spLocks noGrp="1"/>
          </p:cNvSpPr>
          <p:nvPr>
            <p:ph type="body" sz="quarter" idx="21"/>
          </p:nvPr>
        </p:nvSpPr>
        <p:spPr>
          <a:xfrm>
            <a:off x="5818840"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5"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242829"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2371892"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4549145"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4678209"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 Placeholder 14">
            <a:extLst>
              <a:ext uri="{FF2B5EF4-FFF2-40B4-BE49-F238E27FC236}">
                <a16:creationId xmlns:a16="http://schemas.microsoft.com/office/drawing/2014/main" id="{67866EFA-B98A-6249-958E-DB853F856A08}"/>
              </a:ext>
            </a:extLst>
          </p:cNvPr>
          <p:cNvSpPr>
            <a:spLocks noGrp="1"/>
          </p:cNvSpPr>
          <p:nvPr>
            <p:ph type="body" sz="quarter" idx="12"/>
          </p:nvPr>
        </p:nvSpPr>
        <p:spPr>
          <a:xfrm>
            <a:off x="9362365"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TextBox 23">
            <a:extLst>
              <a:ext uri="{FF2B5EF4-FFF2-40B4-BE49-F238E27FC236}">
                <a16:creationId xmlns:a16="http://schemas.microsoft.com/office/drawing/2014/main" id="{A20F9423-1112-3344-A4CB-4B415DDF96A0}"/>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9" name="Title 9">
            <a:extLst>
              <a:ext uri="{FF2B5EF4-FFF2-40B4-BE49-F238E27FC236}">
                <a16:creationId xmlns:a16="http://schemas.microsoft.com/office/drawing/2014/main" id="{7E1C97AB-EEDF-4305-8621-CC06849E2A4E}"/>
              </a:ext>
            </a:extLst>
          </p:cNvPr>
          <p:cNvSpPr>
            <a:spLocks noGrp="1"/>
          </p:cNvSpPr>
          <p:nvPr>
            <p:ph type="title"/>
          </p:nvPr>
        </p:nvSpPr>
        <p:spPr>
          <a:xfrm>
            <a:off x="354106" y="530023"/>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20" name="Text Placeholder 11">
            <a:extLst>
              <a:ext uri="{FF2B5EF4-FFF2-40B4-BE49-F238E27FC236}">
                <a16:creationId xmlns:a16="http://schemas.microsoft.com/office/drawing/2014/main" id="{A9921107-ABDC-435C-B787-CC3DAE1D36EA}"/>
              </a:ext>
            </a:extLst>
          </p:cNvPr>
          <p:cNvSpPr>
            <a:spLocks noGrp="1"/>
          </p:cNvSpPr>
          <p:nvPr>
            <p:ph type="body" sz="quarter" idx="11"/>
          </p:nvPr>
        </p:nvSpPr>
        <p:spPr>
          <a:xfrm>
            <a:off x="374089"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47864326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4Phases - 1">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p:nvSpPr>
        <p:spPr>
          <a:xfrm>
            <a:off x="9105900"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93970" y="1527277"/>
            <a:ext cx="9299074" cy="5695683"/>
          </a:xfrm>
          <a:prstGeom prst="rect">
            <a:avLst/>
          </a:prstGeom>
        </p:spPr>
      </p:pic>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814519"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943583"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4099822"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4228885"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5"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948680"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3077743"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5254996"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5384060"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4">
            <a:extLst>
              <a:ext uri="{FF2B5EF4-FFF2-40B4-BE49-F238E27FC236}">
                <a16:creationId xmlns:a16="http://schemas.microsoft.com/office/drawing/2014/main" id="{11F567C2-76D8-5C40-89C6-D69B0FB05A5C}"/>
              </a:ext>
            </a:extLst>
          </p:cNvPr>
          <p:cNvSpPr>
            <a:spLocks noGrp="1"/>
          </p:cNvSpPr>
          <p:nvPr>
            <p:ph type="body" sz="quarter" idx="12"/>
          </p:nvPr>
        </p:nvSpPr>
        <p:spPr>
          <a:xfrm>
            <a:off x="9362365"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Box 20">
            <a:extLst>
              <a:ext uri="{FF2B5EF4-FFF2-40B4-BE49-F238E27FC236}">
                <a16:creationId xmlns:a16="http://schemas.microsoft.com/office/drawing/2014/main" id="{345207F7-C52E-B341-AB58-8C4B67B9AE8E}"/>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7" name="Title 9">
            <a:extLst>
              <a:ext uri="{FF2B5EF4-FFF2-40B4-BE49-F238E27FC236}">
                <a16:creationId xmlns:a16="http://schemas.microsoft.com/office/drawing/2014/main" id="{BBF1825F-D3DD-4B7A-8BE4-C5DBA654C410}"/>
              </a:ext>
            </a:extLst>
          </p:cNvPr>
          <p:cNvSpPr>
            <a:spLocks noGrp="1"/>
          </p:cNvSpPr>
          <p:nvPr>
            <p:ph type="title"/>
          </p:nvPr>
        </p:nvSpPr>
        <p:spPr>
          <a:xfrm>
            <a:off x="354106" y="530023"/>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18" name="Text Placeholder 11">
            <a:extLst>
              <a:ext uri="{FF2B5EF4-FFF2-40B4-BE49-F238E27FC236}">
                <a16:creationId xmlns:a16="http://schemas.microsoft.com/office/drawing/2014/main" id="{88FAAAF5-6BC6-4BA5-A366-89F49D4EB830}"/>
              </a:ext>
            </a:extLst>
          </p:cNvPr>
          <p:cNvSpPr>
            <a:spLocks noGrp="1"/>
          </p:cNvSpPr>
          <p:nvPr>
            <p:ph type="body" sz="quarter" idx="11"/>
          </p:nvPr>
        </p:nvSpPr>
        <p:spPr>
          <a:xfrm>
            <a:off x="374089"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05627201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4Phases - 2">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p:nvSpPr>
        <p:spPr>
          <a:xfrm>
            <a:off x="9105900"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93970" y="1527275"/>
            <a:ext cx="9299074" cy="5695682"/>
          </a:xfrm>
          <a:prstGeom prst="rect">
            <a:avLst/>
          </a:prstGeom>
        </p:spPr>
      </p:pic>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3"/>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9"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814519"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943583"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4099822"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4228885"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5"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948680"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3077743"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5254996"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5384060"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4">
            <a:extLst>
              <a:ext uri="{FF2B5EF4-FFF2-40B4-BE49-F238E27FC236}">
                <a16:creationId xmlns:a16="http://schemas.microsoft.com/office/drawing/2014/main" id="{F88C0029-8423-2840-9D9A-D481031AEB21}"/>
              </a:ext>
            </a:extLst>
          </p:cNvPr>
          <p:cNvSpPr>
            <a:spLocks noGrp="1"/>
          </p:cNvSpPr>
          <p:nvPr>
            <p:ph type="body" sz="quarter" idx="12"/>
          </p:nvPr>
        </p:nvSpPr>
        <p:spPr>
          <a:xfrm>
            <a:off x="9362365"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Box 20">
            <a:extLst>
              <a:ext uri="{FF2B5EF4-FFF2-40B4-BE49-F238E27FC236}">
                <a16:creationId xmlns:a16="http://schemas.microsoft.com/office/drawing/2014/main" id="{86EA329F-0476-2243-890D-1CF74AB77602}"/>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336429109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4Phases - 3">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p:nvSpPr>
        <p:spPr>
          <a:xfrm>
            <a:off x="9105900"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93971" y="1527275"/>
            <a:ext cx="9299072" cy="5695682"/>
          </a:xfrm>
          <a:prstGeom prst="rect">
            <a:avLst/>
          </a:prstGeom>
        </p:spPr>
      </p:pic>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3"/>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9"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814519"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943583"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4099822" y="2604059"/>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4228885"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5"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948680"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3077743"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5254996" y="4537112"/>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5384060"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4">
            <a:extLst>
              <a:ext uri="{FF2B5EF4-FFF2-40B4-BE49-F238E27FC236}">
                <a16:creationId xmlns:a16="http://schemas.microsoft.com/office/drawing/2014/main" id="{26EB3AA1-C1E1-C840-A0B5-67D720C4643B}"/>
              </a:ext>
            </a:extLst>
          </p:cNvPr>
          <p:cNvSpPr>
            <a:spLocks noGrp="1"/>
          </p:cNvSpPr>
          <p:nvPr>
            <p:ph type="body" sz="quarter" idx="12"/>
          </p:nvPr>
        </p:nvSpPr>
        <p:spPr>
          <a:xfrm>
            <a:off x="9362365"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Box 20">
            <a:extLst>
              <a:ext uri="{FF2B5EF4-FFF2-40B4-BE49-F238E27FC236}">
                <a16:creationId xmlns:a16="http://schemas.microsoft.com/office/drawing/2014/main" id="{A453A9C9-4CC4-3945-9AF3-39B2C8D9A5C4}"/>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60286555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4Phases - 4">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p:nvSpPr>
        <p:spPr>
          <a:xfrm>
            <a:off x="9105900"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pic>
        <p:nvPicPr>
          <p:cNvPr id="28" name="Picture 27">
            <a:extLst>
              <a:ext uri="{FF2B5EF4-FFF2-40B4-BE49-F238E27FC236}">
                <a16:creationId xmlns:a16="http://schemas.microsoft.com/office/drawing/2014/main" id="{5FC0D861-0F86-244F-B1FC-F0B485AE5B2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93971" y="1527277"/>
            <a:ext cx="9299072" cy="5695681"/>
          </a:xfrm>
          <a:prstGeom prst="rect">
            <a:avLst/>
          </a:prstGeom>
        </p:spPr>
      </p:pic>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3"/>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9"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6" name="Text Placeholder 14">
            <a:extLst>
              <a:ext uri="{FF2B5EF4-FFF2-40B4-BE49-F238E27FC236}">
                <a16:creationId xmlns:a16="http://schemas.microsoft.com/office/drawing/2014/main" id="{8C23CA75-41C7-1B4F-A0B0-3377675711B0}"/>
              </a:ext>
            </a:extLst>
          </p:cNvPr>
          <p:cNvSpPr>
            <a:spLocks noGrp="1"/>
          </p:cNvSpPr>
          <p:nvPr>
            <p:ph type="body" sz="quarter" idx="12"/>
          </p:nvPr>
        </p:nvSpPr>
        <p:spPr>
          <a:xfrm>
            <a:off x="9362365"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1814519" y="2582793"/>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0" name="Text Placeholder 17">
            <a:extLst>
              <a:ext uri="{FF2B5EF4-FFF2-40B4-BE49-F238E27FC236}">
                <a16:creationId xmlns:a16="http://schemas.microsoft.com/office/drawing/2014/main" id="{21E5E6BA-7B19-CB4E-8C09-F08633FF13E9}"/>
              </a:ext>
            </a:extLst>
          </p:cNvPr>
          <p:cNvSpPr>
            <a:spLocks noGrp="1"/>
          </p:cNvSpPr>
          <p:nvPr>
            <p:ph type="body" sz="quarter" idx="17"/>
          </p:nvPr>
        </p:nvSpPr>
        <p:spPr>
          <a:xfrm>
            <a:off x="1943583"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1" name="Text Placeholder 17">
            <a:extLst>
              <a:ext uri="{FF2B5EF4-FFF2-40B4-BE49-F238E27FC236}">
                <a16:creationId xmlns:a16="http://schemas.microsoft.com/office/drawing/2014/main" id="{C12A483F-AB9D-1340-89D6-84D92512A4BF}"/>
              </a:ext>
            </a:extLst>
          </p:cNvPr>
          <p:cNvSpPr>
            <a:spLocks noGrp="1"/>
          </p:cNvSpPr>
          <p:nvPr>
            <p:ph type="body" sz="quarter" idx="18"/>
          </p:nvPr>
        </p:nvSpPr>
        <p:spPr>
          <a:xfrm>
            <a:off x="4099821" y="2582793"/>
            <a:ext cx="206729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7">
            <a:extLst>
              <a:ext uri="{FF2B5EF4-FFF2-40B4-BE49-F238E27FC236}">
                <a16:creationId xmlns:a16="http://schemas.microsoft.com/office/drawing/2014/main" id="{6F058501-090B-514B-8A63-B990BA8B7F35}"/>
              </a:ext>
            </a:extLst>
          </p:cNvPr>
          <p:cNvSpPr>
            <a:spLocks noGrp="1"/>
          </p:cNvSpPr>
          <p:nvPr>
            <p:ph type="body" sz="quarter" idx="19"/>
          </p:nvPr>
        </p:nvSpPr>
        <p:spPr>
          <a:xfrm>
            <a:off x="4228885"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5" y="4720830"/>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5" name="Text Placeholder 17">
            <a:extLst>
              <a:ext uri="{FF2B5EF4-FFF2-40B4-BE49-F238E27FC236}">
                <a16:creationId xmlns:a16="http://schemas.microsoft.com/office/drawing/2014/main" id="{D5DE6353-617A-F045-8DD4-989F8768F211}"/>
              </a:ext>
            </a:extLst>
          </p:cNvPr>
          <p:cNvSpPr>
            <a:spLocks noGrp="1"/>
          </p:cNvSpPr>
          <p:nvPr>
            <p:ph type="body" sz="quarter" idx="22"/>
          </p:nvPr>
        </p:nvSpPr>
        <p:spPr>
          <a:xfrm>
            <a:off x="2948680" y="4515846"/>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6" name="Text Placeholder 17">
            <a:extLst>
              <a:ext uri="{FF2B5EF4-FFF2-40B4-BE49-F238E27FC236}">
                <a16:creationId xmlns:a16="http://schemas.microsoft.com/office/drawing/2014/main" id="{842D3A75-6A9D-1042-9C2D-6361B665EE74}"/>
              </a:ext>
            </a:extLst>
          </p:cNvPr>
          <p:cNvSpPr>
            <a:spLocks noGrp="1"/>
          </p:cNvSpPr>
          <p:nvPr>
            <p:ph type="body" sz="quarter" idx="23"/>
          </p:nvPr>
        </p:nvSpPr>
        <p:spPr>
          <a:xfrm>
            <a:off x="3077743"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7" name="Text Placeholder 17">
            <a:extLst>
              <a:ext uri="{FF2B5EF4-FFF2-40B4-BE49-F238E27FC236}">
                <a16:creationId xmlns:a16="http://schemas.microsoft.com/office/drawing/2014/main" id="{374B5EEB-EBD7-A549-992E-1DFD77B8E8C7}"/>
              </a:ext>
            </a:extLst>
          </p:cNvPr>
          <p:cNvSpPr>
            <a:spLocks noGrp="1"/>
          </p:cNvSpPr>
          <p:nvPr>
            <p:ph type="body" sz="quarter" idx="24"/>
          </p:nvPr>
        </p:nvSpPr>
        <p:spPr>
          <a:xfrm>
            <a:off x="5254996" y="4515846"/>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8" name="Text Placeholder 17">
            <a:extLst>
              <a:ext uri="{FF2B5EF4-FFF2-40B4-BE49-F238E27FC236}">
                <a16:creationId xmlns:a16="http://schemas.microsoft.com/office/drawing/2014/main" id="{E2AEEBD7-BCFB-8B48-96FA-F7ADFE1CC3C3}"/>
              </a:ext>
            </a:extLst>
          </p:cNvPr>
          <p:cNvSpPr>
            <a:spLocks noGrp="1"/>
          </p:cNvSpPr>
          <p:nvPr>
            <p:ph type="body" sz="quarter" idx="25"/>
          </p:nvPr>
        </p:nvSpPr>
        <p:spPr>
          <a:xfrm>
            <a:off x="5384060" y="4880687"/>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Box 18">
            <a:extLst>
              <a:ext uri="{FF2B5EF4-FFF2-40B4-BE49-F238E27FC236}">
                <a16:creationId xmlns:a16="http://schemas.microsoft.com/office/drawing/2014/main" id="{B3319451-64B4-1E41-83F2-9E6FFA4414F2}"/>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302066471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Phases tabl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p:nvSpPr>
        <p:spPr>
          <a:xfrm>
            <a:off x="1" y="5054266"/>
            <a:ext cx="12193586" cy="1937084"/>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3"/>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9" y="1177271"/>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6" name="Text Placeholder 14">
            <a:extLst>
              <a:ext uri="{FF2B5EF4-FFF2-40B4-BE49-F238E27FC236}">
                <a16:creationId xmlns:a16="http://schemas.microsoft.com/office/drawing/2014/main" id="{8C23CA75-41C7-1B4F-A0B0-3377675711B0}"/>
              </a:ext>
            </a:extLst>
          </p:cNvPr>
          <p:cNvSpPr>
            <a:spLocks noGrp="1"/>
          </p:cNvSpPr>
          <p:nvPr>
            <p:ph type="body" sz="quarter" idx="12"/>
          </p:nvPr>
        </p:nvSpPr>
        <p:spPr>
          <a:xfrm>
            <a:off x="371476" y="5198226"/>
            <a:ext cx="5689600" cy="1334923"/>
          </a:xfrm>
          <a:prstGeom prst="rect">
            <a:avLst/>
          </a:prstGeom>
        </p:spPr>
        <p:txBody>
          <a:bodyPr lIns="0" tIns="0" rIns="0" bIns="0" numCol="2"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7193883" y="5190061"/>
            <a:ext cx="2542732" cy="473616"/>
          </a:xfrm>
          <a:prstGeom prst="rect">
            <a:avLst/>
          </a:prstGeom>
        </p:spPr>
        <p:txBody>
          <a:bodyPr lIns="0" tIns="0" rIns="0" bIns="0">
            <a:noAutofit/>
          </a:bodyPr>
          <a:lstStyle>
            <a:lvl1pPr marL="0" indent="0">
              <a:lnSpc>
                <a:spcPct val="110000"/>
              </a:lnSpc>
              <a:buNone/>
              <a:defRPr sz="1600" b="0" i="0">
                <a:solidFill>
                  <a:schemeClr val="bg1"/>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7">
            <a:extLst>
              <a:ext uri="{FF2B5EF4-FFF2-40B4-BE49-F238E27FC236}">
                <a16:creationId xmlns:a16="http://schemas.microsoft.com/office/drawing/2014/main" id="{87CC9A51-A52D-E842-9650-65635AA1CCED}"/>
              </a:ext>
            </a:extLst>
          </p:cNvPr>
          <p:cNvSpPr>
            <a:spLocks noGrp="1"/>
          </p:cNvSpPr>
          <p:nvPr>
            <p:ph type="body" sz="quarter" idx="16"/>
          </p:nvPr>
        </p:nvSpPr>
        <p:spPr>
          <a:xfrm>
            <a:off x="1814519" y="2667857"/>
            <a:ext cx="2076769" cy="371902"/>
          </a:xfrm>
          <a:prstGeom prst="rect">
            <a:avLst/>
          </a:prstGeom>
        </p:spPr>
        <p:txBody>
          <a:bodyPr lIns="0" tIns="0" rIns="0" bIns="0">
            <a:noAutofit/>
          </a:bodyPr>
          <a:lstStyle>
            <a:lvl1pPr marL="0" indent="0" algn="ctr">
              <a:lnSpc>
                <a:spcPct val="11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Text Placeholder 17">
            <a:extLst>
              <a:ext uri="{FF2B5EF4-FFF2-40B4-BE49-F238E27FC236}">
                <a16:creationId xmlns:a16="http://schemas.microsoft.com/office/drawing/2014/main" id="{EE7AE534-5D92-7542-94CD-46B93F8B035B}"/>
              </a:ext>
            </a:extLst>
          </p:cNvPr>
          <p:cNvSpPr>
            <a:spLocks noGrp="1"/>
          </p:cNvSpPr>
          <p:nvPr>
            <p:ph type="body" sz="quarter" idx="17"/>
          </p:nvPr>
        </p:nvSpPr>
        <p:spPr>
          <a:xfrm>
            <a:off x="1943583" y="2947634"/>
            <a:ext cx="1818640" cy="1048604"/>
          </a:xfrm>
          <a:prstGeom prst="rect">
            <a:avLst/>
          </a:prstGeom>
        </p:spPr>
        <p:txBody>
          <a:bodyPr lIns="0" tIns="0" rIns="0" bIns="0">
            <a:noAutofit/>
          </a:bodyPr>
          <a:lstStyle>
            <a:lvl1pPr marL="0" indent="0" algn="ctr">
              <a:lnSpc>
                <a:spcPct val="110000"/>
              </a:lnSpc>
              <a:spcBef>
                <a:spcPts val="0"/>
              </a:spcBef>
              <a:buNone/>
              <a:defRPr sz="1200" b="0" i="0">
                <a:solidFill>
                  <a:srgbClr val="2576B7"/>
                </a:solidFill>
                <a:latin typeface="Roboto Condensed Light" panose="02000000000000000000" pitchFamily="2" charset="0"/>
                <a:ea typeface="Roboto Condensed Light" panose="02000000000000000000" pitchFamily="2" charset="0"/>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1" name="TextBox 20">
            <a:extLst>
              <a:ext uri="{FF2B5EF4-FFF2-40B4-BE49-F238E27FC236}">
                <a16:creationId xmlns:a16="http://schemas.microsoft.com/office/drawing/2014/main" id="{9556F70E-8924-D244-81F8-898F318C8A2A}"/>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382963226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Step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FF76D18-C940-E84E-830D-6CF9AF3924F1}"/>
              </a:ext>
            </a:extLst>
          </p:cNvPr>
          <p:cNvSpPr/>
          <p:nvPr/>
        </p:nvSpPr>
        <p:spPr>
          <a:xfrm>
            <a:off x="9105900" y="0"/>
            <a:ext cx="3087687" cy="6858000"/>
          </a:xfrm>
          <a:prstGeom prst="rect">
            <a:avLst/>
          </a:prstGeom>
          <a:gradFill>
            <a:gsLst>
              <a:gs pos="19000">
                <a:srgbClr val="2576B7"/>
              </a:gs>
              <a:gs pos="100000">
                <a:schemeClr val="accent1">
                  <a:lumMod val="60000"/>
                  <a:lumOff val="4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00000"/>
              </a:lnSpc>
            </a:pPr>
            <a:endParaRPr lang="en-US" sz="1092" dirty="0"/>
          </a:p>
        </p:txBody>
      </p:sp>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30023"/>
            <a:ext cx="8480612" cy="519691"/>
          </a:xfrm>
        </p:spPr>
        <p:txBody>
          <a:bodyPr>
            <a:noAutofit/>
          </a:bodyPr>
          <a:lstStyle>
            <a:lvl1pPr>
              <a:lnSpc>
                <a:spcPct val="90000"/>
              </a:lnSpc>
              <a:defRPr b="0" i="0">
                <a:solidFill>
                  <a:srgbClr val="4A4A4A"/>
                </a:solidFill>
              </a:defRPr>
            </a:lvl1pPr>
          </a:lstStyle>
          <a:p>
            <a:r>
              <a:rPr lang="en-US"/>
              <a:t>Click to edit Master title style</a:t>
            </a:r>
          </a:p>
        </p:txBody>
      </p:sp>
      <p:sp>
        <p:nvSpPr>
          <p:cNvPr id="4" name="Text Placeholder 11">
            <a:extLst>
              <a:ext uri="{FF2B5EF4-FFF2-40B4-BE49-F238E27FC236}">
                <a16:creationId xmlns:a16="http://schemas.microsoft.com/office/drawing/2014/main" id="{AFF3E0B4-46E9-884B-8F5F-3F97FE21CDA1}"/>
              </a:ext>
            </a:extLst>
          </p:cNvPr>
          <p:cNvSpPr>
            <a:spLocks noGrp="1"/>
          </p:cNvSpPr>
          <p:nvPr>
            <p:ph type="body" sz="quarter" idx="11"/>
          </p:nvPr>
        </p:nvSpPr>
        <p:spPr>
          <a:xfrm>
            <a:off x="374089" y="1177271"/>
            <a:ext cx="5686987" cy="456696"/>
          </a:xfrm>
          <a:prstGeom prst="rect">
            <a:avLst/>
          </a:prstGeom>
        </p:spPr>
        <p:txBody>
          <a:bodyPr lIns="0" tIns="0" rIns="0" bIns="0">
            <a:noAutofit/>
          </a:bodyPr>
          <a:lstStyle>
            <a:lvl1pPr marL="0" indent="0">
              <a:lnSpc>
                <a:spcPct val="9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6" name="Text Placeholder 14">
            <a:extLst>
              <a:ext uri="{FF2B5EF4-FFF2-40B4-BE49-F238E27FC236}">
                <a16:creationId xmlns:a16="http://schemas.microsoft.com/office/drawing/2014/main" id="{8C23CA75-41C7-1B4F-A0B0-3377675711B0}"/>
              </a:ext>
            </a:extLst>
          </p:cNvPr>
          <p:cNvSpPr>
            <a:spLocks noGrp="1"/>
          </p:cNvSpPr>
          <p:nvPr>
            <p:ph type="body" sz="quarter" idx="12"/>
          </p:nvPr>
        </p:nvSpPr>
        <p:spPr>
          <a:xfrm>
            <a:off x="9362365" y="662318"/>
            <a:ext cx="2531187" cy="3783558"/>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9" name="Text Placeholder 17">
            <a:extLst>
              <a:ext uri="{FF2B5EF4-FFF2-40B4-BE49-F238E27FC236}">
                <a16:creationId xmlns:a16="http://schemas.microsoft.com/office/drawing/2014/main" id="{3D4F850B-D58B-594D-978A-673E1E69514E}"/>
              </a:ext>
            </a:extLst>
          </p:cNvPr>
          <p:cNvSpPr>
            <a:spLocks noGrp="1"/>
          </p:cNvSpPr>
          <p:nvPr>
            <p:ph type="body" sz="quarter" idx="16"/>
          </p:nvPr>
        </p:nvSpPr>
        <p:spPr>
          <a:xfrm>
            <a:off x="374474" y="2082070"/>
            <a:ext cx="4529132" cy="371902"/>
          </a:xfrm>
          <a:prstGeom prst="rect">
            <a:avLst/>
          </a:prstGeom>
        </p:spPr>
        <p:txBody>
          <a:bodyPr lIns="0" tIns="0" rIns="0" bIns="0">
            <a:noAutofit/>
          </a:bodyPr>
          <a:lstStyle>
            <a:lvl1pPr marL="0" indent="0" algn="l">
              <a:lnSpc>
                <a:spcPct val="90000"/>
              </a:lnSpc>
              <a:buNone/>
              <a:defRPr sz="1800" b="0" i="0">
                <a:solidFill>
                  <a:srgbClr val="2576B7"/>
                </a:solidFill>
                <a:latin typeface="Montserrat SemiBold"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17">
            <a:extLst>
              <a:ext uri="{FF2B5EF4-FFF2-40B4-BE49-F238E27FC236}">
                <a16:creationId xmlns:a16="http://schemas.microsoft.com/office/drawing/2014/main" id="{0B9E58A6-0F71-2B44-BF10-C6A65531FE7E}"/>
              </a:ext>
            </a:extLst>
          </p:cNvPr>
          <p:cNvSpPr>
            <a:spLocks noGrp="1"/>
          </p:cNvSpPr>
          <p:nvPr>
            <p:ph type="body" sz="quarter" idx="14"/>
          </p:nvPr>
        </p:nvSpPr>
        <p:spPr>
          <a:xfrm>
            <a:off x="9362365" y="4720830"/>
            <a:ext cx="2542732" cy="473616"/>
          </a:xfrm>
          <a:prstGeom prst="rect">
            <a:avLst/>
          </a:prstGeom>
        </p:spPr>
        <p:txBody>
          <a:bodyPr lIns="0" tIns="0" rIns="0" bIns="0">
            <a:noAutofit/>
          </a:bodyPr>
          <a:lstStyle>
            <a:lvl1pPr marL="0" indent="0">
              <a:lnSpc>
                <a:spcPct val="90000"/>
              </a:lnSpc>
              <a:buNone/>
              <a:defRPr sz="1600" b="0" i="0">
                <a:solidFill>
                  <a:schemeClr val="bg1"/>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9" name="Text Placeholder 14">
            <a:extLst>
              <a:ext uri="{FF2B5EF4-FFF2-40B4-BE49-F238E27FC236}">
                <a16:creationId xmlns:a16="http://schemas.microsoft.com/office/drawing/2014/main" id="{C4C6D666-F1FC-4C45-8814-EC78F26C85BE}"/>
              </a:ext>
            </a:extLst>
          </p:cNvPr>
          <p:cNvSpPr>
            <a:spLocks noGrp="1"/>
          </p:cNvSpPr>
          <p:nvPr>
            <p:ph type="body" sz="quarter" idx="15"/>
          </p:nvPr>
        </p:nvSpPr>
        <p:spPr>
          <a:xfrm>
            <a:off x="9362364" y="4949431"/>
            <a:ext cx="2544797" cy="1324301"/>
          </a:xfrm>
          <a:prstGeom prst="rect">
            <a:avLst/>
          </a:prstGeom>
        </p:spPr>
        <p:txBody>
          <a:bodyPr lIns="0" tIns="0" rIns="0" bIns="0" numCol="1" spcCol="360000">
            <a:noAutofit/>
          </a:bodyPr>
          <a:lstStyle>
            <a:lvl1pPr marL="0" indent="0">
              <a:lnSpc>
                <a:spcPct val="110000"/>
              </a:lnSpc>
              <a:buNone/>
              <a:defRPr sz="1200" b="0" i="0">
                <a:solidFill>
                  <a:schemeClr val="bg1"/>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Text Placeholder 11">
            <a:extLst>
              <a:ext uri="{FF2B5EF4-FFF2-40B4-BE49-F238E27FC236}">
                <a16:creationId xmlns:a16="http://schemas.microsoft.com/office/drawing/2014/main" id="{07BB7D92-C928-3E42-B0C1-1E8CA4149E24}"/>
              </a:ext>
            </a:extLst>
          </p:cNvPr>
          <p:cNvSpPr>
            <a:spLocks noGrp="1"/>
          </p:cNvSpPr>
          <p:nvPr>
            <p:ph type="body" sz="quarter" idx="35"/>
          </p:nvPr>
        </p:nvSpPr>
        <p:spPr>
          <a:xfrm>
            <a:off x="358604" y="4835638"/>
            <a:ext cx="7070567" cy="939371"/>
          </a:xfrm>
          <a:prstGeom prst="rect">
            <a:avLst/>
          </a:prstGeom>
        </p:spPr>
        <p:txBody>
          <a:bodyPr lIns="0" tIns="0" rIns="0" bIns="0">
            <a:noAutofit/>
          </a:bodyPr>
          <a:lstStyle>
            <a:lvl1pPr marL="0" indent="0">
              <a:lnSpc>
                <a:spcPct val="90000"/>
              </a:lnSpc>
              <a:buNone/>
              <a:defRPr sz="2000" b="1" i="0" spc="0">
                <a:solidFill>
                  <a:srgbClr val="4A4A4A"/>
                </a:solidFill>
                <a:latin typeface="Montserrat SemiBold" panose="020B0604020202020204" charset="0"/>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3" name="Text Placeholder 14">
            <a:extLst>
              <a:ext uri="{FF2B5EF4-FFF2-40B4-BE49-F238E27FC236}">
                <a16:creationId xmlns:a16="http://schemas.microsoft.com/office/drawing/2014/main" id="{FDEDCE3A-356D-4642-851B-3AB57D790ADD}"/>
              </a:ext>
            </a:extLst>
          </p:cNvPr>
          <p:cNvSpPr>
            <a:spLocks noGrp="1"/>
          </p:cNvSpPr>
          <p:nvPr>
            <p:ph type="body" sz="quarter" idx="34"/>
          </p:nvPr>
        </p:nvSpPr>
        <p:spPr>
          <a:xfrm>
            <a:off x="380033" y="2580325"/>
            <a:ext cx="5237948" cy="1263015"/>
          </a:xfrm>
          <a:prstGeom prst="rect">
            <a:avLst/>
          </a:prstGeom>
        </p:spPr>
        <p:txBody>
          <a:bodyPr lIns="0" tIns="0" rIns="0" bIns="0">
            <a:noAutofit/>
          </a:bodyPr>
          <a:lstStyle>
            <a:lvl1pPr marL="0" indent="0">
              <a:lnSpc>
                <a:spcPct val="90000"/>
              </a:lnSpc>
              <a:buNone/>
              <a:defRPr sz="1600" b="0" i="0">
                <a:solidFill>
                  <a:srgbClr val="000000"/>
                </a:solidFill>
                <a:latin typeface="Exo" panose="02000503000000000000" pitchFamily="2" charset="77"/>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extBox 11">
            <a:extLst>
              <a:ext uri="{FF2B5EF4-FFF2-40B4-BE49-F238E27FC236}">
                <a16:creationId xmlns:a16="http://schemas.microsoft.com/office/drawing/2014/main" id="{907E2940-62C3-4846-A4B6-19D915C5EDE1}"/>
              </a:ext>
            </a:extLst>
          </p:cNvPr>
          <p:cNvSpPr txBox="1"/>
          <p:nvPr/>
        </p:nvSpPr>
        <p:spPr>
          <a:xfrm>
            <a:off x="8804022" y="6449570"/>
            <a:ext cx="3438335" cy="12311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0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0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2216381349"/>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CaseStudy-Overview">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933AFED-7F68-D14D-8FF8-7CF369A24AA9}"/>
              </a:ext>
            </a:extLst>
          </p:cNvPr>
          <p:cNvSpPr/>
          <p:nvPr/>
        </p:nvSpPr>
        <p:spPr>
          <a:xfrm>
            <a:off x="467838" y="2211575"/>
            <a:ext cx="3678865" cy="3891517"/>
          </a:xfrm>
          <a:prstGeom prst="rect">
            <a:avLst/>
          </a:prstGeom>
          <a:gradFill>
            <a:gsLst>
              <a:gs pos="0">
                <a:srgbClr val="F17A26">
                  <a:alpha val="19000"/>
                </a:srgbClr>
              </a:gs>
              <a:gs pos="55000">
                <a:srgbClr val="F17A26">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sp>
        <p:nvSpPr>
          <p:cNvPr id="26" name="Rectangle 25">
            <a:extLst>
              <a:ext uri="{FF2B5EF4-FFF2-40B4-BE49-F238E27FC236}">
                <a16:creationId xmlns:a16="http://schemas.microsoft.com/office/drawing/2014/main" id="{B38A9B09-49D1-CE44-A049-6DA802C9A72D}"/>
              </a:ext>
            </a:extLst>
          </p:cNvPr>
          <p:cNvSpPr/>
          <p:nvPr/>
        </p:nvSpPr>
        <p:spPr>
          <a:xfrm>
            <a:off x="4354834" y="2200942"/>
            <a:ext cx="3678865" cy="3891517"/>
          </a:xfrm>
          <a:prstGeom prst="rect">
            <a:avLst/>
          </a:prstGeom>
          <a:gradFill>
            <a:gsLst>
              <a:gs pos="0">
                <a:srgbClr val="299D48">
                  <a:alpha val="17000"/>
                </a:srgbClr>
              </a:gs>
              <a:gs pos="55000">
                <a:srgbClr val="299D48">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sp>
        <p:nvSpPr>
          <p:cNvPr id="2" name="Title 1">
            <a:extLst>
              <a:ext uri="{FF2B5EF4-FFF2-40B4-BE49-F238E27FC236}">
                <a16:creationId xmlns:a16="http://schemas.microsoft.com/office/drawing/2014/main" id="{0ED9F603-5D1D-774A-BC2E-2BB19F77B19A}"/>
              </a:ext>
            </a:extLst>
          </p:cNvPr>
          <p:cNvSpPr>
            <a:spLocks noGrp="1"/>
          </p:cNvSpPr>
          <p:nvPr>
            <p:ph type="title"/>
          </p:nvPr>
        </p:nvSpPr>
        <p:spPr>
          <a:xfrm>
            <a:off x="354106" y="547913"/>
            <a:ext cx="4983207" cy="1130188"/>
          </a:xfrm>
        </p:spPr>
        <p:txBody>
          <a:bodyPr>
            <a:noAutofit/>
          </a:bodyPr>
          <a:lstStyle>
            <a:lvl1pPr>
              <a:lnSpc>
                <a:spcPct val="90000"/>
              </a:lnSpc>
              <a:defRPr b="0" i="0"/>
            </a:lvl1pPr>
          </a:lstStyle>
          <a:p>
            <a:r>
              <a:rPr lang="en-US"/>
              <a:t>Click to edit Master title style</a:t>
            </a:r>
          </a:p>
        </p:txBody>
      </p:sp>
      <p:sp>
        <p:nvSpPr>
          <p:cNvPr id="49" name="Text Placeholder 12">
            <a:extLst>
              <a:ext uri="{FF2B5EF4-FFF2-40B4-BE49-F238E27FC236}">
                <a16:creationId xmlns:a16="http://schemas.microsoft.com/office/drawing/2014/main" id="{83E3CE5B-BC3A-9749-A3C9-0981EBB0D25F}"/>
              </a:ext>
            </a:extLst>
          </p:cNvPr>
          <p:cNvSpPr>
            <a:spLocks noGrp="1"/>
          </p:cNvSpPr>
          <p:nvPr>
            <p:ph type="body" sz="quarter" idx="15"/>
          </p:nvPr>
        </p:nvSpPr>
        <p:spPr>
          <a:xfrm>
            <a:off x="7995992" y="1227460"/>
            <a:ext cx="1411479"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50" name="Text Placeholder 12">
            <a:extLst>
              <a:ext uri="{FF2B5EF4-FFF2-40B4-BE49-F238E27FC236}">
                <a16:creationId xmlns:a16="http://schemas.microsoft.com/office/drawing/2014/main" id="{94D26957-23BC-244C-9C15-BD8319838C87}"/>
              </a:ext>
            </a:extLst>
          </p:cNvPr>
          <p:cNvSpPr>
            <a:spLocks noGrp="1"/>
          </p:cNvSpPr>
          <p:nvPr>
            <p:ph type="body" sz="quarter" idx="16" hasCustomPrompt="1"/>
          </p:nvPr>
        </p:nvSpPr>
        <p:spPr>
          <a:xfrm>
            <a:off x="7995993" y="1081050"/>
            <a:ext cx="1364984" cy="138064"/>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INDUSTRY</a:t>
            </a:r>
          </a:p>
        </p:txBody>
      </p:sp>
      <p:sp>
        <p:nvSpPr>
          <p:cNvPr id="51" name="Text Placeholder 12">
            <a:extLst>
              <a:ext uri="{FF2B5EF4-FFF2-40B4-BE49-F238E27FC236}">
                <a16:creationId xmlns:a16="http://schemas.microsoft.com/office/drawing/2014/main" id="{1AEFA7E8-5374-634A-90A1-FBA969346214}"/>
              </a:ext>
            </a:extLst>
          </p:cNvPr>
          <p:cNvSpPr>
            <a:spLocks noGrp="1"/>
          </p:cNvSpPr>
          <p:nvPr>
            <p:ph type="body" sz="quarter" idx="17"/>
          </p:nvPr>
        </p:nvSpPr>
        <p:spPr>
          <a:xfrm>
            <a:off x="9443420" y="1227460"/>
            <a:ext cx="2450131"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52" name="Text Placeholder 12">
            <a:extLst>
              <a:ext uri="{FF2B5EF4-FFF2-40B4-BE49-F238E27FC236}">
                <a16:creationId xmlns:a16="http://schemas.microsoft.com/office/drawing/2014/main" id="{D8566A2D-58FD-544A-9993-5A75E8DE7954}"/>
              </a:ext>
            </a:extLst>
          </p:cNvPr>
          <p:cNvSpPr>
            <a:spLocks noGrp="1"/>
          </p:cNvSpPr>
          <p:nvPr>
            <p:ph type="body" sz="quarter" idx="18" hasCustomPrompt="1"/>
          </p:nvPr>
        </p:nvSpPr>
        <p:spPr>
          <a:xfrm>
            <a:off x="9446820" y="1081050"/>
            <a:ext cx="2433555" cy="148752"/>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SOURCE</a:t>
            </a:r>
          </a:p>
        </p:txBody>
      </p:sp>
      <p:sp>
        <p:nvSpPr>
          <p:cNvPr id="81" name="Text Placeholder 14">
            <a:extLst>
              <a:ext uri="{FF2B5EF4-FFF2-40B4-BE49-F238E27FC236}">
                <a16:creationId xmlns:a16="http://schemas.microsoft.com/office/drawing/2014/main" id="{632DA5D6-4B5D-374C-8DA0-06C05A352A7F}"/>
              </a:ext>
            </a:extLst>
          </p:cNvPr>
          <p:cNvSpPr>
            <a:spLocks noGrp="1"/>
          </p:cNvSpPr>
          <p:nvPr>
            <p:ph type="body" sz="quarter" idx="31" hasCustomPrompt="1"/>
          </p:nvPr>
        </p:nvSpPr>
        <p:spPr>
          <a:xfrm>
            <a:off x="381794" y="1351869"/>
            <a:ext cx="3764382" cy="466166"/>
          </a:xfrm>
          <a:prstGeom prst="rect">
            <a:avLst/>
          </a:prstGeom>
        </p:spPr>
        <p:txBody>
          <a:bodyPr lIns="0" tIns="0" rIns="0" bIns="0">
            <a:noAutofit/>
          </a:bodyPr>
          <a:lstStyle>
            <a:lvl1pPr marL="0" indent="0" algn="l">
              <a:lnSpc>
                <a:spcPct val="110000"/>
              </a:lnSpc>
              <a:buNone/>
              <a:defRPr sz="1600" b="0" i="0">
                <a:solidFill>
                  <a:srgbClr val="000000"/>
                </a:solidFill>
                <a:latin typeface="Exo" panose="02000503000000000000"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22" name="Text Placeholder 11">
            <a:extLst>
              <a:ext uri="{FF2B5EF4-FFF2-40B4-BE49-F238E27FC236}">
                <a16:creationId xmlns:a16="http://schemas.microsoft.com/office/drawing/2014/main" id="{D99FFE4F-9691-A64B-AC9F-F3ECB412E67D}"/>
              </a:ext>
            </a:extLst>
          </p:cNvPr>
          <p:cNvSpPr>
            <a:spLocks noGrp="1"/>
          </p:cNvSpPr>
          <p:nvPr>
            <p:ph type="body" sz="quarter" idx="11"/>
          </p:nvPr>
        </p:nvSpPr>
        <p:spPr>
          <a:xfrm>
            <a:off x="882008" y="2478201"/>
            <a:ext cx="2777181" cy="939371"/>
          </a:xfrm>
          <a:prstGeom prst="rect">
            <a:avLst/>
          </a:prstGeom>
        </p:spPr>
        <p:txBody>
          <a:bodyPr lIns="0" tIns="0" rIns="0" bIns="0">
            <a:noAutofit/>
          </a:bodyPr>
          <a:lstStyle>
            <a:lvl1pPr marL="0" indent="0">
              <a:lnSpc>
                <a:spcPct val="110000"/>
              </a:lnSpc>
              <a:buNone/>
              <a:defRPr sz="2000" b="1" i="0" spc="0">
                <a:solidFill>
                  <a:srgbClr val="F17A26"/>
                </a:solidFill>
                <a:latin typeface="Montserrat SemiBold" panose="020B0604020202020204" charset="0"/>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7" name="Text Placeholder 11">
            <a:extLst>
              <a:ext uri="{FF2B5EF4-FFF2-40B4-BE49-F238E27FC236}">
                <a16:creationId xmlns:a16="http://schemas.microsoft.com/office/drawing/2014/main" id="{12597800-6F28-C54E-B9B2-4BE07EA00286}"/>
              </a:ext>
            </a:extLst>
          </p:cNvPr>
          <p:cNvSpPr>
            <a:spLocks noGrp="1"/>
          </p:cNvSpPr>
          <p:nvPr>
            <p:ph type="body" sz="quarter" idx="33"/>
          </p:nvPr>
        </p:nvSpPr>
        <p:spPr>
          <a:xfrm>
            <a:off x="4782345" y="2478201"/>
            <a:ext cx="2777181" cy="939371"/>
          </a:xfrm>
          <a:prstGeom prst="rect">
            <a:avLst/>
          </a:prstGeom>
        </p:spPr>
        <p:txBody>
          <a:bodyPr lIns="0" tIns="0" rIns="0" bIns="0">
            <a:noAutofit/>
          </a:bodyPr>
          <a:lstStyle>
            <a:lvl1pPr marL="0" indent="0">
              <a:lnSpc>
                <a:spcPct val="110000"/>
              </a:lnSpc>
              <a:buNone/>
              <a:defRPr sz="2000" b="1" i="0" spc="0">
                <a:solidFill>
                  <a:srgbClr val="299D48"/>
                </a:solidFill>
                <a:latin typeface="Montserrat SemiBold" panose="020B0604020202020204" charset="0"/>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0" name="Rectangle 19">
            <a:extLst>
              <a:ext uri="{FF2B5EF4-FFF2-40B4-BE49-F238E27FC236}">
                <a16:creationId xmlns:a16="http://schemas.microsoft.com/office/drawing/2014/main" id="{19BB4306-6F73-514A-8275-451C49DE6376}"/>
              </a:ext>
            </a:extLst>
          </p:cNvPr>
          <p:cNvSpPr/>
          <p:nvPr/>
        </p:nvSpPr>
        <p:spPr>
          <a:xfrm>
            <a:off x="4274820" y="2124635"/>
            <a:ext cx="7612380" cy="4087906"/>
          </a:xfrm>
          <a:prstGeom prst="rect">
            <a:avLst/>
          </a:prstGeom>
          <a:noFill/>
          <a:ln w="3175">
            <a:solidFill>
              <a:srgbClr val="C9C9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b="0" i="0" dirty="0">
              <a:latin typeface="Roboto Condensed Light" panose="02000000000000000000" pitchFamily="2" charset="0"/>
            </a:endParaRPr>
          </a:p>
        </p:txBody>
      </p:sp>
      <p:sp>
        <p:nvSpPr>
          <p:cNvPr id="23" name="Rectangle 22">
            <a:extLst>
              <a:ext uri="{FF2B5EF4-FFF2-40B4-BE49-F238E27FC236}">
                <a16:creationId xmlns:a16="http://schemas.microsoft.com/office/drawing/2014/main" id="{06CD7AF2-1439-1042-84B1-9FA17C1579F2}"/>
              </a:ext>
            </a:extLst>
          </p:cNvPr>
          <p:cNvSpPr/>
          <p:nvPr/>
        </p:nvSpPr>
        <p:spPr>
          <a:xfrm>
            <a:off x="381795" y="2124635"/>
            <a:ext cx="3887787" cy="4087906"/>
          </a:xfrm>
          <a:prstGeom prst="rect">
            <a:avLst/>
          </a:prstGeom>
          <a:noFill/>
          <a:ln w="3175">
            <a:solidFill>
              <a:srgbClr val="C9C9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b="0" i="0" dirty="0">
              <a:latin typeface="Roboto Condensed Light" panose="02000000000000000000" pitchFamily="2" charset="0"/>
            </a:endParaRPr>
          </a:p>
        </p:txBody>
      </p:sp>
      <p:sp>
        <p:nvSpPr>
          <p:cNvPr id="32" name="Rectangle 31">
            <a:extLst>
              <a:ext uri="{FF2B5EF4-FFF2-40B4-BE49-F238E27FC236}">
                <a16:creationId xmlns:a16="http://schemas.microsoft.com/office/drawing/2014/main" id="{2ACB767A-45FC-9F48-B418-D7EC7355E710}"/>
              </a:ext>
            </a:extLst>
          </p:cNvPr>
          <p:cNvSpPr/>
          <p:nvPr/>
        </p:nvSpPr>
        <p:spPr>
          <a:xfrm>
            <a:off x="8002111" y="2124635"/>
            <a:ext cx="3888000" cy="4087906"/>
          </a:xfrm>
          <a:prstGeom prst="rect">
            <a:avLst/>
          </a:prstGeom>
          <a:solidFill>
            <a:schemeClr val="bg1"/>
          </a:solidFill>
          <a:ln>
            <a:noFill/>
          </a:ln>
          <a:effectLst>
            <a:outerShdw blurRad="266700" sx="105000" sy="105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b="0" i="0" dirty="0">
              <a:latin typeface="Roboto Condensed Light" panose="02000000000000000000" pitchFamily="2" charset="0"/>
            </a:endParaRPr>
          </a:p>
        </p:txBody>
      </p:sp>
      <p:sp>
        <p:nvSpPr>
          <p:cNvPr id="19" name="Text Placeholder 11">
            <a:extLst>
              <a:ext uri="{FF2B5EF4-FFF2-40B4-BE49-F238E27FC236}">
                <a16:creationId xmlns:a16="http://schemas.microsoft.com/office/drawing/2014/main" id="{85DDFA7D-F891-5541-AA0E-D25B89A7FB95}"/>
              </a:ext>
            </a:extLst>
          </p:cNvPr>
          <p:cNvSpPr>
            <a:spLocks noGrp="1"/>
          </p:cNvSpPr>
          <p:nvPr>
            <p:ph type="body" sz="quarter" idx="35"/>
          </p:nvPr>
        </p:nvSpPr>
        <p:spPr>
          <a:xfrm>
            <a:off x="8497095" y="2478201"/>
            <a:ext cx="2777181" cy="939371"/>
          </a:xfrm>
          <a:prstGeom prst="rect">
            <a:avLst/>
          </a:prstGeom>
        </p:spPr>
        <p:txBody>
          <a:bodyPr lIns="0" tIns="0" rIns="0" bIns="0">
            <a:noAutofit/>
          </a:bodyPr>
          <a:lstStyle>
            <a:lvl1pPr marL="0" indent="0">
              <a:lnSpc>
                <a:spcPct val="110000"/>
              </a:lnSpc>
              <a:buNone/>
              <a:defRPr sz="2000" b="1" i="0" spc="0">
                <a:solidFill>
                  <a:srgbClr val="2576B7"/>
                </a:solidFill>
                <a:latin typeface="Montserrat SemiBold" panose="020B0604020202020204" charset="0"/>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9" name="Rectangle 28">
            <a:extLst>
              <a:ext uri="{FF2B5EF4-FFF2-40B4-BE49-F238E27FC236}">
                <a16:creationId xmlns:a16="http://schemas.microsoft.com/office/drawing/2014/main" id="{D84F50E7-9C84-0041-B92B-5909E8001F65}"/>
              </a:ext>
            </a:extLst>
          </p:cNvPr>
          <p:cNvSpPr/>
          <p:nvPr/>
        </p:nvSpPr>
        <p:spPr>
          <a:xfrm>
            <a:off x="8001845" y="2119122"/>
            <a:ext cx="3888000" cy="54000"/>
          </a:xfrm>
          <a:prstGeom prst="rect">
            <a:avLst/>
          </a:prstGeom>
          <a:solidFill>
            <a:srgbClr val="2576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latin typeface="Roboto Condensed Light" panose="02000000000000000000" pitchFamily="2" charset="0"/>
            </a:endParaRPr>
          </a:p>
        </p:txBody>
      </p:sp>
      <p:sp>
        <p:nvSpPr>
          <p:cNvPr id="21" name="Text Placeholder 4">
            <a:extLst>
              <a:ext uri="{FF2B5EF4-FFF2-40B4-BE49-F238E27FC236}">
                <a16:creationId xmlns:a16="http://schemas.microsoft.com/office/drawing/2014/main" id="{D66884E8-D3EE-4E4C-B7CB-7A9079FAB012}"/>
              </a:ext>
            </a:extLst>
          </p:cNvPr>
          <p:cNvSpPr>
            <a:spLocks noGrp="1"/>
          </p:cNvSpPr>
          <p:nvPr>
            <p:ph type="body" sz="quarter" idx="36"/>
          </p:nvPr>
        </p:nvSpPr>
        <p:spPr>
          <a:xfrm>
            <a:off x="881838" y="2816661"/>
            <a:ext cx="2924618" cy="3084411"/>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Text Placeholder 4">
            <a:extLst>
              <a:ext uri="{FF2B5EF4-FFF2-40B4-BE49-F238E27FC236}">
                <a16:creationId xmlns:a16="http://schemas.microsoft.com/office/drawing/2014/main" id="{39AD2FE5-1A1C-8F4A-8981-1B6428087B4F}"/>
              </a:ext>
            </a:extLst>
          </p:cNvPr>
          <p:cNvSpPr>
            <a:spLocks noGrp="1"/>
          </p:cNvSpPr>
          <p:nvPr>
            <p:ph type="body" sz="quarter" idx="37"/>
          </p:nvPr>
        </p:nvSpPr>
        <p:spPr>
          <a:xfrm>
            <a:off x="4788992" y="2816661"/>
            <a:ext cx="2924618" cy="3084411"/>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4">
            <a:extLst>
              <a:ext uri="{FF2B5EF4-FFF2-40B4-BE49-F238E27FC236}">
                <a16:creationId xmlns:a16="http://schemas.microsoft.com/office/drawing/2014/main" id="{9B48A8C3-06D8-B942-939C-E150561466EB}"/>
              </a:ext>
            </a:extLst>
          </p:cNvPr>
          <p:cNvSpPr>
            <a:spLocks noGrp="1"/>
          </p:cNvSpPr>
          <p:nvPr>
            <p:ph type="body" sz="quarter" idx="38"/>
          </p:nvPr>
        </p:nvSpPr>
        <p:spPr>
          <a:xfrm>
            <a:off x="8501527" y="2816661"/>
            <a:ext cx="2924618" cy="3084411"/>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6986115"/>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CaseStudy-Challeng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ACCCD150-1E43-B047-BBCD-E7CD4E6655BC}"/>
              </a:ext>
            </a:extLst>
          </p:cNvPr>
          <p:cNvSpPr/>
          <p:nvPr/>
        </p:nvSpPr>
        <p:spPr>
          <a:xfrm>
            <a:off x="471384" y="2215124"/>
            <a:ext cx="3678865" cy="3891517"/>
          </a:xfrm>
          <a:prstGeom prst="rect">
            <a:avLst/>
          </a:prstGeom>
          <a:gradFill>
            <a:gsLst>
              <a:gs pos="0">
                <a:srgbClr val="F17A26">
                  <a:alpha val="19000"/>
                </a:srgbClr>
              </a:gs>
              <a:gs pos="55000">
                <a:srgbClr val="F17A26">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sp>
        <p:nvSpPr>
          <p:cNvPr id="32" name="Rectangle 31">
            <a:extLst>
              <a:ext uri="{FF2B5EF4-FFF2-40B4-BE49-F238E27FC236}">
                <a16:creationId xmlns:a16="http://schemas.microsoft.com/office/drawing/2014/main" id="{2ACB767A-45FC-9F48-B418-D7EC7355E710}"/>
              </a:ext>
            </a:extLst>
          </p:cNvPr>
          <p:cNvSpPr/>
          <p:nvPr/>
        </p:nvSpPr>
        <p:spPr>
          <a:xfrm>
            <a:off x="378300" y="2124635"/>
            <a:ext cx="11516400" cy="4087906"/>
          </a:xfrm>
          <a:prstGeom prst="rect">
            <a:avLst/>
          </a:prstGeom>
          <a:no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b="0" i="0" dirty="0">
              <a:latin typeface="Roboto Condensed Light" panose="02000000000000000000" pitchFamily="2" charset="0"/>
            </a:endParaRPr>
          </a:p>
        </p:txBody>
      </p:sp>
      <p:sp>
        <p:nvSpPr>
          <p:cNvPr id="2" name="Title 1">
            <a:extLst>
              <a:ext uri="{FF2B5EF4-FFF2-40B4-BE49-F238E27FC236}">
                <a16:creationId xmlns:a16="http://schemas.microsoft.com/office/drawing/2014/main" id="{0ED9F603-5D1D-774A-BC2E-2BB19F77B19A}"/>
              </a:ext>
            </a:extLst>
          </p:cNvPr>
          <p:cNvSpPr>
            <a:spLocks noGrp="1"/>
          </p:cNvSpPr>
          <p:nvPr>
            <p:ph type="title"/>
          </p:nvPr>
        </p:nvSpPr>
        <p:spPr>
          <a:xfrm>
            <a:off x="354106" y="547913"/>
            <a:ext cx="4983207" cy="1130188"/>
          </a:xfrm>
        </p:spPr>
        <p:txBody>
          <a:bodyPr>
            <a:noAutofit/>
          </a:bodyPr>
          <a:lstStyle>
            <a:lvl1pPr>
              <a:lnSpc>
                <a:spcPct val="90000"/>
              </a:lnSpc>
              <a:defRPr b="0" i="0">
                <a:solidFill>
                  <a:srgbClr val="4A4A4A"/>
                </a:solidFill>
              </a:defRPr>
            </a:lvl1pPr>
          </a:lstStyle>
          <a:p>
            <a:r>
              <a:rPr lang="en-US"/>
              <a:t>Click to edit Master title style</a:t>
            </a:r>
          </a:p>
        </p:txBody>
      </p:sp>
      <p:sp>
        <p:nvSpPr>
          <p:cNvPr id="49" name="Text Placeholder 12">
            <a:extLst>
              <a:ext uri="{FF2B5EF4-FFF2-40B4-BE49-F238E27FC236}">
                <a16:creationId xmlns:a16="http://schemas.microsoft.com/office/drawing/2014/main" id="{83E3CE5B-BC3A-9749-A3C9-0981EBB0D25F}"/>
              </a:ext>
            </a:extLst>
          </p:cNvPr>
          <p:cNvSpPr>
            <a:spLocks noGrp="1"/>
          </p:cNvSpPr>
          <p:nvPr>
            <p:ph type="body" sz="quarter" idx="15"/>
          </p:nvPr>
        </p:nvSpPr>
        <p:spPr>
          <a:xfrm>
            <a:off x="7995992" y="1227460"/>
            <a:ext cx="1411479"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50" name="Text Placeholder 12">
            <a:extLst>
              <a:ext uri="{FF2B5EF4-FFF2-40B4-BE49-F238E27FC236}">
                <a16:creationId xmlns:a16="http://schemas.microsoft.com/office/drawing/2014/main" id="{94D26957-23BC-244C-9C15-BD8319838C87}"/>
              </a:ext>
            </a:extLst>
          </p:cNvPr>
          <p:cNvSpPr>
            <a:spLocks noGrp="1"/>
          </p:cNvSpPr>
          <p:nvPr>
            <p:ph type="body" sz="quarter" idx="16" hasCustomPrompt="1"/>
          </p:nvPr>
        </p:nvSpPr>
        <p:spPr>
          <a:xfrm>
            <a:off x="7995993" y="1081050"/>
            <a:ext cx="1364984" cy="138064"/>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INDUSTRY</a:t>
            </a:r>
          </a:p>
        </p:txBody>
      </p:sp>
      <p:sp>
        <p:nvSpPr>
          <p:cNvPr id="51" name="Text Placeholder 12">
            <a:extLst>
              <a:ext uri="{FF2B5EF4-FFF2-40B4-BE49-F238E27FC236}">
                <a16:creationId xmlns:a16="http://schemas.microsoft.com/office/drawing/2014/main" id="{1AEFA7E8-5374-634A-90A1-FBA969346214}"/>
              </a:ext>
            </a:extLst>
          </p:cNvPr>
          <p:cNvSpPr>
            <a:spLocks noGrp="1"/>
          </p:cNvSpPr>
          <p:nvPr>
            <p:ph type="body" sz="quarter" idx="17"/>
          </p:nvPr>
        </p:nvSpPr>
        <p:spPr>
          <a:xfrm>
            <a:off x="9443420" y="1227460"/>
            <a:ext cx="2450131"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52" name="Text Placeholder 12">
            <a:extLst>
              <a:ext uri="{FF2B5EF4-FFF2-40B4-BE49-F238E27FC236}">
                <a16:creationId xmlns:a16="http://schemas.microsoft.com/office/drawing/2014/main" id="{D8566A2D-58FD-544A-9993-5A75E8DE7954}"/>
              </a:ext>
            </a:extLst>
          </p:cNvPr>
          <p:cNvSpPr>
            <a:spLocks noGrp="1"/>
          </p:cNvSpPr>
          <p:nvPr>
            <p:ph type="body" sz="quarter" idx="18" hasCustomPrompt="1"/>
          </p:nvPr>
        </p:nvSpPr>
        <p:spPr>
          <a:xfrm>
            <a:off x="9446820" y="1081050"/>
            <a:ext cx="2433555" cy="148752"/>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SOURCE</a:t>
            </a:r>
          </a:p>
        </p:txBody>
      </p:sp>
      <p:sp>
        <p:nvSpPr>
          <p:cNvPr id="81" name="Text Placeholder 14">
            <a:extLst>
              <a:ext uri="{FF2B5EF4-FFF2-40B4-BE49-F238E27FC236}">
                <a16:creationId xmlns:a16="http://schemas.microsoft.com/office/drawing/2014/main" id="{632DA5D6-4B5D-374C-8DA0-06C05A352A7F}"/>
              </a:ext>
            </a:extLst>
          </p:cNvPr>
          <p:cNvSpPr>
            <a:spLocks noGrp="1"/>
          </p:cNvSpPr>
          <p:nvPr>
            <p:ph type="body" sz="quarter" idx="31" hasCustomPrompt="1"/>
          </p:nvPr>
        </p:nvSpPr>
        <p:spPr>
          <a:xfrm>
            <a:off x="381794" y="1351869"/>
            <a:ext cx="3764382" cy="466166"/>
          </a:xfrm>
          <a:prstGeom prst="rect">
            <a:avLst/>
          </a:prstGeom>
        </p:spPr>
        <p:txBody>
          <a:bodyPr lIns="0" tIns="0" rIns="0" bIns="0">
            <a:noAutofit/>
          </a:bodyPr>
          <a:lstStyle>
            <a:lvl1pPr marL="0" indent="0" algn="l">
              <a:lnSpc>
                <a:spcPct val="110000"/>
              </a:lnSpc>
              <a:buNone/>
              <a:defRPr sz="1600" b="0" i="0">
                <a:solidFill>
                  <a:srgbClr val="000000"/>
                </a:solidFill>
                <a:latin typeface="Exo" panose="02000503000000000000"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18" name="Text Placeholder 14">
            <a:extLst>
              <a:ext uri="{FF2B5EF4-FFF2-40B4-BE49-F238E27FC236}">
                <a16:creationId xmlns:a16="http://schemas.microsoft.com/office/drawing/2014/main" id="{64575029-F9F4-2248-A2E0-0D606CABA3CE}"/>
              </a:ext>
            </a:extLst>
          </p:cNvPr>
          <p:cNvSpPr>
            <a:spLocks noGrp="1"/>
          </p:cNvSpPr>
          <p:nvPr>
            <p:ph type="body" sz="quarter" idx="34"/>
          </p:nvPr>
        </p:nvSpPr>
        <p:spPr>
          <a:xfrm>
            <a:off x="877102" y="2823210"/>
            <a:ext cx="2906863" cy="3097530"/>
          </a:xfrm>
          <a:prstGeom prst="rect">
            <a:avLst/>
          </a:prstGeom>
        </p:spPr>
        <p:txBody>
          <a:bodyPr lIns="0" tIns="0" rIns="0" bIns="0">
            <a:noAutofit/>
          </a:bodyPr>
          <a:lstStyle>
            <a:lvl1pPr marL="0" indent="0">
              <a:lnSpc>
                <a:spcPct val="110000"/>
              </a:lnSpc>
              <a:buNone/>
              <a:defRPr sz="1600" b="0" i="0">
                <a:solidFill>
                  <a:srgbClr val="000000"/>
                </a:solidFill>
                <a:latin typeface="Exo" panose="02000503000000000000" pitchFamily="2" charset="77"/>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1">
            <a:extLst>
              <a:ext uri="{FF2B5EF4-FFF2-40B4-BE49-F238E27FC236}">
                <a16:creationId xmlns:a16="http://schemas.microsoft.com/office/drawing/2014/main" id="{85DDFA7D-F891-5541-AA0E-D25B89A7FB95}"/>
              </a:ext>
            </a:extLst>
          </p:cNvPr>
          <p:cNvSpPr>
            <a:spLocks noGrp="1"/>
          </p:cNvSpPr>
          <p:nvPr>
            <p:ph type="body" sz="quarter" idx="35"/>
          </p:nvPr>
        </p:nvSpPr>
        <p:spPr>
          <a:xfrm>
            <a:off x="873285" y="2478201"/>
            <a:ext cx="2777181" cy="939371"/>
          </a:xfrm>
          <a:prstGeom prst="rect">
            <a:avLst/>
          </a:prstGeom>
        </p:spPr>
        <p:txBody>
          <a:bodyPr lIns="0" tIns="0" rIns="0" bIns="0">
            <a:noAutofit/>
          </a:bodyPr>
          <a:lstStyle>
            <a:lvl1pPr marL="0" indent="0">
              <a:lnSpc>
                <a:spcPct val="110000"/>
              </a:lnSpc>
              <a:buNone/>
              <a:defRPr sz="2000" b="1" i="0" spc="0">
                <a:solidFill>
                  <a:srgbClr val="F17A26"/>
                </a:solidFill>
                <a:latin typeface="Montserrat SemiBold" panose="020B0604020202020204" charset="0"/>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4">
            <a:extLst>
              <a:ext uri="{FF2B5EF4-FFF2-40B4-BE49-F238E27FC236}">
                <a16:creationId xmlns:a16="http://schemas.microsoft.com/office/drawing/2014/main" id="{7CC5F6BB-EA9F-D840-8B69-03B879A19A3B}"/>
              </a:ext>
            </a:extLst>
          </p:cNvPr>
          <p:cNvSpPr>
            <a:spLocks noGrp="1"/>
          </p:cNvSpPr>
          <p:nvPr>
            <p:ph type="body" sz="quarter" idx="33"/>
          </p:nvPr>
        </p:nvSpPr>
        <p:spPr>
          <a:xfrm>
            <a:off x="4773354" y="2859190"/>
            <a:ext cx="6291521" cy="2701638"/>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1169182"/>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CaseStudy-Solution">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6B6B27B-BCD4-EC48-AEB7-B3D393D6BBC5}"/>
              </a:ext>
            </a:extLst>
          </p:cNvPr>
          <p:cNvSpPr/>
          <p:nvPr/>
        </p:nvSpPr>
        <p:spPr>
          <a:xfrm>
            <a:off x="471384" y="2215124"/>
            <a:ext cx="3678865" cy="3891517"/>
          </a:xfrm>
          <a:prstGeom prst="rect">
            <a:avLst/>
          </a:prstGeom>
          <a:gradFill>
            <a:gsLst>
              <a:gs pos="0">
                <a:srgbClr val="299D48">
                  <a:alpha val="18000"/>
                </a:srgbClr>
              </a:gs>
              <a:gs pos="55000">
                <a:srgbClr val="299D48">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sp>
        <p:nvSpPr>
          <p:cNvPr id="16" name="Rectangle 15">
            <a:extLst>
              <a:ext uri="{FF2B5EF4-FFF2-40B4-BE49-F238E27FC236}">
                <a16:creationId xmlns:a16="http://schemas.microsoft.com/office/drawing/2014/main" id="{95371860-ED38-0C40-8EE6-0ED187190BD6}"/>
              </a:ext>
            </a:extLst>
          </p:cNvPr>
          <p:cNvSpPr/>
          <p:nvPr/>
        </p:nvSpPr>
        <p:spPr>
          <a:xfrm>
            <a:off x="378300" y="2124635"/>
            <a:ext cx="11516400" cy="4087906"/>
          </a:xfrm>
          <a:prstGeom prst="rect">
            <a:avLst/>
          </a:prstGeom>
          <a:no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b="0" i="0" dirty="0">
              <a:latin typeface="Roboto Condensed Light" panose="02000000000000000000" pitchFamily="2" charset="0"/>
            </a:endParaRPr>
          </a:p>
        </p:txBody>
      </p:sp>
      <p:sp>
        <p:nvSpPr>
          <p:cNvPr id="2" name="Title 1">
            <a:extLst>
              <a:ext uri="{FF2B5EF4-FFF2-40B4-BE49-F238E27FC236}">
                <a16:creationId xmlns:a16="http://schemas.microsoft.com/office/drawing/2014/main" id="{0ED9F603-5D1D-774A-BC2E-2BB19F77B19A}"/>
              </a:ext>
            </a:extLst>
          </p:cNvPr>
          <p:cNvSpPr>
            <a:spLocks noGrp="1"/>
          </p:cNvSpPr>
          <p:nvPr>
            <p:ph type="title"/>
          </p:nvPr>
        </p:nvSpPr>
        <p:spPr>
          <a:xfrm>
            <a:off x="354106" y="545358"/>
            <a:ext cx="4983207" cy="1130188"/>
          </a:xfrm>
        </p:spPr>
        <p:txBody>
          <a:bodyPr>
            <a:noAutofit/>
          </a:bodyPr>
          <a:lstStyle>
            <a:lvl1pPr>
              <a:lnSpc>
                <a:spcPct val="90000"/>
              </a:lnSpc>
              <a:defRPr b="0" i="0"/>
            </a:lvl1pPr>
          </a:lstStyle>
          <a:p>
            <a:r>
              <a:rPr lang="en-US"/>
              <a:t>Click to edit Master title style</a:t>
            </a:r>
          </a:p>
        </p:txBody>
      </p:sp>
      <p:sp>
        <p:nvSpPr>
          <p:cNvPr id="49" name="Text Placeholder 12">
            <a:extLst>
              <a:ext uri="{FF2B5EF4-FFF2-40B4-BE49-F238E27FC236}">
                <a16:creationId xmlns:a16="http://schemas.microsoft.com/office/drawing/2014/main" id="{83E3CE5B-BC3A-9749-A3C9-0981EBB0D25F}"/>
              </a:ext>
            </a:extLst>
          </p:cNvPr>
          <p:cNvSpPr>
            <a:spLocks noGrp="1"/>
          </p:cNvSpPr>
          <p:nvPr>
            <p:ph type="body" sz="quarter" idx="15"/>
          </p:nvPr>
        </p:nvSpPr>
        <p:spPr>
          <a:xfrm>
            <a:off x="7995992" y="1212713"/>
            <a:ext cx="1411479"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50" name="Text Placeholder 12">
            <a:extLst>
              <a:ext uri="{FF2B5EF4-FFF2-40B4-BE49-F238E27FC236}">
                <a16:creationId xmlns:a16="http://schemas.microsoft.com/office/drawing/2014/main" id="{94D26957-23BC-244C-9C15-BD8319838C87}"/>
              </a:ext>
            </a:extLst>
          </p:cNvPr>
          <p:cNvSpPr>
            <a:spLocks noGrp="1"/>
          </p:cNvSpPr>
          <p:nvPr>
            <p:ph type="body" sz="quarter" idx="16" hasCustomPrompt="1"/>
          </p:nvPr>
        </p:nvSpPr>
        <p:spPr>
          <a:xfrm>
            <a:off x="7995993" y="1066304"/>
            <a:ext cx="1395981" cy="200057"/>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INDUSTRY</a:t>
            </a:r>
          </a:p>
        </p:txBody>
      </p:sp>
      <p:sp>
        <p:nvSpPr>
          <p:cNvPr id="51" name="Text Placeholder 12">
            <a:extLst>
              <a:ext uri="{FF2B5EF4-FFF2-40B4-BE49-F238E27FC236}">
                <a16:creationId xmlns:a16="http://schemas.microsoft.com/office/drawing/2014/main" id="{1AEFA7E8-5374-634A-90A1-FBA969346214}"/>
              </a:ext>
            </a:extLst>
          </p:cNvPr>
          <p:cNvSpPr>
            <a:spLocks noGrp="1"/>
          </p:cNvSpPr>
          <p:nvPr>
            <p:ph type="body" sz="quarter" idx="17"/>
          </p:nvPr>
        </p:nvSpPr>
        <p:spPr>
          <a:xfrm>
            <a:off x="9443420" y="1212713"/>
            <a:ext cx="2450131"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52" name="Text Placeholder 12">
            <a:extLst>
              <a:ext uri="{FF2B5EF4-FFF2-40B4-BE49-F238E27FC236}">
                <a16:creationId xmlns:a16="http://schemas.microsoft.com/office/drawing/2014/main" id="{D8566A2D-58FD-544A-9993-5A75E8DE7954}"/>
              </a:ext>
            </a:extLst>
          </p:cNvPr>
          <p:cNvSpPr>
            <a:spLocks noGrp="1"/>
          </p:cNvSpPr>
          <p:nvPr>
            <p:ph type="body" sz="quarter" idx="18" hasCustomPrompt="1"/>
          </p:nvPr>
        </p:nvSpPr>
        <p:spPr>
          <a:xfrm>
            <a:off x="9446820" y="1066303"/>
            <a:ext cx="2433555" cy="148752"/>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SOURCE</a:t>
            </a:r>
          </a:p>
        </p:txBody>
      </p:sp>
      <p:sp>
        <p:nvSpPr>
          <p:cNvPr id="81" name="Text Placeholder 14">
            <a:extLst>
              <a:ext uri="{FF2B5EF4-FFF2-40B4-BE49-F238E27FC236}">
                <a16:creationId xmlns:a16="http://schemas.microsoft.com/office/drawing/2014/main" id="{632DA5D6-4B5D-374C-8DA0-06C05A352A7F}"/>
              </a:ext>
            </a:extLst>
          </p:cNvPr>
          <p:cNvSpPr>
            <a:spLocks noGrp="1"/>
          </p:cNvSpPr>
          <p:nvPr>
            <p:ph type="body" sz="quarter" idx="31" hasCustomPrompt="1"/>
          </p:nvPr>
        </p:nvSpPr>
        <p:spPr>
          <a:xfrm>
            <a:off x="381794" y="1337122"/>
            <a:ext cx="3764382" cy="466166"/>
          </a:xfrm>
          <a:prstGeom prst="rect">
            <a:avLst/>
          </a:prstGeom>
        </p:spPr>
        <p:txBody>
          <a:bodyPr lIns="0" tIns="0" rIns="0" bIns="0">
            <a:noAutofit/>
          </a:bodyPr>
          <a:lstStyle>
            <a:lvl1pPr marL="0" indent="0" algn="l">
              <a:lnSpc>
                <a:spcPct val="110000"/>
              </a:lnSpc>
              <a:buNone/>
              <a:defRPr sz="1600" b="0" i="0">
                <a:solidFill>
                  <a:srgbClr val="000000"/>
                </a:solidFill>
                <a:latin typeface="Exo" panose="02000503000000000000"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18" name="Text Placeholder 14">
            <a:extLst>
              <a:ext uri="{FF2B5EF4-FFF2-40B4-BE49-F238E27FC236}">
                <a16:creationId xmlns:a16="http://schemas.microsoft.com/office/drawing/2014/main" id="{64575029-F9F4-2248-A2E0-0D606CABA3CE}"/>
              </a:ext>
            </a:extLst>
          </p:cNvPr>
          <p:cNvSpPr>
            <a:spLocks noGrp="1"/>
          </p:cNvSpPr>
          <p:nvPr>
            <p:ph type="body" sz="quarter" idx="34"/>
          </p:nvPr>
        </p:nvSpPr>
        <p:spPr>
          <a:xfrm>
            <a:off x="877102" y="2823210"/>
            <a:ext cx="2906863" cy="3097530"/>
          </a:xfrm>
          <a:prstGeom prst="rect">
            <a:avLst/>
          </a:prstGeom>
        </p:spPr>
        <p:txBody>
          <a:bodyPr lIns="0" tIns="0" rIns="0" bIns="0">
            <a:noAutofit/>
          </a:bodyPr>
          <a:lstStyle>
            <a:lvl1pPr marL="0" indent="0">
              <a:lnSpc>
                <a:spcPct val="110000"/>
              </a:lnSpc>
              <a:buNone/>
              <a:defRPr sz="1600" b="0" i="0">
                <a:solidFill>
                  <a:srgbClr val="000000"/>
                </a:solidFill>
                <a:latin typeface="Exo" panose="02000503000000000000" pitchFamily="2" charset="77"/>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1">
            <a:extLst>
              <a:ext uri="{FF2B5EF4-FFF2-40B4-BE49-F238E27FC236}">
                <a16:creationId xmlns:a16="http://schemas.microsoft.com/office/drawing/2014/main" id="{85DDFA7D-F891-5541-AA0E-D25B89A7FB95}"/>
              </a:ext>
            </a:extLst>
          </p:cNvPr>
          <p:cNvSpPr>
            <a:spLocks noGrp="1"/>
          </p:cNvSpPr>
          <p:nvPr>
            <p:ph type="body" sz="quarter" idx="35"/>
          </p:nvPr>
        </p:nvSpPr>
        <p:spPr>
          <a:xfrm>
            <a:off x="873285" y="2478201"/>
            <a:ext cx="2777181" cy="939371"/>
          </a:xfrm>
          <a:prstGeom prst="rect">
            <a:avLst/>
          </a:prstGeom>
        </p:spPr>
        <p:txBody>
          <a:bodyPr lIns="0" tIns="0" rIns="0" bIns="0">
            <a:noAutofit/>
          </a:bodyPr>
          <a:lstStyle>
            <a:lvl1pPr marL="0" indent="0">
              <a:lnSpc>
                <a:spcPct val="110000"/>
              </a:lnSpc>
              <a:buNone/>
              <a:defRPr sz="2000" b="1" i="0" spc="0">
                <a:solidFill>
                  <a:srgbClr val="299D48"/>
                </a:solidFill>
                <a:latin typeface="Montserrat SemiBold" panose="020B0604020202020204" charset="0"/>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Text Placeholder 4">
            <a:extLst>
              <a:ext uri="{FF2B5EF4-FFF2-40B4-BE49-F238E27FC236}">
                <a16:creationId xmlns:a16="http://schemas.microsoft.com/office/drawing/2014/main" id="{EBC06712-582F-5A4A-B1A9-40F085BF682E}"/>
              </a:ext>
            </a:extLst>
          </p:cNvPr>
          <p:cNvSpPr>
            <a:spLocks noGrp="1"/>
          </p:cNvSpPr>
          <p:nvPr>
            <p:ph type="body" sz="quarter" idx="33"/>
          </p:nvPr>
        </p:nvSpPr>
        <p:spPr>
          <a:xfrm>
            <a:off x="4773354" y="2859190"/>
            <a:ext cx="6291521" cy="2701638"/>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8114627"/>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CaseStudy-Resul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F603-5D1D-774A-BC2E-2BB19F77B19A}"/>
              </a:ext>
            </a:extLst>
          </p:cNvPr>
          <p:cNvSpPr>
            <a:spLocks noGrp="1"/>
          </p:cNvSpPr>
          <p:nvPr>
            <p:ph type="title"/>
          </p:nvPr>
        </p:nvSpPr>
        <p:spPr>
          <a:xfrm>
            <a:off x="354106" y="545357"/>
            <a:ext cx="4983207" cy="1130188"/>
          </a:xfrm>
        </p:spPr>
        <p:txBody>
          <a:bodyPr>
            <a:noAutofit/>
          </a:bodyPr>
          <a:lstStyle>
            <a:lvl1pPr>
              <a:lnSpc>
                <a:spcPct val="90000"/>
              </a:lnSpc>
              <a:defRPr b="0" i="0">
                <a:solidFill>
                  <a:srgbClr val="4A4A4A"/>
                </a:solidFill>
              </a:defRPr>
            </a:lvl1pPr>
          </a:lstStyle>
          <a:p>
            <a:r>
              <a:rPr lang="en-US"/>
              <a:t>Click to edit Master title style</a:t>
            </a:r>
            <a:endParaRPr lang="en-US" dirty="0"/>
          </a:p>
        </p:txBody>
      </p:sp>
      <p:sp>
        <p:nvSpPr>
          <p:cNvPr id="49" name="Text Placeholder 12">
            <a:extLst>
              <a:ext uri="{FF2B5EF4-FFF2-40B4-BE49-F238E27FC236}">
                <a16:creationId xmlns:a16="http://schemas.microsoft.com/office/drawing/2014/main" id="{83E3CE5B-BC3A-9749-A3C9-0981EBB0D25F}"/>
              </a:ext>
            </a:extLst>
          </p:cNvPr>
          <p:cNvSpPr>
            <a:spLocks noGrp="1"/>
          </p:cNvSpPr>
          <p:nvPr>
            <p:ph type="body" sz="quarter" idx="15"/>
          </p:nvPr>
        </p:nvSpPr>
        <p:spPr>
          <a:xfrm>
            <a:off x="7995993" y="1212711"/>
            <a:ext cx="1411479" cy="379114"/>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50" name="Text Placeholder 12">
            <a:extLst>
              <a:ext uri="{FF2B5EF4-FFF2-40B4-BE49-F238E27FC236}">
                <a16:creationId xmlns:a16="http://schemas.microsoft.com/office/drawing/2014/main" id="{94D26957-23BC-244C-9C15-BD8319838C87}"/>
              </a:ext>
            </a:extLst>
          </p:cNvPr>
          <p:cNvSpPr>
            <a:spLocks noGrp="1"/>
          </p:cNvSpPr>
          <p:nvPr>
            <p:ph type="body" sz="quarter" idx="16" hasCustomPrompt="1"/>
          </p:nvPr>
        </p:nvSpPr>
        <p:spPr>
          <a:xfrm>
            <a:off x="7995992" y="1066302"/>
            <a:ext cx="1974105" cy="148752"/>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INDUSTRY</a:t>
            </a:r>
          </a:p>
        </p:txBody>
      </p:sp>
      <p:sp>
        <p:nvSpPr>
          <p:cNvPr id="51" name="Text Placeholder 12">
            <a:extLst>
              <a:ext uri="{FF2B5EF4-FFF2-40B4-BE49-F238E27FC236}">
                <a16:creationId xmlns:a16="http://schemas.microsoft.com/office/drawing/2014/main" id="{1AEFA7E8-5374-634A-90A1-FBA969346214}"/>
              </a:ext>
            </a:extLst>
          </p:cNvPr>
          <p:cNvSpPr>
            <a:spLocks noGrp="1"/>
          </p:cNvSpPr>
          <p:nvPr>
            <p:ph type="body" sz="quarter" idx="17"/>
          </p:nvPr>
        </p:nvSpPr>
        <p:spPr>
          <a:xfrm>
            <a:off x="9443420" y="1212712"/>
            <a:ext cx="2450131" cy="381201"/>
          </a:xfrm>
          <a:prstGeom prst="rect">
            <a:avLst/>
          </a:prstGeom>
        </p:spPr>
        <p:txBody>
          <a:bodyPr lIns="0" tIns="0" rIns="0" bIns="0">
            <a:noAutofit/>
          </a:bodyPr>
          <a:lstStyle>
            <a:lvl1pPr marL="0" indent="0" algn="l">
              <a:lnSpc>
                <a:spcPct val="110000"/>
              </a:lnSpc>
              <a:buNone/>
              <a:defRPr sz="12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Click to edit Master text styles</a:t>
            </a:r>
          </a:p>
        </p:txBody>
      </p:sp>
      <p:sp>
        <p:nvSpPr>
          <p:cNvPr id="52" name="Text Placeholder 12">
            <a:extLst>
              <a:ext uri="{FF2B5EF4-FFF2-40B4-BE49-F238E27FC236}">
                <a16:creationId xmlns:a16="http://schemas.microsoft.com/office/drawing/2014/main" id="{D8566A2D-58FD-544A-9993-5A75E8DE7954}"/>
              </a:ext>
            </a:extLst>
          </p:cNvPr>
          <p:cNvSpPr>
            <a:spLocks noGrp="1"/>
          </p:cNvSpPr>
          <p:nvPr>
            <p:ph type="body" sz="quarter" idx="18" hasCustomPrompt="1"/>
          </p:nvPr>
        </p:nvSpPr>
        <p:spPr>
          <a:xfrm>
            <a:off x="9446820" y="1066302"/>
            <a:ext cx="2433555" cy="148752"/>
          </a:xfrm>
          <a:prstGeom prst="rect">
            <a:avLst/>
          </a:prstGeom>
        </p:spPr>
        <p:txBody>
          <a:bodyPr lIns="0" tIns="0" rIns="0" bIns="0">
            <a:noAutofit/>
          </a:bodyPr>
          <a:lstStyle>
            <a:lvl1pPr marL="0" indent="0" algn="l">
              <a:lnSpc>
                <a:spcPct val="110000"/>
              </a:lnSpc>
              <a:buNone/>
              <a:defRPr sz="800" b="0" i="0">
                <a:solidFill>
                  <a:srgbClr val="2576B7"/>
                </a:solidFill>
                <a:latin typeface="Montserrat SemiBold" pitchFamily="2" charset="77"/>
                <a:cs typeface="Arial" panose="020B0604020202020204" pitchFamily="34" charset="0"/>
              </a:defRPr>
            </a:lvl1pPr>
            <a:lvl2pPr marL="457154" indent="0">
              <a:buNone/>
              <a:defRPr/>
            </a:lvl2pPr>
            <a:lvl3pPr marL="914309" indent="0">
              <a:buNone/>
              <a:defRPr/>
            </a:lvl3pPr>
            <a:lvl4pPr marL="1371463" indent="0">
              <a:buNone/>
              <a:defRPr/>
            </a:lvl4pPr>
            <a:lvl5pPr marL="1828617" indent="0">
              <a:buNone/>
              <a:defRPr/>
            </a:lvl5pPr>
          </a:lstStyle>
          <a:p>
            <a:pPr lvl="0"/>
            <a:r>
              <a:rPr lang="en-US"/>
              <a:t>SOURCE</a:t>
            </a:r>
          </a:p>
        </p:txBody>
      </p:sp>
      <p:sp>
        <p:nvSpPr>
          <p:cNvPr id="81" name="Text Placeholder 14">
            <a:extLst>
              <a:ext uri="{FF2B5EF4-FFF2-40B4-BE49-F238E27FC236}">
                <a16:creationId xmlns:a16="http://schemas.microsoft.com/office/drawing/2014/main" id="{632DA5D6-4B5D-374C-8DA0-06C05A352A7F}"/>
              </a:ext>
            </a:extLst>
          </p:cNvPr>
          <p:cNvSpPr>
            <a:spLocks noGrp="1"/>
          </p:cNvSpPr>
          <p:nvPr>
            <p:ph type="body" sz="quarter" idx="31" hasCustomPrompt="1"/>
          </p:nvPr>
        </p:nvSpPr>
        <p:spPr>
          <a:xfrm>
            <a:off x="381794" y="1337121"/>
            <a:ext cx="3764382" cy="466166"/>
          </a:xfrm>
          <a:prstGeom prst="rect">
            <a:avLst/>
          </a:prstGeom>
        </p:spPr>
        <p:txBody>
          <a:bodyPr lIns="0" tIns="0" rIns="0" bIns="0">
            <a:noAutofit/>
          </a:bodyPr>
          <a:lstStyle>
            <a:lvl1pPr marL="0" indent="0" algn="l">
              <a:lnSpc>
                <a:spcPct val="110000"/>
              </a:lnSpc>
              <a:buNone/>
              <a:defRPr sz="1600" b="0" i="0">
                <a:solidFill>
                  <a:srgbClr val="000000"/>
                </a:solidFill>
                <a:latin typeface="Exo" panose="02000503000000000000" pitchFamily="2" charset="77"/>
                <a:cs typeface="Arial"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Results</a:t>
            </a:r>
          </a:p>
        </p:txBody>
      </p:sp>
      <p:sp>
        <p:nvSpPr>
          <p:cNvPr id="32" name="Rectangle 31">
            <a:extLst>
              <a:ext uri="{FF2B5EF4-FFF2-40B4-BE49-F238E27FC236}">
                <a16:creationId xmlns:a16="http://schemas.microsoft.com/office/drawing/2014/main" id="{2ACB767A-45FC-9F48-B418-D7EC7355E710}"/>
              </a:ext>
            </a:extLst>
          </p:cNvPr>
          <p:cNvSpPr/>
          <p:nvPr/>
        </p:nvSpPr>
        <p:spPr>
          <a:xfrm>
            <a:off x="378300" y="2124635"/>
            <a:ext cx="11516400" cy="4087906"/>
          </a:xfrm>
          <a:prstGeom prst="rect">
            <a:avLst/>
          </a:prstGeom>
          <a:solidFill>
            <a:schemeClr val="bg1"/>
          </a:solidFill>
          <a:ln>
            <a:noFill/>
          </a:ln>
          <a:effectLst>
            <a:outerShdw blurRad="266700" sx="105000" sy="105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b="0" i="0" dirty="0">
              <a:latin typeface="Roboto Condensed Light" panose="02000000000000000000" pitchFamily="2" charset="0"/>
            </a:endParaRPr>
          </a:p>
        </p:txBody>
      </p:sp>
      <p:sp>
        <p:nvSpPr>
          <p:cNvPr id="18" name="Text Placeholder 14">
            <a:extLst>
              <a:ext uri="{FF2B5EF4-FFF2-40B4-BE49-F238E27FC236}">
                <a16:creationId xmlns:a16="http://schemas.microsoft.com/office/drawing/2014/main" id="{64575029-F9F4-2248-A2E0-0D606CABA3CE}"/>
              </a:ext>
            </a:extLst>
          </p:cNvPr>
          <p:cNvSpPr>
            <a:spLocks noGrp="1"/>
          </p:cNvSpPr>
          <p:nvPr>
            <p:ph type="body" sz="quarter" idx="34"/>
          </p:nvPr>
        </p:nvSpPr>
        <p:spPr>
          <a:xfrm>
            <a:off x="877102" y="2823210"/>
            <a:ext cx="2906863" cy="3097530"/>
          </a:xfrm>
          <a:prstGeom prst="rect">
            <a:avLst/>
          </a:prstGeom>
        </p:spPr>
        <p:txBody>
          <a:bodyPr lIns="0" tIns="0" rIns="0" bIns="0">
            <a:noAutofit/>
          </a:bodyPr>
          <a:lstStyle>
            <a:lvl1pPr marL="0" indent="0">
              <a:lnSpc>
                <a:spcPct val="110000"/>
              </a:lnSpc>
              <a:buNone/>
              <a:defRPr sz="1600" b="0" i="0">
                <a:solidFill>
                  <a:srgbClr val="000000"/>
                </a:solidFill>
                <a:latin typeface="Exo" panose="02000503000000000000" pitchFamily="2" charset="77"/>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1">
            <a:extLst>
              <a:ext uri="{FF2B5EF4-FFF2-40B4-BE49-F238E27FC236}">
                <a16:creationId xmlns:a16="http://schemas.microsoft.com/office/drawing/2014/main" id="{85DDFA7D-F891-5541-AA0E-D25B89A7FB95}"/>
              </a:ext>
            </a:extLst>
          </p:cNvPr>
          <p:cNvSpPr>
            <a:spLocks noGrp="1"/>
          </p:cNvSpPr>
          <p:nvPr>
            <p:ph type="body" sz="quarter" idx="35"/>
          </p:nvPr>
        </p:nvSpPr>
        <p:spPr>
          <a:xfrm>
            <a:off x="873285" y="2478201"/>
            <a:ext cx="2777181" cy="939371"/>
          </a:xfrm>
          <a:prstGeom prst="rect">
            <a:avLst/>
          </a:prstGeom>
        </p:spPr>
        <p:txBody>
          <a:bodyPr lIns="0" tIns="0" rIns="0" bIns="0">
            <a:noAutofit/>
          </a:bodyPr>
          <a:lstStyle>
            <a:lvl1pPr marL="0" indent="0">
              <a:lnSpc>
                <a:spcPct val="110000"/>
              </a:lnSpc>
              <a:buNone/>
              <a:defRPr sz="2000" b="1" i="0" spc="0">
                <a:solidFill>
                  <a:srgbClr val="2576B7"/>
                </a:solidFill>
                <a:latin typeface="Montserrat SemiBold" panose="020B0604020202020204" charset="0"/>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4" name="Rectangle 23">
            <a:extLst>
              <a:ext uri="{FF2B5EF4-FFF2-40B4-BE49-F238E27FC236}">
                <a16:creationId xmlns:a16="http://schemas.microsoft.com/office/drawing/2014/main" id="{B39A272B-80C2-6041-B7D7-2757D1FF9673}"/>
              </a:ext>
            </a:extLst>
          </p:cNvPr>
          <p:cNvSpPr/>
          <p:nvPr/>
        </p:nvSpPr>
        <p:spPr>
          <a:xfrm>
            <a:off x="378301" y="2119122"/>
            <a:ext cx="11516400" cy="54000"/>
          </a:xfrm>
          <a:prstGeom prst="rect">
            <a:avLst/>
          </a:prstGeom>
          <a:solidFill>
            <a:srgbClr val="2576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latin typeface="Roboto Condensed Light" panose="02000000000000000000" pitchFamily="2" charset="0"/>
            </a:endParaRPr>
          </a:p>
        </p:txBody>
      </p:sp>
      <p:sp>
        <p:nvSpPr>
          <p:cNvPr id="13" name="Text Placeholder 4">
            <a:extLst>
              <a:ext uri="{FF2B5EF4-FFF2-40B4-BE49-F238E27FC236}">
                <a16:creationId xmlns:a16="http://schemas.microsoft.com/office/drawing/2014/main" id="{4F68E92D-CD33-6243-896E-3C6A0C308B22}"/>
              </a:ext>
            </a:extLst>
          </p:cNvPr>
          <p:cNvSpPr>
            <a:spLocks noGrp="1"/>
          </p:cNvSpPr>
          <p:nvPr>
            <p:ph type="body" sz="quarter" idx="33"/>
          </p:nvPr>
        </p:nvSpPr>
        <p:spPr>
          <a:xfrm>
            <a:off x="4773354" y="2859190"/>
            <a:ext cx="6291521" cy="2701638"/>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2320271"/>
      </p:ext>
    </p:extLst>
  </p:cSld>
  <p:clrMapOvr>
    <a:masterClrMapping/>
  </p:clrMapOvr>
  <p:extLst>
    <p:ext uri="{DCECCB84-F9BA-43D5-87BE-67443E8EF086}">
      <p15:sldGuideLst xmlns:p15="http://schemas.microsoft.com/office/powerpoint/2012/main">
        <p15:guide id="1" orient="horz" pos="890">
          <p15:clr>
            <a:srgbClr val="FBAE40"/>
          </p15:clr>
        </p15:guide>
        <p15:guide id="2" orient="horz" pos="1911">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Generic-slid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7" y="544769"/>
            <a:ext cx="5632357" cy="1130188"/>
          </a:xfrm>
        </p:spPr>
        <p:txBody>
          <a:bodyPr>
            <a:noAutofit/>
          </a:bodyPr>
          <a:lstStyle>
            <a:lvl1pPr>
              <a:defRPr b="0" i="0"/>
            </a:lvl1pPr>
          </a:lstStyle>
          <a:p>
            <a:r>
              <a:rPr lang="en-US"/>
              <a:t>Click to edit Master title style</a:t>
            </a:r>
          </a:p>
        </p:txBody>
      </p:sp>
    </p:spTree>
    <p:extLst>
      <p:ext uri="{BB962C8B-B14F-4D97-AF65-F5344CB8AC3E}">
        <p14:creationId xmlns:p14="http://schemas.microsoft.com/office/powerpoint/2010/main" val="32360884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Generic-slide-1">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047F413-7CC3-9041-B985-1939336F2C65}"/>
              </a:ext>
            </a:extLst>
          </p:cNvPr>
          <p:cNvSpPr>
            <a:spLocks noGrp="1"/>
          </p:cNvSpPr>
          <p:nvPr>
            <p:ph type="title"/>
          </p:nvPr>
        </p:nvSpPr>
        <p:spPr>
          <a:xfrm>
            <a:off x="354106" y="544769"/>
            <a:ext cx="4967041" cy="1130188"/>
          </a:xfrm>
        </p:spPr>
        <p:txBody>
          <a:bodyPr>
            <a:noAutofit/>
          </a:bodyPr>
          <a:lstStyle>
            <a:lvl1pPr>
              <a:lnSpc>
                <a:spcPct val="90000"/>
              </a:lnSpc>
              <a:defRPr b="0" i="0"/>
            </a:lvl1pPr>
          </a:lstStyle>
          <a:p>
            <a:r>
              <a:rPr lang="en-US"/>
              <a:t>Click to edit Master title style</a:t>
            </a:r>
          </a:p>
        </p:txBody>
      </p:sp>
      <p:sp>
        <p:nvSpPr>
          <p:cNvPr id="4" name="Text Placeholder 11">
            <a:extLst>
              <a:ext uri="{FF2B5EF4-FFF2-40B4-BE49-F238E27FC236}">
                <a16:creationId xmlns:a16="http://schemas.microsoft.com/office/drawing/2014/main" id="{DDF1013D-24FA-B04E-AE09-DB6F11760046}"/>
              </a:ext>
            </a:extLst>
          </p:cNvPr>
          <p:cNvSpPr>
            <a:spLocks noGrp="1"/>
          </p:cNvSpPr>
          <p:nvPr>
            <p:ph type="body" sz="quarter" idx="11"/>
          </p:nvPr>
        </p:nvSpPr>
        <p:spPr>
          <a:xfrm>
            <a:off x="367658" y="1643564"/>
            <a:ext cx="4116208" cy="669978"/>
          </a:xfrm>
          <a:prstGeom prst="rect">
            <a:avLst/>
          </a:prstGeom>
        </p:spPr>
        <p:txBody>
          <a:bodyPr lIns="0" tIns="0" rIns="0" bIns="0">
            <a:noAutofit/>
          </a:bodyPr>
          <a:lstStyle>
            <a:lvl1pPr marL="0" indent="0">
              <a:lnSpc>
                <a:spcPct val="110000"/>
              </a:lnSpc>
              <a:buNone/>
              <a:defRPr sz="2000" b="0" i="0" spc="0">
                <a:solidFill>
                  <a:srgbClr val="2576B7"/>
                </a:solidFill>
                <a:latin typeface="Montserrat Medium"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4">
            <a:extLst>
              <a:ext uri="{FF2B5EF4-FFF2-40B4-BE49-F238E27FC236}">
                <a16:creationId xmlns:a16="http://schemas.microsoft.com/office/drawing/2014/main" id="{9881DA12-3A02-104C-8DA9-67C6D34506B4}"/>
              </a:ext>
            </a:extLst>
          </p:cNvPr>
          <p:cNvSpPr>
            <a:spLocks noGrp="1"/>
          </p:cNvSpPr>
          <p:nvPr>
            <p:ph type="body" sz="quarter" idx="33"/>
          </p:nvPr>
        </p:nvSpPr>
        <p:spPr>
          <a:xfrm>
            <a:off x="371476" y="2710334"/>
            <a:ext cx="5689599" cy="2999350"/>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7546669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Establish Baseline Metrics">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F0F98D3B-482F-0747-9502-8D7180CE4483}"/>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79000"/>
                    </a14:imgEffect>
                  </a14:imgLayer>
                </a14:imgProps>
              </a:ext>
              <a:ext uri="{28A0092B-C50C-407E-A947-70E740481C1C}">
                <a14:useLocalDpi xmlns:a14="http://schemas.microsoft.com/office/drawing/2010/main"/>
              </a:ext>
            </a:extLst>
          </a:blip>
          <a:srcRect l="39120" r="31547" b="28119"/>
          <a:stretch/>
        </p:blipFill>
        <p:spPr>
          <a:xfrm>
            <a:off x="0" y="-1"/>
            <a:ext cx="4116388" cy="6873276"/>
          </a:xfrm>
          <a:prstGeom prst="rect">
            <a:avLst/>
          </a:prstGeom>
        </p:spPr>
      </p:pic>
      <p:sp>
        <p:nvSpPr>
          <p:cNvPr id="12" name="Rectangle 11">
            <a:extLst>
              <a:ext uri="{FF2B5EF4-FFF2-40B4-BE49-F238E27FC236}">
                <a16:creationId xmlns:a16="http://schemas.microsoft.com/office/drawing/2014/main" id="{E7372BDB-ADAA-F141-8B07-251E621C94BC}"/>
              </a:ext>
            </a:extLst>
          </p:cNvPr>
          <p:cNvSpPr/>
          <p:nvPr/>
        </p:nvSpPr>
        <p:spPr>
          <a:xfrm>
            <a:off x="2" y="0"/>
            <a:ext cx="4116387" cy="6858000"/>
          </a:xfrm>
          <a:prstGeom prst="rect">
            <a:avLst/>
          </a:prstGeom>
          <a:gradFill>
            <a:gsLst>
              <a:gs pos="19000">
                <a:srgbClr val="2576B7">
                  <a:alpha val="29000"/>
                </a:srgbClr>
              </a:gs>
              <a:gs pos="99000">
                <a:schemeClr val="accent1">
                  <a:lumMod val="60000"/>
                  <a:lumOff val="40000"/>
                  <a:alpha val="98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sp>
        <p:nvSpPr>
          <p:cNvPr id="30" name="Table Placeholder 17">
            <a:extLst>
              <a:ext uri="{FF2B5EF4-FFF2-40B4-BE49-F238E27FC236}">
                <a16:creationId xmlns:a16="http://schemas.microsoft.com/office/drawing/2014/main" id="{7A09F54A-526E-F440-AECD-03D132A8D622}"/>
              </a:ext>
            </a:extLst>
          </p:cNvPr>
          <p:cNvSpPr>
            <a:spLocks noGrp="1"/>
          </p:cNvSpPr>
          <p:nvPr>
            <p:ph type="tbl" sz="quarter" idx="11"/>
          </p:nvPr>
        </p:nvSpPr>
        <p:spPr>
          <a:xfrm>
            <a:off x="4578171" y="515735"/>
            <a:ext cx="7242353" cy="5708493"/>
          </a:xfrm>
          <a:prstGeom prst="rect">
            <a:avLst/>
          </a:prstGeom>
        </p:spPr>
        <p:txBody>
          <a:bodyPr>
            <a:noAutofit/>
          </a:bodyPr>
          <a:lstStyle>
            <a:lvl1pPr>
              <a:lnSpc>
                <a:spcPct val="110000"/>
              </a:lnSpc>
              <a:defRPr>
                <a:latin typeface="Roboto Condensed Light" panose="02000000000000000000" pitchFamily="2" charset="0"/>
                <a:ea typeface="Roboto Condensed Light" panose="02000000000000000000" pitchFamily="2" charset="0"/>
              </a:defRPr>
            </a:lvl1pPr>
          </a:lstStyle>
          <a:p>
            <a:r>
              <a:rPr lang="en-US" dirty="0"/>
              <a:t>Click icon to add table</a:t>
            </a:r>
          </a:p>
        </p:txBody>
      </p:sp>
      <p:sp>
        <p:nvSpPr>
          <p:cNvPr id="32" name="Text Placeholder 2">
            <a:extLst>
              <a:ext uri="{FF2B5EF4-FFF2-40B4-BE49-F238E27FC236}">
                <a16:creationId xmlns:a16="http://schemas.microsoft.com/office/drawing/2014/main" id="{3A6860E1-C025-B84A-897E-EE5DA2B84DBC}"/>
              </a:ext>
            </a:extLst>
          </p:cNvPr>
          <p:cNvSpPr>
            <a:spLocks noGrp="1"/>
          </p:cNvSpPr>
          <p:nvPr>
            <p:ph type="body" sz="quarter" idx="13" hasCustomPrompt="1"/>
          </p:nvPr>
        </p:nvSpPr>
        <p:spPr>
          <a:xfrm>
            <a:off x="354014" y="3073956"/>
            <a:ext cx="3146833" cy="3379898"/>
          </a:xfrm>
          <a:prstGeom prst="rect">
            <a:avLst/>
          </a:prstGeom>
        </p:spPr>
        <p:txBody>
          <a:bodyPr lIns="0">
            <a:noAutofit/>
          </a:bodyPr>
          <a:lstStyle>
            <a:lvl1pPr marL="342866" indent="-342866">
              <a:lnSpc>
                <a:spcPct val="110000"/>
              </a:lnSpc>
              <a:buFont typeface="+mj-lt"/>
              <a:buAutoNum type="arabicPeriod"/>
              <a:defRPr sz="1400" b="0" i="0">
                <a:solidFill>
                  <a:schemeClr val="bg1"/>
                </a:solidFill>
                <a:latin typeface="Roboto Condensed Light" panose="02000000000000000000" pitchFamily="2" charset="0"/>
                <a:ea typeface="Roboto Condensed Light" panose="02000000000000000000" pitchFamily="2" charset="0"/>
              </a:defRPr>
            </a:lvl1pPr>
            <a:lvl2pPr marL="457154" indent="0">
              <a:lnSpc>
                <a:spcPct val="110000"/>
              </a:lnSpc>
              <a:buNone/>
              <a:defRPr sz="1400" b="0" i="0">
                <a:solidFill>
                  <a:schemeClr val="bg1"/>
                </a:solidFill>
                <a:latin typeface="Roboto Condensed Light" panose="02000000000000000000" pitchFamily="2" charset="0"/>
                <a:ea typeface="Roboto Condensed Light" panose="02000000000000000000" pitchFamily="2" charset="0"/>
              </a:defRPr>
            </a:lvl2pPr>
            <a:lvl3pPr>
              <a:defRPr sz="1800" b="0" i="0">
                <a:solidFill>
                  <a:schemeClr val="bg1"/>
                </a:solidFill>
                <a:latin typeface="Montserrat Light" pitchFamily="2" charset="77"/>
              </a:defRPr>
            </a:lvl3pPr>
            <a:lvl4pPr>
              <a:defRPr sz="1800" b="0" i="0">
                <a:solidFill>
                  <a:schemeClr val="bg1"/>
                </a:solidFill>
                <a:latin typeface="Montserrat Light" pitchFamily="2" charset="77"/>
              </a:defRPr>
            </a:lvl4pPr>
            <a:lvl5pPr>
              <a:defRPr sz="1800" b="0" i="0">
                <a:solidFill>
                  <a:schemeClr val="bg1"/>
                </a:solidFill>
                <a:latin typeface="Montserrat Light" pitchFamily="2" charset="77"/>
              </a:defRPr>
            </a:lvl5pPr>
          </a:lstStyle>
          <a:p>
            <a:pPr lvl="0"/>
            <a:r>
              <a:rPr lang="en-US"/>
              <a:t>Increased Help Desk Efficiency</a:t>
            </a:r>
            <a:br>
              <a:rPr lang="en-US"/>
            </a:br>
            <a:r>
              <a:rPr lang="en-US"/>
              <a:t>Through training of personnel and increased efficiency of processes</a:t>
            </a:r>
          </a:p>
          <a:p>
            <a:pPr lvl="1"/>
            <a:endParaRPr lang="en-US"/>
          </a:p>
          <a:p>
            <a:pPr lvl="0"/>
            <a:endParaRPr lang="en-US"/>
          </a:p>
        </p:txBody>
      </p:sp>
      <p:sp>
        <p:nvSpPr>
          <p:cNvPr id="2" name="TextBox 1">
            <a:extLst>
              <a:ext uri="{FF2B5EF4-FFF2-40B4-BE49-F238E27FC236}">
                <a16:creationId xmlns:a16="http://schemas.microsoft.com/office/drawing/2014/main" id="{F16E9EDA-45C8-534C-88DF-427C9EF2E9E8}"/>
              </a:ext>
            </a:extLst>
          </p:cNvPr>
          <p:cNvSpPr txBox="1"/>
          <p:nvPr/>
        </p:nvSpPr>
        <p:spPr>
          <a:xfrm>
            <a:off x="365460" y="2212911"/>
            <a:ext cx="2995596" cy="758486"/>
          </a:xfrm>
          <a:prstGeom prst="rect">
            <a:avLst/>
          </a:prstGeom>
        </p:spPr>
        <p:txBody>
          <a:bodyPr vert="horz" wrap="square" lIns="0" tIns="6930" rIns="0" bIns="0" rtlCol="0">
            <a:noAutofit/>
          </a:bodyPr>
          <a:lstStyle/>
          <a:p>
            <a:pPr marL="7700" marR="242951" lvl="0" indent="0" algn="l" defTabSz="554437" rtl="0" eaLnBrk="1" fontAlgn="auto" latinLnBrk="0" hangingPunct="1">
              <a:lnSpc>
                <a:spcPct val="110000"/>
              </a:lnSpc>
              <a:spcBef>
                <a:spcPts val="55"/>
              </a:spcBef>
              <a:spcAft>
                <a:spcPts val="0"/>
              </a:spcAft>
              <a:buClrTx/>
              <a:buSzTx/>
              <a:buFontTx/>
              <a:buNone/>
              <a:tabLst/>
              <a:defRPr/>
            </a:pPr>
            <a:r>
              <a:rPr lang="en-US" sz="1600" dirty="0">
                <a:solidFill>
                  <a:schemeClr val="bg1"/>
                </a:solidFill>
                <a:latin typeface="Exo" panose="02000503000000000000" pitchFamily="2" charset="77"/>
              </a:rPr>
              <a:t>Baseline metrics will be improved through:</a:t>
            </a:r>
          </a:p>
          <a:p>
            <a:pPr marL="7700" marR="242951" algn="l">
              <a:lnSpc>
                <a:spcPct val="110000"/>
              </a:lnSpc>
              <a:spcBef>
                <a:spcPts val="55"/>
              </a:spcBef>
            </a:pPr>
            <a:endParaRPr lang="en-US" sz="1600" spc="-30" dirty="0">
              <a:solidFill>
                <a:schemeClr val="bg1"/>
              </a:solidFill>
              <a:latin typeface="Exo" panose="02000503000000000000" pitchFamily="2" charset="77"/>
              <a:cs typeface="Arial Narrow"/>
            </a:endParaRPr>
          </a:p>
        </p:txBody>
      </p:sp>
      <p:sp>
        <p:nvSpPr>
          <p:cNvPr id="8" name="TextBox 7">
            <a:extLst>
              <a:ext uri="{FF2B5EF4-FFF2-40B4-BE49-F238E27FC236}">
                <a16:creationId xmlns:a16="http://schemas.microsoft.com/office/drawing/2014/main" id="{D18D8AB7-A57D-1241-931E-54086C3A65D6}"/>
              </a:ext>
            </a:extLst>
          </p:cNvPr>
          <p:cNvSpPr txBox="1"/>
          <p:nvPr/>
        </p:nvSpPr>
        <p:spPr>
          <a:xfrm>
            <a:off x="346511" y="524429"/>
            <a:ext cx="3176337" cy="1545881"/>
          </a:xfrm>
          <a:prstGeom prst="rect">
            <a:avLst/>
          </a:prstGeom>
        </p:spPr>
        <p:txBody>
          <a:bodyPr vert="horz" wrap="square" lIns="0" tIns="6930" rIns="0" bIns="0" rtlCol="0">
            <a:noAutofit/>
          </a:bodyPr>
          <a:lstStyle/>
          <a:p>
            <a:pPr marL="7700" marR="242951" algn="just">
              <a:lnSpc>
                <a:spcPct val="90000"/>
              </a:lnSpc>
              <a:spcBef>
                <a:spcPts val="55"/>
              </a:spcBef>
            </a:pPr>
            <a:r>
              <a:rPr lang="en-US" sz="4000" b="1" i="0" dirty="0">
                <a:solidFill>
                  <a:schemeClr val="bg1"/>
                </a:solidFill>
                <a:latin typeface="Montserrat SemiBold" pitchFamily="2" charset="77"/>
              </a:rPr>
              <a:t>Establish Baseline Metrics</a:t>
            </a:r>
            <a:endParaRPr lang="en-US" sz="4000" b="1" i="0" spc="-30" dirty="0">
              <a:solidFill>
                <a:schemeClr val="bg1"/>
              </a:solidFill>
              <a:latin typeface="Montserrat SemiBold" pitchFamily="2" charset="77"/>
              <a:cs typeface="Arial Narrow"/>
            </a:endParaRPr>
          </a:p>
        </p:txBody>
      </p:sp>
    </p:spTree>
    <p:extLst>
      <p:ext uri="{BB962C8B-B14F-4D97-AF65-F5344CB8AC3E}">
        <p14:creationId xmlns:p14="http://schemas.microsoft.com/office/powerpoint/2010/main" val="800177912"/>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Track Metrics">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8047F413-7CC3-9041-B985-1939336F2C65}"/>
              </a:ext>
            </a:extLst>
          </p:cNvPr>
          <p:cNvSpPr>
            <a:spLocks noGrp="1"/>
          </p:cNvSpPr>
          <p:nvPr>
            <p:ph type="title" hasCustomPrompt="1"/>
          </p:nvPr>
        </p:nvSpPr>
        <p:spPr>
          <a:xfrm>
            <a:off x="380234" y="530023"/>
            <a:ext cx="4239409" cy="511093"/>
          </a:xfrm>
        </p:spPr>
        <p:txBody>
          <a:bodyPr>
            <a:noAutofit/>
          </a:bodyPr>
          <a:lstStyle>
            <a:lvl1pPr>
              <a:lnSpc>
                <a:spcPct val="90000"/>
              </a:lnSpc>
              <a:defRPr b="0" i="0">
                <a:solidFill>
                  <a:srgbClr val="2576B7"/>
                </a:solidFill>
              </a:defRPr>
            </a:lvl1pPr>
          </a:lstStyle>
          <a:p>
            <a:r>
              <a:rPr lang="en-US"/>
              <a:t>Track Metrics</a:t>
            </a:r>
          </a:p>
        </p:txBody>
      </p:sp>
      <p:sp>
        <p:nvSpPr>
          <p:cNvPr id="3" name="Text Placeholder 2">
            <a:extLst>
              <a:ext uri="{FF2B5EF4-FFF2-40B4-BE49-F238E27FC236}">
                <a16:creationId xmlns:a16="http://schemas.microsoft.com/office/drawing/2014/main" id="{301B465C-B3AC-CE48-A04D-8964E9E436C5}"/>
              </a:ext>
            </a:extLst>
          </p:cNvPr>
          <p:cNvSpPr>
            <a:spLocks noGrp="1"/>
          </p:cNvSpPr>
          <p:nvPr>
            <p:ph type="body" sz="quarter" idx="10" hasCustomPrompt="1"/>
          </p:nvPr>
        </p:nvSpPr>
        <p:spPr>
          <a:xfrm>
            <a:off x="380233" y="1097776"/>
            <a:ext cx="3762283" cy="966157"/>
          </a:xfrm>
          <a:prstGeom prst="rect">
            <a:avLst/>
          </a:prstGeom>
        </p:spPr>
        <p:txBody>
          <a:bodyPr lIns="0">
            <a:noAutofit/>
          </a:bodyPr>
          <a:lstStyle>
            <a:lvl1pPr marL="0" indent="0">
              <a:lnSpc>
                <a:spcPct val="110000"/>
              </a:lnSpc>
              <a:buNone/>
              <a:defRPr sz="1600" b="0" i="0">
                <a:solidFill>
                  <a:srgbClr val="000000"/>
                </a:solidFill>
                <a:latin typeface="Exo" panose="020B0604020202020204" charset="0"/>
                <a:ea typeface="Roboto Condensed Light" panose="02000000000000000000" pitchFamily="2" charset="0"/>
              </a:defRPr>
            </a:lvl1pPr>
            <a:lvl2pPr>
              <a:defRPr sz="2000" b="0" i="0">
                <a:latin typeface="Roboto Condensed Light" panose="02000000000000000000" pitchFamily="2" charset="0"/>
                <a:ea typeface="Roboto Condensed Light" panose="02000000000000000000" pitchFamily="2" charset="0"/>
              </a:defRPr>
            </a:lvl2pPr>
            <a:lvl3pPr>
              <a:defRPr sz="2000" b="0" i="0">
                <a:latin typeface="Roboto Condensed Light" panose="02000000000000000000" pitchFamily="2" charset="0"/>
                <a:ea typeface="Roboto Condensed Light" panose="02000000000000000000" pitchFamily="2" charset="0"/>
              </a:defRPr>
            </a:lvl3pPr>
            <a:lvl4pPr>
              <a:defRPr sz="2000" b="0" i="0">
                <a:latin typeface="Roboto Condensed Light" panose="02000000000000000000" pitchFamily="2" charset="0"/>
                <a:ea typeface="Roboto Condensed Light" panose="02000000000000000000" pitchFamily="2" charset="0"/>
              </a:defRPr>
            </a:lvl4pPr>
            <a:lvl5pPr>
              <a:defRPr sz="2000" b="0" i="0">
                <a:latin typeface="Roboto Condensed Light" panose="02000000000000000000" pitchFamily="2" charset="0"/>
                <a:ea typeface="Roboto Condensed Light" panose="02000000000000000000" pitchFamily="2" charset="0"/>
              </a:defRPr>
            </a:lvl5pPr>
          </a:lstStyle>
          <a:p>
            <a:pPr lvl="0"/>
            <a:r>
              <a:rPr lang="en-US" dirty="0"/>
              <a:t>Track metrics throughout the project to keep stakeholders informed</a:t>
            </a:r>
          </a:p>
        </p:txBody>
      </p:sp>
      <p:sp>
        <p:nvSpPr>
          <p:cNvPr id="18" name="Table Placeholder 17">
            <a:extLst>
              <a:ext uri="{FF2B5EF4-FFF2-40B4-BE49-F238E27FC236}">
                <a16:creationId xmlns:a16="http://schemas.microsoft.com/office/drawing/2014/main" id="{49673129-DC2E-FA40-A288-610FE0AB920C}"/>
              </a:ext>
            </a:extLst>
          </p:cNvPr>
          <p:cNvSpPr>
            <a:spLocks noGrp="1"/>
          </p:cNvSpPr>
          <p:nvPr>
            <p:ph type="tbl" sz="quarter" idx="11"/>
          </p:nvPr>
        </p:nvSpPr>
        <p:spPr>
          <a:xfrm>
            <a:off x="373064" y="3274289"/>
            <a:ext cx="11447462" cy="2949939"/>
          </a:xfrm>
          <a:prstGeom prst="rect">
            <a:avLst/>
          </a:prstGeom>
        </p:spPr>
        <p:txBody>
          <a:bodyPr>
            <a:noAutofit/>
          </a:bodyPr>
          <a:lstStyle>
            <a:lvl1pPr>
              <a:lnSpc>
                <a:spcPct val="110000"/>
              </a:lnSpc>
              <a:defRPr>
                <a:latin typeface="Roboto Condensed Light" panose="02000000000000000000" pitchFamily="2" charset="0"/>
                <a:ea typeface="Roboto Condensed Light" panose="02000000000000000000" pitchFamily="2" charset="0"/>
              </a:defRPr>
            </a:lvl1pPr>
          </a:lstStyle>
          <a:p>
            <a:r>
              <a:rPr lang="en-US" dirty="0"/>
              <a:t>Click icon to add table</a:t>
            </a:r>
          </a:p>
        </p:txBody>
      </p:sp>
      <p:sp>
        <p:nvSpPr>
          <p:cNvPr id="20" name="Text Placeholder 19">
            <a:extLst>
              <a:ext uri="{FF2B5EF4-FFF2-40B4-BE49-F238E27FC236}">
                <a16:creationId xmlns:a16="http://schemas.microsoft.com/office/drawing/2014/main" id="{4782DCFE-ADE5-3844-AFE5-4BA068CE7F23}"/>
              </a:ext>
            </a:extLst>
          </p:cNvPr>
          <p:cNvSpPr>
            <a:spLocks noGrp="1"/>
          </p:cNvSpPr>
          <p:nvPr>
            <p:ph type="body" sz="quarter" idx="12" hasCustomPrompt="1"/>
          </p:nvPr>
        </p:nvSpPr>
        <p:spPr>
          <a:xfrm>
            <a:off x="7189017" y="718229"/>
            <a:ext cx="3559175" cy="339468"/>
          </a:xfrm>
          <a:prstGeom prst="rect">
            <a:avLst/>
          </a:prstGeom>
        </p:spPr>
        <p:txBody>
          <a:bodyPr lIns="0">
            <a:noAutofit/>
          </a:bodyPr>
          <a:lstStyle>
            <a:lvl1pPr marL="0" indent="0">
              <a:lnSpc>
                <a:spcPct val="110000"/>
              </a:lnSpc>
              <a:buNone/>
              <a:defRPr sz="1400">
                <a:solidFill>
                  <a:srgbClr val="000000"/>
                </a:solidFill>
                <a:latin typeface="Exo" panose="020B0604020202020204" charset="0"/>
                <a:ea typeface="Roboto Condensed Light" panose="02000000000000000000" pitchFamily="2" charset="0"/>
              </a:defRPr>
            </a:lvl1pPr>
            <a:lvl2pPr>
              <a:defRPr>
                <a:latin typeface="Roboto Condensed Light" panose="02000000000000000000" pitchFamily="2" charset="0"/>
                <a:ea typeface="Roboto Condensed Light" panose="02000000000000000000" pitchFamily="2" charset="0"/>
              </a:defRPr>
            </a:lvl2pPr>
            <a:lvl3pPr>
              <a:defRPr>
                <a:latin typeface="Roboto Condensed Light" panose="02000000000000000000" pitchFamily="2" charset="0"/>
                <a:ea typeface="Roboto Condensed Light" panose="02000000000000000000" pitchFamily="2" charset="0"/>
              </a:defRPr>
            </a:lvl3pPr>
            <a:lvl4pPr>
              <a:defRPr>
                <a:latin typeface="Roboto Condensed Light" panose="02000000000000000000" pitchFamily="2" charset="0"/>
                <a:ea typeface="Roboto Condensed Light" panose="02000000000000000000" pitchFamily="2" charset="0"/>
              </a:defRPr>
            </a:lvl4pPr>
            <a:lvl5pPr>
              <a:defRPr>
                <a:latin typeface="Roboto Condensed Light" panose="02000000000000000000" pitchFamily="2" charset="0"/>
                <a:ea typeface="Roboto Condensed Light" panose="02000000000000000000" pitchFamily="2" charset="0"/>
              </a:defRPr>
            </a:lvl5pPr>
          </a:lstStyle>
          <a:p>
            <a:pPr lvl="0"/>
            <a:r>
              <a:rPr lang="en-US" sz="1600" dirty="0"/>
              <a:t>As the project nears completion:</a:t>
            </a:r>
            <a:endParaRPr lang="en-US" dirty="0"/>
          </a:p>
        </p:txBody>
      </p:sp>
      <p:sp>
        <p:nvSpPr>
          <p:cNvPr id="25" name="Text Placeholder 4">
            <a:extLst>
              <a:ext uri="{FF2B5EF4-FFF2-40B4-BE49-F238E27FC236}">
                <a16:creationId xmlns:a16="http://schemas.microsoft.com/office/drawing/2014/main" id="{4F63F1AB-A833-D948-BE31-90BABA3914CD}"/>
              </a:ext>
            </a:extLst>
          </p:cNvPr>
          <p:cNvSpPr>
            <a:spLocks noGrp="1"/>
          </p:cNvSpPr>
          <p:nvPr>
            <p:ph type="body" sz="quarter" idx="13" hasCustomPrompt="1"/>
          </p:nvPr>
        </p:nvSpPr>
        <p:spPr>
          <a:xfrm>
            <a:off x="7189016" y="1105439"/>
            <a:ext cx="4295259" cy="2165643"/>
          </a:xfrm>
          <a:prstGeom prst="rect">
            <a:avLst/>
          </a:prstGeom>
        </p:spPr>
        <p:txBody>
          <a:bodyPr lIns="0">
            <a:noAutofit/>
          </a:bodyPr>
          <a:lstStyle>
            <a:lvl1pPr marL="342866" indent="-342866">
              <a:lnSpc>
                <a:spcPct val="110000"/>
              </a:lnSpc>
              <a:buClr>
                <a:srgbClr val="2576B7"/>
              </a:buClr>
              <a:buSzPct val="100000"/>
              <a:buFont typeface="+mj-lt"/>
              <a:buAutoNum type="arabicPeriod"/>
              <a:defRPr sz="1400" b="0" i="0">
                <a:solidFill>
                  <a:srgbClr val="000000"/>
                </a:solidFill>
                <a:latin typeface="Roboto Condensed Light" panose="02000000000000000000" pitchFamily="2" charset="0"/>
                <a:ea typeface="Roboto Condensed Light" panose="02000000000000000000" pitchFamily="2" charset="0"/>
              </a:defRPr>
            </a:lvl1pPr>
          </a:lstStyle>
          <a:p>
            <a:pPr lvl="0"/>
            <a:r>
              <a:rPr lang="en-US" b="0" i="0">
                <a:latin typeface="Roboto Condensed Light" panose="02000000000000000000" pitchFamily="2" charset="0"/>
                <a:ea typeface="Roboto Condensed Light" panose="02000000000000000000" pitchFamily="2" charset="0"/>
              </a:rPr>
              <a:t>The number of tickets should decrease.</a:t>
            </a:r>
          </a:p>
          <a:p>
            <a:pPr lvl="0"/>
            <a:r>
              <a:rPr lang="en-US" b="0" i="0">
                <a:latin typeface="Roboto Condensed Light" panose="02000000000000000000" pitchFamily="2" charset="0"/>
                <a:ea typeface="Roboto Condensed Light" panose="02000000000000000000" pitchFamily="2" charset="0"/>
              </a:rPr>
              <a:t>Percentage of calls resolved at first contact and at Tier 1 should increase.</a:t>
            </a:r>
          </a:p>
          <a:p>
            <a:pPr lvl="0"/>
            <a:r>
              <a:rPr lang="en-US" b="0" i="0">
                <a:latin typeface="Roboto Condensed Light" panose="02000000000000000000" pitchFamily="2" charset="0"/>
                <a:ea typeface="Roboto Condensed Light" panose="02000000000000000000" pitchFamily="2" charset="0"/>
              </a:rPr>
              <a:t>Average time to resolve and escalate an incident should decrease.</a:t>
            </a:r>
          </a:p>
        </p:txBody>
      </p:sp>
    </p:spTree>
    <p:extLst>
      <p:ext uri="{BB962C8B-B14F-4D97-AF65-F5344CB8AC3E}">
        <p14:creationId xmlns:p14="http://schemas.microsoft.com/office/powerpoint/2010/main" val="45042273"/>
      </p:ext>
    </p:extLst>
  </p:cSld>
  <p:clrMapOvr>
    <a:masterClrMapping/>
  </p:clrMapOvr>
  <p:extLst>
    <p:ext uri="{DCECCB84-F9BA-43D5-87BE-67443E8EF086}">
      <p15:sldGuideLst xmlns:p15="http://schemas.microsoft.com/office/powerpoint/2012/main"/>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Insight Breakdown">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F654C735-FD88-7044-AFDF-38F27B3DBF4F}"/>
              </a:ext>
            </a:extLst>
          </p:cNvPr>
          <p:cNvSpPr>
            <a:spLocks noGrp="1"/>
          </p:cNvSpPr>
          <p:nvPr>
            <p:ph type="body" sz="quarter" idx="11" hasCustomPrompt="1"/>
          </p:nvPr>
        </p:nvSpPr>
        <p:spPr>
          <a:xfrm>
            <a:off x="354106" y="1561998"/>
            <a:ext cx="3696155" cy="1292818"/>
          </a:xfrm>
          <a:prstGeom prst="rect">
            <a:avLst/>
          </a:prstGeom>
          <a:solidFill>
            <a:schemeClr val="bg1"/>
          </a:solidFill>
          <a:effectLst>
            <a:outerShdw blurRad="254000" sx="102000" sy="102000" algn="ctr" rotWithShape="0">
              <a:prstClr val="black">
                <a:alpha val="25000"/>
              </a:prstClr>
            </a:outerShdw>
          </a:effectLst>
        </p:spPr>
        <p:txBody>
          <a:bodyPr wrap="square" lIns="180000" tIns="612000" rIns="180000" bIns="180000">
            <a:noAutofit/>
          </a:bodyPr>
          <a:lstStyle>
            <a:lvl1pPr marL="0" indent="0">
              <a:lnSpc>
                <a:spcPct val="110000"/>
              </a:lnSpc>
              <a:buNone/>
              <a:defRPr sz="1400" b="0" i="0">
                <a:solidFill>
                  <a:srgbClr val="000000"/>
                </a:solidFill>
                <a:latin typeface="Roboto Condensed Light" panose="02000000000000000000" pitchFamily="2" charset="0"/>
                <a:ea typeface="Roboto Condensed Light" panose="02000000000000000000" pitchFamily="2" charset="0"/>
              </a:defRPr>
            </a:lvl1pPr>
            <a:lvl2pPr>
              <a:defRPr sz="1600" b="0" i="0">
                <a:latin typeface="Roboto Condensed Light" panose="02000000000000000000" pitchFamily="2" charset="0"/>
                <a:ea typeface="Roboto Condensed Light" panose="02000000000000000000" pitchFamily="2" charset="0"/>
              </a:defRPr>
            </a:lvl2pPr>
            <a:lvl3pPr>
              <a:defRPr sz="1600" b="0" i="0">
                <a:latin typeface="Roboto Condensed Light" panose="02000000000000000000" pitchFamily="2" charset="0"/>
                <a:ea typeface="Roboto Condensed Light" panose="02000000000000000000" pitchFamily="2" charset="0"/>
              </a:defRPr>
            </a:lvl3pPr>
            <a:lvl4pPr>
              <a:defRPr sz="1600" b="0" i="0">
                <a:latin typeface="Roboto Condensed Light" panose="02000000000000000000" pitchFamily="2" charset="0"/>
                <a:ea typeface="Roboto Condensed Light" panose="02000000000000000000" pitchFamily="2" charset="0"/>
              </a:defRPr>
            </a:lvl4pPr>
            <a:lvl5pPr>
              <a:defRPr sz="1600" b="0" i="0">
                <a:latin typeface="Roboto Condensed Light" panose="02000000000000000000" pitchFamily="2" charset="0"/>
                <a:ea typeface="Roboto Condensed Light" panose="02000000000000000000" pitchFamily="2" charset="0"/>
              </a:defRPr>
            </a:lvl5pPr>
          </a:lstStyle>
          <a:p>
            <a:pPr lvl="0"/>
            <a:r>
              <a:rPr lang="en-US" dirty="0"/>
              <a:t>I throw myself down among the tall grass by the trickling steam.</a:t>
            </a:r>
          </a:p>
        </p:txBody>
      </p:sp>
      <p:sp>
        <p:nvSpPr>
          <p:cNvPr id="10" name="Title 9">
            <a:extLst>
              <a:ext uri="{FF2B5EF4-FFF2-40B4-BE49-F238E27FC236}">
                <a16:creationId xmlns:a16="http://schemas.microsoft.com/office/drawing/2014/main" id="{8047F413-7CC3-9041-B985-1939336F2C65}"/>
              </a:ext>
            </a:extLst>
          </p:cNvPr>
          <p:cNvSpPr>
            <a:spLocks noGrp="1"/>
          </p:cNvSpPr>
          <p:nvPr>
            <p:ph type="title" hasCustomPrompt="1"/>
          </p:nvPr>
        </p:nvSpPr>
        <p:spPr>
          <a:xfrm>
            <a:off x="354106" y="530023"/>
            <a:ext cx="5146582" cy="570117"/>
          </a:xfrm>
        </p:spPr>
        <p:txBody>
          <a:bodyPr>
            <a:noAutofit/>
          </a:bodyPr>
          <a:lstStyle>
            <a:lvl1pPr>
              <a:defRPr b="0" i="0">
                <a:solidFill>
                  <a:srgbClr val="2576B7"/>
                </a:solidFill>
              </a:defRPr>
            </a:lvl1pPr>
          </a:lstStyle>
          <a:p>
            <a:r>
              <a:rPr lang="en-US"/>
              <a:t>Insight Breakdown</a:t>
            </a:r>
          </a:p>
        </p:txBody>
      </p:sp>
      <p:sp>
        <p:nvSpPr>
          <p:cNvPr id="21" name="object 16">
            <a:extLst>
              <a:ext uri="{FF2B5EF4-FFF2-40B4-BE49-F238E27FC236}">
                <a16:creationId xmlns:a16="http://schemas.microsoft.com/office/drawing/2014/main" id="{D04A7FA4-1F63-4045-89C0-A25EC0589AD3}"/>
              </a:ext>
            </a:extLst>
          </p:cNvPr>
          <p:cNvSpPr/>
          <p:nvPr/>
        </p:nvSpPr>
        <p:spPr>
          <a:xfrm>
            <a:off x="354107" y="1514461"/>
            <a:ext cx="3700877" cy="54000"/>
          </a:xfrm>
          <a:custGeom>
            <a:avLst/>
            <a:gdLst/>
            <a:ahLst/>
            <a:cxnLst/>
            <a:rect l="l" t="t" r="r" b="b"/>
            <a:pathLst>
              <a:path w="6284595" h="20955">
                <a:moveTo>
                  <a:pt x="0" y="20941"/>
                </a:moveTo>
                <a:lnTo>
                  <a:pt x="6284279" y="20941"/>
                </a:lnTo>
                <a:lnTo>
                  <a:pt x="6284279" y="0"/>
                </a:lnTo>
                <a:lnTo>
                  <a:pt x="0" y="0"/>
                </a:lnTo>
                <a:lnTo>
                  <a:pt x="0" y="20941"/>
                </a:lnTo>
                <a:close/>
              </a:path>
            </a:pathLst>
          </a:custGeom>
          <a:solidFill>
            <a:srgbClr val="0076B7"/>
          </a:solidFill>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
        <p:nvSpPr>
          <p:cNvPr id="24" name="Text Placeholder 23">
            <a:extLst>
              <a:ext uri="{FF2B5EF4-FFF2-40B4-BE49-F238E27FC236}">
                <a16:creationId xmlns:a16="http://schemas.microsoft.com/office/drawing/2014/main" id="{A65B8B33-0F77-6C46-B190-E0EB622E48D4}"/>
              </a:ext>
            </a:extLst>
          </p:cNvPr>
          <p:cNvSpPr>
            <a:spLocks noGrp="1"/>
          </p:cNvSpPr>
          <p:nvPr>
            <p:ph type="body" sz="quarter" idx="10" hasCustomPrompt="1"/>
          </p:nvPr>
        </p:nvSpPr>
        <p:spPr>
          <a:xfrm>
            <a:off x="354106" y="1760227"/>
            <a:ext cx="3696155" cy="379405"/>
          </a:xfrm>
          <a:prstGeom prst="rect">
            <a:avLst/>
          </a:prstGeom>
          <a:solidFill>
            <a:schemeClr val="bg1"/>
          </a:solidFill>
        </p:spPr>
        <p:txBody>
          <a:bodyPr lIns="180000" rIns="180000">
            <a:noAutofit/>
          </a:bodyPr>
          <a:lstStyle>
            <a:lvl1pPr marL="0" indent="0">
              <a:lnSpc>
                <a:spcPct val="110000"/>
              </a:lnSpc>
              <a:buNone/>
              <a:defRPr sz="2000" b="1" i="0">
                <a:solidFill>
                  <a:schemeClr val="accent1"/>
                </a:solidFill>
                <a:latin typeface="Montserrat SemiBold" pitchFamily="2" charset="77"/>
              </a:defRPr>
            </a:lvl1pPr>
            <a:lvl2pPr>
              <a:defRPr sz="1800" b="1" i="0">
                <a:solidFill>
                  <a:schemeClr val="accent1"/>
                </a:solidFill>
                <a:latin typeface="Montserrat SemiBold" pitchFamily="2" charset="77"/>
              </a:defRPr>
            </a:lvl2pPr>
            <a:lvl3pPr>
              <a:defRPr sz="1800" b="1" i="0">
                <a:solidFill>
                  <a:schemeClr val="accent1"/>
                </a:solidFill>
                <a:latin typeface="Montserrat SemiBold" pitchFamily="2" charset="77"/>
              </a:defRPr>
            </a:lvl3pPr>
            <a:lvl4pPr>
              <a:defRPr sz="1800" b="1" i="0">
                <a:solidFill>
                  <a:schemeClr val="accent1"/>
                </a:solidFill>
                <a:latin typeface="Montserrat SemiBold" pitchFamily="2" charset="77"/>
              </a:defRPr>
            </a:lvl4pPr>
            <a:lvl5pPr>
              <a:defRPr sz="1800" b="1" i="0">
                <a:solidFill>
                  <a:schemeClr val="accent1"/>
                </a:solidFill>
                <a:latin typeface="Montserrat SemiBold" pitchFamily="2" charset="77"/>
              </a:defRPr>
            </a:lvl5pPr>
          </a:lstStyle>
          <a:p>
            <a:pPr lvl="0"/>
            <a:r>
              <a:rPr lang="en-US"/>
              <a:t>Insight 1</a:t>
            </a:r>
          </a:p>
        </p:txBody>
      </p:sp>
      <p:sp>
        <p:nvSpPr>
          <p:cNvPr id="28" name="Text Placeholder 26">
            <a:extLst>
              <a:ext uri="{FF2B5EF4-FFF2-40B4-BE49-F238E27FC236}">
                <a16:creationId xmlns:a16="http://schemas.microsoft.com/office/drawing/2014/main" id="{7C3E8B87-3295-C145-8AD0-F82DD56BEEBA}"/>
              </a:ext>
            </a:extLst>
          </p:cNvPr>
          <p:cNvSpPr>
            <a:spLocks noGrp="1"/>
          </p:cNvSpPr>
          <p:nvPr>
            <p:ph type="body" sz="quarter" idx="12" hasCustomPrompt="1"/>
          </p:nvPr>
        </p:nvSpPr>
        <p:spPr>
          <a:xfrm>
            <a:off x="4274133" y="1561998"/>
            <a:ext cx="3696155" cy="1292818"/>
          </a:xfrm>
          <a:prstGeom prst="rect">
            <a:avLst/>
          </a:prstGeom>
          <a:solidFill>
            <a:schemeClr val="bg1"/>
          </a:solidFill>
          <a:effectLst>
            <a:outerShdw blurRad="254000" sx="102000" sy="102000" algn="ctr" rotWithShape="0">
              <a:prstClr val="black">
                <a:alpha val="25000"/>
              </a:prstClr>
            </a:outerShdw>
          </a:effectLst>
        </p:spPr>
        <p:txBody>
          <a:bodyPr wrap="square" lIns="180000" tIns="612000" rIns="180000" bIns="180000">
            <a:noAutofit/>
          </a:bodyPr>
          <a:lstStyle>
            <a:lvl1pPr marL="0" indent="0">
              <a:lnSpc>
                <a:spcPct val="110000"/>
              </a:lnSpc>
              <a:buNone/>
              <a:defRPr sz="1400" b="0" i="0">
                <a:solidFill>
                  <a:srgbClr val="000000"/>
                </a:solidFill>
                <a:latin typeface="Roboto Condensed Light" panose="02000000000000000000" pitchFamily="2" charset="0"/>
                <a:ea typeface="Roboto Condensed Light" panose="02000000000000000000" pitchFamily="2" charset="0"/>
              </a:defRPr>
            </a:lvl1pPr>
            <a:lvl2pPr>
              <a:defRPr sz="1600" b="0" i="0">
                <a:latin typeface="Roboto Condensed Light" panose="02000000000000000000" pitchFamily="2" charset="0"/>
                <a:ea typeface="Roboto Condensed Light" panose="02000000000000000000" pitchFamily="2" charset="0"/>
              </a:defRPr>
            </a:lvl2pPr>
            <a:lvl3pPr>
              <a:defRPr sz="1600" b="0" i="0">
                <a:latin typeface="Roboto Condensed Light" panose="02000000000000000000" pitchFamily="2" charset="0"/>
                <a:ea typeface="Roboto Condensed Light" panose="02000000000000000000" pitchFamily="2" charset="0"/>
              </a:defRPr>
            </a:lvl3pPr>
            <a:lvl4pPr>
              <a:defRPr sz="1600" b="0" i="0">
                <a:latin typeface="Roboto Condensed Light" panose="02000000000000000000" pitchFamily="2" charset="0"/>
                <a:ea typeface="Roboto Condensed Light" panose="02000000000000000000" pitchFamily="2" charset="0"/>
              </a:defRPr>
            </a:lvl4pPr>
            <a:lvl5pPr>
              <a:defRPr sz="1600" b="0" i="0">
                <a:latin typeface="Roboto Condensed Light" panose="02000000000000000000" pitchFamily="2" charset="0"/>
                <a:ea typeface="Roboto Condensed Light" panose="02000000000000000000" pitchFamily="2" charset="0"/>
              </a:defRPr>
            </a:lvl5pPr>
          </a:lstStyle>
          <a:p>
            <a:pPr lvl="0"/>
            <a:r>
              <a:rPr lang="en-US" dirty="0"/>
              <a:t>I throw myself down among the tall grass by the trickling steam.</a:t>
            </a:r>
          </a:p>
        </p:txBody>
      </p:sp>
      <p:sp>
        <p:nvSpPr>
          <p:cNvPr id="30" name="Text Placeholder 23">
            <a:extLst>
              <a:ext uri="{FF2B5EF4-FFF2-40B4-BE49-F238E27FC236}">
                <a16:creationId xmlns:a16="http://schemas.microsoft.com/office/drawing/2014/main" id="{9743512F-3223-8E49-BB0C-4A8840D17C23}"/>
              </a:ext>
            </a:extLst>
          </p:cNvPr>
          <p:cNvSpPr>
            <a:spLocks noGrp="1"/>
          </p:cNvSpPr>
          <p:nvPr>
            <p:ph type="body" sz="quarter" idx="13" hasCustomPrompt="1"/>
          </p:nvPr>
        </p:nvSpPr>
        <p:spPr>
          <a:xfrm>
            <a:off x="4274133" y="1760227"/>
            <a:ext cx="3696155" cy="379405"/>
          </a:xfrm>
          <a:prstGeom prst="rect">
            <a:avLst/>
          </a:prstGeom>
          <a:solidFill>
            <a:schemeClr val="bg1"/>
          </a:solidFill>
        </p:spPr>
        <p:txBody>
          <a:bodyPr lIns="180000" rIns="180000">
            <a:noAutofit/>
          </a:bodyPr>
          <a:lstStyle>
            <a:lvl1pPr marL="0" indent="0">
              <a:lnSpc>
                <a:spcPct val="110000"/>
              </a:lnSpc>
              <a:buNone/>
              <a:defRPr sz="2000" b="1" i="0">
                <a:solidFill>
                  <a:schemeClr val="accent1"/>
                </a:solidFill>
                <a:latin typeface="Montserrat SemiBold" pitchFamily="2" charset="77"/>
              </a:defRPr>
            </a:lvl1pPr>
            <a:lvl2pPr>
              <a:defRPr sz="1800" b="1" i="0">
                <a:solidFill>
                  <a:schemeClr val="accent1"/>
                </a:solidFill>
                <a:latin typeface="Montserrat SemiBold" pitchFamily="2" charset="77"/>
              </a:defRPr>
            </a:lvl2pPr>
            <a:lvl3pPr>
              <a:defRPr sz="1800" b="1" i="0">
                <a:solidFill>
                  <a:schemeClr val="accent1"/>
                </a:solidFill>
                <a:latin typeface="Montserrat SemiBold" pitchFamily="2" charset="77"/>
              </a:defRPr>
            </a:lvl3pPr>
            <a:lvl4pPr>
              <a:defRPr sz="1800" b="1" i="0">
                <a:solidFill>
                  <a:schemeClr val="accent1"/>
                </a:solidFill>
                <a:latin typeface="Montserrat SemiBold" pitchFamily="2" charset="77"/>
              </a:defRPr>
            </a:lvl4pPr>
            <a:lvl5pPr>
              <a:defRPr sz="1800" b="1" i="0">
                <a:solidFill>
                  <a:schemeClr val="accent1"/>
                </a:solidFill>
                <a:latin typeface="Montserrat SemiBold" pitchFamily="2" charset="77"/>
              </a:defRPr>
            </a:lvl5pPr>
          </a:lstStyle>
          <a:p>
            <a:pPr lvl="0"/>
            <a:r>
              <a:rPr lang="en-US"/>
              <a:t>Insight 2</a:t>
            </a:r>
          </a:p>
        </p:txBody>
      </p:sp>
      <p:sp>
        <p:nvSpPr>
          <p:cNvPr id="31" name="Text Placeholder 26">
            <a:extLst>
              <a:ext uri="{FF2B5EF4-FFF2-40B4-BE49-F238E27FC236}">
                <a16:creationId xmlns:a16="http://schemas.microsoft.com/office/drawing/2014/main" id="{80D89366-ED52-A949-A16B-4146CDE0F6F2}"/>
              </a:ext>
            </a:extLst>
          </p:cNvPr>
          <p:cNvSpPr>
            <a:spLocks noGrp="1"/>
          </p:cNvSpPr>
          <p:nvPr>
            <p:ph type="body" sz="quarter" idx="14" hasCustomPrompt="1"/>
          </p:nvPr>
        </p:nvSpPr>
        <p:spPr>
          <a:xfrm>
            <a:off x="8194158" y="1561998"/>
            <a:ext cx="3696155" cy="1292818"/>
          </a:xfrm>
          <a:prstGeom prst="rect">
            <a:avLst/>
          </a:prstGeom>
          <a:solidFill>
            <a:schemeClr val="bg1"/>
          </a:solidFill>
          <a:effectLst>
            <a:outerShdw blurRad="254000" sx="102000" sy="102000" algn="ctr" rotWithShape="0">
              <a:prstClr val="black">
                <a:alpha val="25000"/>
              </a:prstClr>
            </a:outerShdw>
          </a:effectLst>
        </p:spPr>
        <p:txBody>
          <a:bodyPr wrap="square" lIns="180000" tIns="612000" rIns="180000" bIns="180000">
            <a:noAutofit/>
          </a:bodyPr>
          <a:lstStyle>
            <a:lvl1pPr marL="0" indent="0">
              <a:lnSpc>
                <a:spcPct val="110000"/>
              </a:lnSpc>
              <a:buNone/>
              <a:defRPr sz="1400" b="0" i="0">
                <a:solidFill>
                  <a:srgbClr val="000000"/>
                </a:solidFill>
                <a:latin typeface="Roboto Condensed Light" panose="02000000000000000000" pitchFamily="2" charset="0"/>
                <a:ea typeface="Roboto Condensed Light" panose="02000000000000000000" pitchFamily="2" charset="0"/>
              </a:defRPr>
            </a:lvl1pPr>
            <a:lvl2pPr>
              <a:defRPr sz="1600" b="0" i="0">
                <a:latin typeface="Roboto Condensed Light" panose="02000000000000000000" pitchFamily="2" charset="0"/>
                <a:ea typeface="Roboto Condensed Light" panose="02000000000000000000" pitchFamily="2" charset="0"/>
              </a:defRPr>
            </a:lvl2pPr>
            <a:lvl3pPr>
              <a:defRPr sz="1600" b="0" i="0">
                <a:latin typeface="Roboto Condensed Light" panose="02000000000000000000" pitchFamily="2" charset="0"/>
                <a:ea typeface="Roboto Condensed Light" panose="02000000000000000000" pitchFamily="2" charset="0"/>
              </a:defRPr>
            </a:lvl3pPr>
            <a:lvl4pPr>
              <a:defRPr sz="1600" b="0" i="0">
                <a:latin typeface="Roboto Condensed Light" panose="02000000000000000000" pitchFamily="2" charset="0"/>
                <a:ea typeface="Roboto Condensed Light" panose="02000000000000000000" pitchFamily="2" charset="0"/>
              </a:defRPr>
            </a:lvl4pPr>
            <a:lvl5pPr>
              <a:defRPr sz="1600" b="0" i="0">
                <a:latin typeface="Roboto Condensed Light" panose="02000000000000000000" pitchFamily="2" charset="0"/>
                <a:ea typeface="Roboto Condensed Light" panose="02000000000000000000" pitchFamily="2" charset="0"/>
              </a:defRPr>
            </a:lvl5pPr>
          </a:lstStyle>
          <a:p>
            <a:pPr lvl="0"/>
            <a:r>
              <a:rPr lang="en-US" dirty="0"/>
              <a:t>I throw myself down among the tall grass by the trickling steam.</a:t>
            </a:r>
          </a:p>
        </p:txBody>
      </p:sp>
      <p:sp>
        <p:nvSpPr>
          <p:cNvPr id="33" name="Text Placeholder 23">
            <a:extLst>
              <a:ext uri="{FF2B5EF4-FFF2-40B4-BE49-F238E27FC236}">
                <a16:creationId xmlns:a16="http://schemas.microsoft.com/office/drawing/2014/main" id="{E6236606-0F02-C14B-9674-361BBE98B74C}"/>
              </a:ext>
            </a:extLst>
          </p:cNvPr>
          <p:cNvSpPr>
            <a:spLocks noGrp="1"/>
          </p:cNvSpPr>
          <p:nvPr>
            <p:ph type="body" sz="quarter" idx="15" hasCustomPrompt="1"/>
          </p:nvPr>
        </p:nvSpPr>
        <p:spPr>
          <a:xfrm>
            <a:off x="8194158" y="1760227"/>
            <a:ext cx="3696155" cy="379405"/>
          </a:xfrm>
          <a:prstGeom prst="rect">
            <a:avLst/>
          </a:prstGeom>
          <a:solidFill>
            <a:schemeClr val="bg1"/>
          </a:solidFill>
        </p:spPr>
        <p:txBody>
          <a:bodyPr lIns="180000" rIns="180000">
            <a:noAutofit/>
          </a:bodyPr>
          <a:lstStyle>
            <a:lvl1pPr marL="0" indent="0">
              <a:lnSpc>
                <a:spcPct val="110000"/>
              </a:lnSpc>
              <a:buNone/>
              <a:defRPr sz="2000" b="1" i="0">
                <a:solidFill>
                  <a:schemeClr val="accent1"/>
                </a:solidFill>
                <a:latin typeface="Montserrat SemiBold" pitchFamily="2" charset="77"/>
              </a:defRPr>
            </a:lvl1pPr>
            <a:lvl2pPr>
              <a:defRPr sz="1800" b="1" i="0">
                <a:solidFill>
                  <a:schemeClr val="accent1"/>
                </a:solidFill>
                <a:latin typeface="Montserrat SemiBold" pitchFamily="2" charset="77"/>
              </a:defRPr>
            </a:lvl2pPr>
            <a:lvl3pPr>
              <a:defRPr sz="1800" b="1" i="0">
                <a:solidFill>
                  <a:schemeClr val="accent1"/>
                </a:solidFill>
                <a:latin typeface="Montserrat SemiBold" pitchFamily="2" charset="77"/>
              </a:defRPr>
            </a:lvl3pPr>
            <a:lvl4pPr>
              <a:defRPr sz="1800" b="1" i="0">
                <a:solidFill>
                  <a:schemeClr val="accent1"/>
                </a:solidFill>
                <a:latin typeface="Montserrat SemiBold" pitchFamily="2" charset="77"/>
              </a:defRPr>
            </a:lvl4pPr>
            <a:lvl5pPr>
              <a:defRPr sz="1800" b="1" i="0">
                <a:solidFill>
                  <a:schemeClr val="accent1"/>
                </a:solidFill>
                <a:latin typeface="Montserrat SemiBold" pitchFamily="2" charset="77"/>
              </a:defRPr>
            </a:lvl5pPr>
          </a:lstStyle>
          <a:p>
            <a:pPr lvl="0"/>
            <a:r>
              <a:rPr lang="en-US"/>
              <a:t>Insight 3</a:t>
            </a:r>
          </a:p>
        </p:txBody>
      </p:sp>
      <p:sp>
        <p:nvSpPr>
          <p:cNvPr id="34" name="object 16">
            <a:extLst>
              <a:ext uri="{FF2B5EF4-FFF2-40B4-BE49-F238E27FC236}">
                <a16:creationId xmlns:a16="http://schemas.microsoft.com/office/drawing/2014/main" id="{5C72A593-5B47-6640-87D0-7DC19FF0C12E}"/>
              </a:ext>
            </a:extLst>
          </p:cNvPr>
          <p:cNvSpPr/>
          <p:nvPr/>
        </p:nvSpPr>
        <p:spPr>
          <a:xfrm>
            <a:off x="4272712" y="1514461"/>
            <a:ext cx="3700877" cy="54000"/>
          </a:xfrm>
          <a:custGeom>
            <a:avLst/>
            <a:gdLst/>
            <a:ahLst/>
            <a:cxnLst/>
            <a:rect l="l" t="t" r="r" b="b"/>
            <a:pathLst>
              <a:path w="6284595" h="20955">
                <a:moveTo>
                  <a:pt x="0" y="20941"/>
                </a:moveTo>
                <a:lnTo>
                  <a:pt x="6284279" y="20941"/>
                </a:lnTo>
                <a:lnTo>
                  <a:pt x="6284279" y="0"/>
                </a:lnTo>
                <a:lnTo>
                  <a:pt x="0" y="0"/>
                </a:lnTo>
                <a:lnTo>
                  <a:pt x="0" y="20941"/>
                </a:lnTo>
                <a:close/>
              </a:path>
            </a:pathLst>
          </a:custGeom>
          <a:solidFill>
            <a:srgbClr val="0076B7"/>
          </a:solidFill>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
        <p:nvSpPr>
          <p:cNvPr id="35" name="object 16">
            <a:extLst>
              <a:ext uri="{FF2B5EF4-FFF2-40B4-BE49-F238E27FC236}">
                <a16:creationId xmlns:a16="http://schemas.microsoft.com/office/drawing/2014/main" id="{BD3F10A2-41C4-BB46-A5B1-57481F194818}"/>
              </a:ext>
            </a:extLst>
          </p:cNvPr>
          <p:cNvSpPr/>
          <p:nvPr/>
        </p:nvSpPr>
        <p:spPr>
          <a:xfrm>
            <a:off x="8194398" y="1514461"/>
            <a:ext cx="3700877" cy="54000"/>
          </a:xfrm>
          <a:custGeom>
            <a:avLst/>
            <a:gdLst/>
            <a:ahLst/>
            <a:cxnLst/>
            <a:rect l="l" t="t" r="r" b="b"/>
            <a:pathLst>
              <a:path w="6284595" h="20955">
                <a:moveTo>
                  <a:pt x="0" y="20941"/>
                </a:moveTo>
                <a:lnTo>
                  <a:pt x="6284279" y="20941"/>
                </a:lnTo>
                <a:lnTo>
                  <a:pt x="6284279" y="0"/>
                </a:lnTo>
                <a:lnTo>
                  <a:pt x="0" y="0"/>
                </a:lnTo>
                <a:lnTo>
                  <a:pt x="0" y="20941"/>
                </a:lnTo>
                <a:close/>
              </a:path>
            </a:pathLst>
          </a:custGeom>
          <a:solidFill>
            <a:srgbClr val="0076B7"/>
          </a:solidFill>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Tree>
    <p:extLst>
      <p:ext uri="{BB962C8B-B14F-4D97-AF65-F5344CB8AC3E}">
        <p14:creationId xmlns:p14="http://schemas.microsoft.com/office/powerpoint/2010/main" val="364139880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Summary of Accomplishmen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2B14535-AFB4-DB4C-ADB9-BBB42A2A64ED}"/>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79000"/>
                    </a14:imgEffect>
                  </a14:imgLayer>
                </a14:imgProps>
              </a:ext>
              <a:ext uri="{28A0092B-C50C-407E-A947-70E740481C1C}">
                <a14:useLocalDpi xmlns:a14="http://schemas.microsoft.com/office/drawing/2010/main"/>
              </a:ext>
            </a:extLst>
          </a:blip>
          <a:srcRect l="39629" r="31547" b="28119"/>
          <a:stretch/>
        </p:blipFill>
        <p:spPr>
          <a:xfrm>
            <a:off x="8148639" y="-1"/>
            <a:ext cx="4044950" cy="6873276"/>
          </a:xfrm>
          <a:prstGeom prst="rect">
            <a:avLst/>
          </a:prstGeom>
        </p:spPr>
      </p:pic>
      <p:sp>
        <p:nvSpPr>
          <p:cNvPr id="18" name="Rectangle 17">
            <a:extLst>
              <a:ext uri="{FF2B5EF4-FFF2-40B4-BE49-F238E27FC236}">
                <a16:creationId xmlns:a16="http://schemas.microsoft.com/office/drawing/2014/main" id="{75343A8B-D3CE-D643-83E5-369C20113AA8}"/>
              </a:ext>
            </a:extLst>
          </p:cNvPr>
          <p:cNvSpPr/>
          <p:nvPr/>
        </p:nvSpPr>
        <p:spPr>
          <a:xfrm>
            <a:off x="8148638" y="0"/>
            <a:ext cx="4044949" cy="6858000"/>
          </a:xfrm>
          <a:prstGeom prst="rect">
            <a:avLst/>
          </a:prstGeom>
          <a:gradFill>
            <a:gsLst>
              <a:gs pos="19000">
                <a:srgbClr val="2576B7">
                  <a:alpha val="29000"/>
                </a:srgbClr>
              </a:gs>
              <a:gs pos="99000">
                <a:schemeClr val="accent1">
                  <a:lumMod val="60000"/>
                  <a:lumOff val="40000"/>
                  <a:alpha val="98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sp>
        <p:nvSpPr>
          <p:cNvPr id="14" name="Text Placeholder 13">
            <a:extLst>
              <a:ext uri="{FF2B5EF4-FFF2-40B4-BE49-F238E27FC236}">
                <a16:creationId xmlns:a16="http://schemas.microsoft.com/office/drawing/2014/main" id="{B3A129CD-E31F-6C4B-AE63-A4E96E7F66D2}"/>
              </a:ext>
            </a:extLst>
          </p:cNvPr>
          <p:cNvSpPr>
            <a:spLocks noGrp="1"/>
          </p:cNvSpPr>
          <p:nvPr>
            <p:ph type="body" sz="quarter" idx="10" hasCustomPrompt="1"/>
          </p:nvPr>
        </p:nvSpPr>
        <p:spPr>
          <a:xfrm>
            <a:off x="374493" y="1827340"/>
            <a:ext cx="5319668" cy="377825"/>
          </a:xfrm>
          <a:prstGeom prst="rect">
            <a:avLst/>
          </a:prstGeom>
        </p:spPr>
        <p:txBody>
          <a:bodyPr lIns="0">
            <a:noAutofit/>
          </a:bodyPr>
          <a:lstStyle>
            <a:lvl1pPr marL="0" indent="0">
              <a:lnSpc>
                <a:spcPct val="110000"/>
              </a:lnSpc>
              <a:buNone/>
              <a:defRPr sz="2000" b="1" i="0" u="none">
                <a:solidFill>
                  <a:schemeClr val="accent1"/>
                </a:solidFill>
                <a:latin typeface="Montserrat SemiBold" pitchFamily="2" charset="77"/>
              </a:defRPr>
            </a:lvl1pPr>
            <a:lvl2pPr>
              <a:defRPr sz="2000" b="1" i="0">
                <a:solidFill>
                  <a:schemeClr val="accent1"/>
                </a:solidFill>
                <a:latin typeface="Montserrat SemiBold" pitchFamily="2" charset="77"/>
              </a:defRPr>
            </a:lvl2pPr>
            <a:lvl3pPr>
              <a:defRPr sz="2000" b="1" i="0">
                <a:solidFill>
                  <a:schemeClr val="accent1"/>
                </a:solidFill>
                <a:latin typeface="Montserrat SemiBold" pitchFamily="2" charset="77"/>
              </a:defRPr>
            </a:lvl3pPr>
            <a:lvl4pPr>
              <a:defRPr sz="2000" b="1" i="0">
                <a:solidFill>
                  <a:schemeClr val="accent1"/>
                </a:solidFill>
                <a:latin typeface="Montserrat SemiBold" pitchFamily="2" charset="77"/>
              </a:defRPr>
            </a:lvl4pPr>
            <a:lvl5pPr>
              <a:defRPr sz="2000" b="1" i="0">
                <a:solidFill>
                  <a:schemeClr val="accent1"/>
                </a:solidFill>
                <a:latin typeface="Montserrat SemiBold" pitchFamily="2" charset="77"/>
              </a:defRPr>
            </a:lvl5pPr>
          </a:lstStyle>
          <a:p>
            <a:pPr lvl="0"/>
            <a:r>
              <a:rPr lang="en-US"/>
              <a:t>Problem Solved</a:t>
            </a:r>
          </a:p>
        </p:txBody>
      </p:sp>
      <p:sp>
        <p:nvSpPr>
          <p:cNvPr id="11" name="TextBox 10">
            <a:extLst>
              <a:ext uri="{FF2B5EF4-FFF2-40B4-BE49-F238E27FC236}">
                <a16:creationId xmlns:a16="http://schemas.microsoft.com/office/drawing/2014/main" id="{1FAADCBA-255E-B849-A84F-D25B3C02195D}"/>
              </a:ext>
            </a:extLst>
          </p:cNvPr>
          <p:cNvSpPr txBox="1"/>
          <p:nvPr/>
        </p:nvSpPr>
        <p:spPr>
          <a:xfrm>
            <a:off x="8460607" y="739094"/>
            <a:ext cx="3128212" cy="1668992"/>
          </a:xfrm>
          <a:prstGeom prst="rect">
            <a:avLst/>
          </a:prstGeom>
        </p:spPr>
        <p:txBody>
          <a:bodyPr vert="horz" wrap="square" lIns="0" tIns="6930" rIns="0" bIns="0" rtlCol="0">
            <a:noAutofit/>
          </a:bodyPr>
          <a:lstStyle/>
          <a:p>
            <a:pPr rtl="0">
              <a:lnSpc>
                <a:spcPct val="110000"/>
              </a:lnSpc>
              <a:buSzPts val="2800"/>
              <a:buFont typeface="Arial" panose="020B0604020202020204" pitchFamily="34" charset="0"/>
              <a:buNone/>
            </a:pPr>
            <a:r>
              <a:rPr lang="en-US" sz="2000" b="1" i="0" u="none" strike="noStrike" kern="1200" baseline="0" dirty="0">
                <a:solidFill>
                  <a:schemeClr val="bg1"/>
                </a:solidFill>
                <a:latin typeface="Montserrat SemiBold" pitchFamily="2" charset="77"/>
              </a:rPr>
              <a:t>If you would like additional support, have our analysts guide you through other phases as part of an Info-Tech workshop.</a:t>
            </a:r>
          </a:p>
        </p:txBody>
      </p:sp>
      <p:sp>
        <p:nvSpPr>
          <p:cNvPr id="15" name="TextBox 14">
            <a:extLst>
              <a:ext uri="{FF2B5EF4-FFF2-40B4-BE49-F238E27FC236}">
                <a16:creationId xmlns:a16="http://schemas.microsoft.com/office/drawing/2014/main" id="{845C2704-E323-6E41-84B8-A3709A2F6FB3}"/>
              </a:ext>
            </a:extLst>
          </p:cNvPr>
          <p:cNvSpPr txBox="1"/>
          <p:nvPr/>
        </p:nvSpPr>
        <p:spPr>
          <a:xfrm>
            <a:off x="8441357" y="2914405"/>
            <a:ext cx="3628724" cy="1481761"/>
          </a:xfrm>
          <a:prstGeom prst="rect">
            <a:avLst/>
          </a:prstGeom>
        </p:spPr>
        <p:txBody>
          <a:bodyPr vert="horz" wrap="square" lIns="0" tIns="6930" rIns="0" bIns="0" rtlCol="0">
            <a:noAutofit/>
          </a:bodyPr>
          <a:lstStyle/>
          <a:p>
            <a:pPr marL="7700" marR="242951" lvl="0" indent="0" algn="l" defTabSz="554437" rtl="0" eaLnBrk="1" fontAlgn="auto" latinLnBrk="0" hangingPunct="1">
              <a:lnSpc>
                <a:spcPct val="110000"/>
              </a:lnSpc>
              <a:spcBef>
                <a:spcPts val="1000"/>
              </a:spcBef>
              <a:spcAft>
                <a:spcPts val="0"/>
              </a:spcAft>
              <a:buClrTx/>
              <a:buSzTx/>
              <a:buFontTx/>
              <a:buNone/>
              <a:tabLst/>
              <a:defRPr/>
            </a:pPr>
            <a:r>
              <a:rPr lang="en-US" sz="1600" dirty="0">
                <a:solidFill>
                  <a:schemeClr val="bg1"/>
                </a:solidFill>
                <a:latin typeface="Exo" panose="02000503000000000000" pitchFamily="2" charset="77"/>
              </a:rPr>
              <a:t>Contact your account representative for more information.</a:t>
            </a:r>
          </a:p>
          <a:p>
            <a:pPr marL="7700" marR="242951" lvl="0" indent="0" algn="l" defTabSz="554437" rtl="0" eaLnBrk="1" fontAlgn="auto" latinLnBrk="0" hangingPunct="1">
              <a:lnSpc>
                <a:spcPct val="110000"/>
              </a:lnSpc>
              <a:spcBef>
                <a:spcPts val="1000"/>
              </a:spcBef>
              <a:spcAft>
                <a:spcPts val="0"/>
              </a:spcAft>
              <a:buClrTx/>
              <a:buSzTx/>
              <a:buFontTx/>
              <a:buNone/>
              <a:tabLst/>
              <a:defRPr/>
            </a:pPr>
            <a:r>
              <a:rPr lang="en-US" sz="1600" dirty="0">
                <a:solidFill>
                  <a:schemeClr val="bg1"/>
                </a:solidFill>
                <a:latin typeface="Exo" panose="02000503000000000000" pitchFamily="2" charset="77"/>
              </a:rPr>
              <a:t>workshops@infotech.com  </a:t>
            </a:r>
            <a:br>
              <a:rPr lang="en-US" sz="1600" dirty="0">
                <a:solidFill>
                  <a:schemeClr val="bg1"/>
                </a:solidFill>
                <a:latin typeface="Exo" panose="02000503000000000000" pitchFamily="2" charset="77"/>
              </a:rPr>
            </a:br>
            <a:r>
              <a:rPr lang="en-US" sz="1600" dirty="0">
                <a:solidFill>
                  <a:schemeClr val="bg1"/>
                </a:solidFill>
                <a:latin typeface="Exo" panose="02000503000000000000" pitchFamily="2" charset="77"/>
              </a:rPr>
              <a:t>1-888-670-8889</a:t>
            </a:r>
          </a:p>
          <a:p>
            <a:pPr marL="7700" marR="242951" lvl="0" indent="0" algn="l" defTabSz="554437" rtl="0" eaLnBrk="1" fontAlgn="auto" latinLnBrk="0" hangingPunct="1">
              <a:lnSpc>
                <a:spcPct val="110000"/>
              </a:lnSpc>
              <a:spcBef>
                <a:spcPts val="1000"/>
              </a:spcBef>
              <a:spcAft>
                <a:spcPts val="0"/>
              </a:spcAft>
              <a:buClrTx/>
              <a:buSzTx/>
              <a:buFontTx/>
              <a:buNone/>
              <a:tabLst/>
              <a:defRPr/>
            </a:pPr>
            <a:endParaRPr lang="en-US" sz="1600" dirty="0">
              <a:solidFill>
                <a:schemeClr val="bg1"/>
              </a:solidFill>
              <a:latin typeface="Exo" panose="02000503000000000000" pitchFamily="2" charset="77"/>
            </a:endParaRPr>
          </a:p>
        </p:txBody>
      </p:sp>
      <p:sp>
        <p:nvSpPr>
          <p:cNvPr id="19" name="TextBox 18">
            <a:extLst>
              <a:ext uri="{FF2B5EF4-FFF2-40B4-BE49-F238E27FC236}">
                <a16:creationId xmlns:a16="http://schemas.microsoft.com/office/drawing/2014/main" id="{E6640ACC-131C-E349-9AAB-91F1BC775CA0}"/>
              </a:ext>
            </a:extLst>
          </p:cNvPr>
          <p:cNvSpPr txBox="1"/>
          <p:nvPr/>
        </p:nvSpPr>
        <p:spPr>
          <a:xfrm>
            <a:off x="336886" y="544783"/>
            <a:ext cx="5698155" cy="1032921"/>
          </a:xfrm>
          <a:prstGeom prst="rect">
            <a:avLst/>
          </a:prstGeom>
        </p:spPr>
        <p:txBody>
          <a:bodyPr vert="horz" wrap="square" lIns="0" tIns="6930" rIns="0" bIns="0" rtlCol="0">
            <a:noAutofit/>
          </a:bodyPr>
          <a:lstStyle/>
          <a:p>
            <a:pPr marL="7700" marR="242951" algn="l">
              <a:lnSpc>
                <a:spcPct val="90000"/>
              </a:lnSpc>
              <a:spcBef>
                <a:spcPts val="55"/>
              </a:spcBef>
            </a:pPr>
            <a:r>
              <a:rPr lang="en-US" sz="4000" b="1" i="0" dirty="0">
                <a:solidFill>
                  <a:srgbClr val="4A4A4A"/>
                </a:solidFill>
                <a:latin typeface="Montserrat SemiBold" pitchFamily="2" charset="77"/>
              </a:rPr>
              <a:t>Summary of Accomplishment</a:t>
            </a:r>
            <a:endParaRPr lang="en-US" sz="4000" b="1" i="0" spc="-30" dirty="0">
              <a:solidFill>
                <a:srgbClr val="4A4A4A"/>
              </a:solidFill>
              <a:latin typeface="Montserrat SemiBold" pitchFamily="2" charset="77"/>
              <a:cs typeface="Arial Narrow"/>
            </a:endParaRPr>
          </a:p>
        </p:txBody>
      </p:sp>
      <p:sp>
        <p:nvSpPr>
          <p:cNvPr id="10" name="TextBox 9">
            <a:extLst>
              <a:ext uri="{FF2B5EF4-FFF2-40B4-BE49-F238E27FC236}">
                <a16:creationId xmlns:a16="http://schemas.microsoft.com/office/drawing/2014/main" id="{79D91D97-00C2-684C-8E8B-1CA8A8AB29F2}"/>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3" name="Text Placeholder 4">
            <a:extLst>
              <a:ext uri="{FF2B5EF4-FFF2-40B4-BE49-F238E27FC236}">
                <a16:creationId xmlns:a16="http://schemas.microsoft.com/office/drawing/2014/main" id="{3A86E219-348B-4147-B8CE-5C090235D034}"/>
              </a:ext>
            </a:extLst>
          </p:cNvPr>
          <p:cNvSpPr>
            <a:spLocks noGrp="1"/>
          </p:cNvSpPr>
          <p:nvPr>
            <p:ph type="body" sz="quarter" idx="33"/>
          </p:nvPr>
        </p:nvSpPr>
        <p:spPr>
          <a:xfrm>
            <a:off x="371477" y="2306297"/>
            <a:ext cx="5689600" cy="3839322"/>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48882088"/>
      </p:ext>
    </p:extLst>
  </p:cSld>
  <p:clrMapOvr>
    <a:masterClrMapping/>
  </p:clrMapOvr>
  <p:extLst>
    <p:ext uri="{DCECCB84-F9BA-43D5-87BE-67443E8EF086}">
      <p15:sldGuideLst xmlns:p15="http://schemas.microsoft.com/office/powerpoint/2012/main"/>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Various Levels of Support">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04D20383-3FCC-7C4F-B1C5-B9D644F808E1}"/>
              </a:ext>
            </a:extLst>
          </p:cNvPr>
          <p:cNvSpPr txBox="1"/>
          <p:nvPr/>
        </p:nvSpPr>
        <p:spPr>
          <a:xfrm>
            <a:off x="351314" y="5561419"/>
            <a:ext cx="11572240" cy="283998"/>
          </a:xfrm>
          <a:prstGeom prst="rect">
            <a:avLst/>
          </a:prstGeom>
        </p:spPr>
        <p:txBody>
          <a:bodyPr vert="horz" wrap="square" lIns="0" tIns="6930" rIns="0" bIns="0" rtlCol="0">
            <a:spAutoFit/>
          </a:bodyPr>
          <a:lstStyle/>
          <a:p>
            <a:pPr marL="7700" marR="242951" lvl="0" indent="0" algn="ctr" defTabSz="554437" rtl="0" eaLnBrk="1" fontAlgn="auto" latinLnBrk="0" hangingPunct="1">
              <a:lnSpc>
                <a:spcPct val="90000"/>
              </a:lnSpc>
              <a:spcBef>
                <a:spcPts val="1000"/>
              </a:spcBef>
              <a:spcAft>
                <a:spcPts val="0"/>
              </a:spcAft>
              <a:buClrTx/>
              <a:buSzTx/>
              <a:buFontTx/>
              <a:buNone/>
              <a:tabLst/>
              <a:defRPr/>
            </a:pPr>
            <a:r>
              <a:rPr lang="en-US" sz="2000" b="1" i="0" dirty="0">
                <a:solidFill>
                  <a:srgbClr val="2576B7"/>
                </a:solidFill>
                <a:latin typeface="Montserrat SemiBold" pitchFamily="2" charset="77"/>
              </a:rPr>
              <a:t>Diagnostic and consistent frameworks are used throughout all four options.</a:t>
            </a:r>
          </a:p>
        </p:txBody>
      </p:sp>
      <p:sp>
        <p:nvSpPr>
          <p:cNvPr id="26" name="Oval 25">
            <a:extLst>
              <a:ext uri="{FF2B5EF4-FFF2-40B4-BE49-F238E27FC236}">
                <a16:creationId xmlns:a16="http://schemas.microsoft.com/office/drawing/2014/main" id="{9E98C6B9-9801-2049-89AF-F94E0519AED1}"/>
              </a:ext>
            </a:extLst>
          </p:cNvPr>
          <p:cNvSpPr/>
          <p:nvPr/>
        </p:nvSpPr>
        <p:spPr>
          <a:xfrm>
            <a:off x="640081" y="2235200"/>
            <a:ext cx="2834640" cy="2834640"/>
          </a:xfrm>
          <a:prstGeom prst="ellipse">
            <a:avLst/>
          </a:prstGeom>
          <a:solidFill>
            <a:srgbClr val="2576B7">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p>
        </p:txBody>
      </p:sp>
      <p:sp>
        <p:nvSpPr>
          <p:cNvPr id="27" name="TextBox 26">
            <a:extLst>
              <a:ext uri="{FF2B5EF4-FFF2-40B4-BE49-F238E27FC236}">
                <a16:creationId xmlns:a16="http://schemas.microsoft.com/office/drawing/2014/main" id="{48C5C57C-EF5C-A14F-8C7D-2C892950EE5D}"/>
              </a:ext>
            </a:extLst>
          </p:cNvPr>
          <p:cNvSpPr txBox="1"/>
          <p:nvPr/>
        </p:nvSpPr>
        <p:spPr>
          <a:xfrm>
            <a:off x="746493" y="3021264"/>
            <a:ext cx="2621815" cy="283998"/>
          </a:xfrm>
          <a:prstGeom prst="rect">
            <a:avLst/>
          </a:prstGeom>
        </p:spPr>
        <p:txBody>
          <a:bodyPr vert="horz" wrap="square" lIns="0" tIns="6930" rIns="0" bIns="0" rtlCol="0">
            <a:spAutoFit/>
          </a:bodyPr>
          <a:lstStyle/>
          <a:p>
            <a:pPr algn="ctr" rtl="0">
              <a:lnSpc>
                <a:spcPct val="90000"/>
              </a:lnSpc>
              <a:buSzPts val="2800"/>
              <a:buFont typeface="Arial" panose="020B0604020202020204" pitchFamily="34" charset="0"/>
              <a:buNone/>
            </a:pPr>
            <a:r>
              <a:rPr lang="en-US" sz="2000" b="1" i="0" u="none" strike="noStrike" kern="1200" baseline="0" dirty="0">
                <a:solidFill>
                  <a:schemeClr val="bg1"/>
                </a:solidFill>
                <a:latin typeface="Montserrat SemiBold" pitchFamily="2" charset="77"/>
              </a:rPr>
              <a:t>DIY Toolkit</a:t>
            </a:r>
          </a:p>
        </p:txBody>
      </p:sp>
      <p:sp>
        <p:nvSpPr>
          <p:cNvPr id="28" name="TextBox 27">
            <a:extLst>
              <a:ext uri="{FF2B5EF4-FFF2-40B4-BE49-F238E27FC236}">
                <a16:creationId xmlns:a16="http://schemas.microsoft.com/office/drawing/2014/main" id="{822836B6-57C7-3145-A73C-5DECF33CF9CF}"/>
              </a:ext>
            </a:extLst>
          </p:cNvPr>
          <p:cNvSpPr txBox="1"/>
          <p:nvPr/>
        </p:nvSpPr>
        <p:spPr>
          <a:xfrm>
            <a:off x="1031241" y="3439160"/>
            <a:ext cx="2052320" cy="1009837"/>
          </a:xfrm>
          <a:prstGeom prst="rect">
            <a:avLst/>
          </a:prstGeom>
        </p:spPr>
        <p:txBody>
          <a:bodyPr vert="horz" wrap="square" lIns="0" tIns="6930" rIns="0" bIns="0" rtlCol="0">
            <a:spAutoFit/>
          </a:bodyPr>
          <a:lstStyle/>
          <a:p>
            <a:pPr algn="ctr">
              <a:lnSpc>
                <a:spcPct val="110000"/>
              </a:lnSpc>
            </a:pPr>
            <a:r>
              <a:rPr lang="en-CA" sz="1200" b="0" i="0" kern="1200" dirty="0">
                <a:solidFill>
                  <a:schemeClr val="bg1"/>
                </a:solidFill>
                <a:effectLst/>
                <a:latin typeface="Roboto Condensed Light" panose="02000000000000000000" pitchFamily="2" charset="0"/>
                <a:ea typeface="Roboto Condensed Light" panose="02000000000000000000" pitchFamily="2" charset="0"/>
                <a:cs typeface="+mn-cs"/>
              </a:rPr>
              <a:t>“Our team has already made this critical project a priority, and we have the time and capability, but some guidance along the way would be  helpful.” </a:t>
            </a:r>
          </a:p>
        </p:txBody>
      </p:sp>
      <p:sp>
        <p:nvSpPr>
          <p:cNvPr id="29" name="Oval 28">
            <a:extLst>
              <a:ext uri="{FF2B5EF4-FFF2-40B4-BE49-F238E27FC236}">
                <a16:creationId xmlns:a16="http://schemas.microsoft.com/office/drawing/2014/main" id="{5F7934EF-7D77-8E47-B92E-DB566035F413}"/>
              </a:ext>
            </a:extLst>
          </p:cNvPr>
          <p:cNvSpPr/>
          <p:nvPr/>
        </p:nvSpPr>
        <p:spPr>
          <a:xfrm>
            <a:off x="3312426" y="2235200"/>
            <a:ext cx="2834640" cy="2834640"/>
          </a:xfrm>
          <a:prstGeom prst="ellipse">
            <a:avLst/>
          </a:prstGeom>
          <a:solidFill>
            <a:srgbClr val="2576B7">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p>
        </p:txBody>
      </p:sp>
      <p:sp>
        <p:nvSpPr>
          <p:cNvPr id="30" name="TextBox 29">
            <a:extLst>
              <a:ext uri="{FF2B5EF4-FFF2-40B4-BE49-F238E27FC236}">
                <a16:creationId xmlns:a16="http://schemas.microsoft.com/office/drawing/2014/main" id="{2687958E-F387-1B47-A1A1-7456666D95C1}"/>
              </a:ext>
            </a:extLst>
          </p:cNvPr>
          <p:cNvSpPr txBox="1"/>
          <p:nvPr/>
        </p:nvSpPr>
        <p:spPr>
          <a:xfrm>
            <a:off x="3409207" y="2746944"/>
            <a:ext cx="2621815" cy="560996"/>
          </a:xfrm>
          <a:prstGeom prst="rect">
            <a:avLst/>
          </a:prstGeom>
        </p:spPr>
        <p:txBody>
          <a:bodyPr vert="horz" wrap="square" lIns="0" tIns="6930" rIns="0" bIns="0" rtlCol="0">
            <a:spAutoFit/>
          </a:bodyPr>
          <a:lstStyle/>
          <a:p>
            <a:pPr algn="ctr" rtl="0">
              <a:lnSpc>
                <a:spcPct val="90000"/>
              </a:lnSpc>
              <a:buSzPts val="2800"/>
              <a:buFont typeface="Arial" panose="020B0604020202020204" pitchFamily="34" charset="0"/>
              <a:buNone/>
            </a:pPr>
            <a:r>
              <a:rPr lang="en-US" sz="2000" b="1" i="0" u="none" strike="noStrike" kern="1200" baseline="0" dirty="0">
                <a:solidFill>
                  <a:schemeClr val="bg1"/>
                </a:solidFill>
                <a:latin typeface="Montserrat SemiBold" pitchFamily="2" charset="77"/>
              </a:rPr>
              <a:t>Guided Implementation</a:t>
            </a:r>
          </a:p>
        </p:txBody>
      </p:sp>
      <p:sp>
        <p:nvSpPr>
          <p:cNvPr id="31" name="TextBox 30">
            <a:extLst>
              <a:ext uri="{FF2B5EF4-FFF2-40B4-BE49-F238E27FC236}">
                <a16:creationId xmlns:a16="http://schemas.microsoft.com/office/drawing/2014/main" id="{39C0FAF0-D25D-C846-9AB6-57D70838B891}"/>
              </a:ext>
            </a:extLst>
          </p:cNvPr>
          <p:cNvSpPr txBox="1"/>
          <p:nvPr/>
        </p:nvSpPr>
        <p:spPr>
          <a:xfrm>
            <a:off x="3693955" y="3439160"/>
            <a:ext cx="2052320" cy="1212970"/>
          </a:xfrm>
          <a:prstGeom prst="rect">
            <a:avLst/>
          </a:prstGeom>
        </p:spPr>
        <p:txBody>
          <a:bodyPr vert="horz" wrap="square" lIns="0" tIns="6930" rIns="0" bIns="0" rtlCol="0">
            <a:spAutoFit/>
          </a:bodyPr>
          <a:lstStyle/>
          <a:p>
            <a:pPr algn="ctr">
              <a:lnSpc>
                <a:spcPct val="110000"/>
              </a:lnSpc>
            </a:pPr>
            <a:r>
              <a:rPr lang="en-CA" sz="1200" b="0" i="0" kern="1200" dirty="0">
                <a:solidFill>
                  <a:schemeClr val="bg1"/>
                </a:solidFill>
                <a:effectLst/>
                <a:latin typeface="Roboto Condensed Light" panose="02000000000000000000" pitchFamily="2" charset="0"/>
                <a:ea typeface="Roboto Condensed Light" panose="02000000000000000000" pitchFamily="2" charset="0"/>
                <a:cs typeface="+mn-cs"/>
              </a:rPr>
              <a:t>“Our team knows that we need to fix a process, but we need assistance to determine where to focus. Some check-ins along the way would help keep us on track.”</a:t>
            </a:r>
          </a:p>
          <a:p>
            <a:pPr algn="ctr">
              <a:lnSpc>
                <a:spcPct val="110000"/>
              </a:lnSpc>
            </a:pPr>
            <a:endParaRPr lang="en-CA" sz="1200" b="0" i="0" kern="1200" dirty="0">
              <a:solidFill>
                <a:schemeClr val="bg1"/>
              </a:solidFill>
              <a:effectLst/>
              <a:latin typeface="Roboto Condensed Light" panose="02000000000000000000" pitchFamily="2" charset="0"/>
              <a:ea typeface="Roboto Condensed Light" panose="02000000000000000000" pitchFamily="2" charset="0"/>
              <a:cs typeface="+mn-cs"/>
            </a:endParaRPr>
          </a:p>
        </p:txBody>
      </p:sp>
      <p:sp>
        <p:nvSpPr>
          <p:cNvPr id="32" name="Oval 31">
            <a:extLst>
              <a:ext uri="{FF2B5EF4-FFF2-40B4-BE49-F238E27FC236}">
                <a16:creationId xmlns:a16="http://schemas.microsoft.com/office/drawing/2014/main" id="{2ACC858F-1D39-2B41-949E-070EB0C0418C}"/>
              </a:ext>
            </a:extLst>
          </p:cNvPr>
          <p:cNvSpPr/>
          <p:nvPr/>
        </p:nvSpPr>
        <p:spPr>
          <a:xfrm>
            <a:off x="5984771" y="2235200"/>
            <a:ext cx="2834640" cy="2834640"/>
          </a:xfrm>
          <a:prstGeom prst="ellipse">
            <a:avLst/>
          </a:prstGeom>
          <a:solidFill>
            <a:srgbClr val="2576B7">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p>
        </p:txBody>
      </p:sp>
      <p:sp>
        <p:nvSpPr>
          <p:cNvPr id="33" name="TextBox 32">
            <a:extLst>
              <a:ext uri="{FF2B5EF4-FFF2-40B4-BE49-F238E27FC236}">
                <a16:creationId xmlns:a16="http://schemas.microsoft.com/office/drawing/2014/main" id="{7248CF82-0839-1B42-90C6-2565B8E19DAA}"/>
              </a:ext>
            </a:extLst>
          </p:cNvPr>
          <p:cNvSpPr txBox="1"/>
          <p:nvPr/>
        </p:nvSpPr>
        <p:spPr>
          <a:xfrm>
            <a:off x="6111767" y="3021264"/>
            <a:ext cx="2621815" cy="283998"/>
          </a:xfrm>
          <a:prstGeom prst="rect">
            <a:avLst/>
          </a:prstGeom>
        </p:spPr>
        <p:txBody>
          <a:bodyPr vert="horz" wrap="square" lIns="0" tIns="6930" rIns="0" bIns="0" rtlCol="0">
            <a:spAutoFit/>
          </a:bodyPr>
          <a:lstStyle/>
          <a:p>
            <a:pPr algn="ctr" rtl="0">
              <a:lnSpc>
                <a:spcPct val="90000"/>
              </a:lnSpc>
              <a:buSzPts val="2800"/>
              <a:buFont typeface="Arial" panose="020B0604020202020204" pitchFamily="34" charset="0"/>
              <a:buNone/>
            </a:pPr>
            <a:r>
              <a:rPr lang="en-US" sz="2000" b="1" i="0" u="none" strike="noStrike" kern="1200" baseline="0" dirty="0">
                <a:solidFill>
                  <a:schemeClr val="bg1"/>
                </a:solidFill>
                <a:latin typeface="Montserrat SemiBold" pitchFamily="2" charset="77"/>
              </a:rPr>
              <a:t>Workshop</a:t>
            </a:r>
          </a:p>
        </p:txBody>
      </p:sp>
      <p:sp>
        <p:nvSpPr>
          <p:cNvPr id="34" name="TextBox 33">
            <a:extLst>
              <a:ext uri="{FF2B5EF4-FFF2-40B4-BE49-F238E27FC236}">
                <a16:creationId xmlns:a16="http://schemas.microsoft.com/office/drawing/2014/main" id="{FFE019FE-4785-EB46-B01D-CB07AB2C430F}"/>
              </a:ext>
            </a:extLst>
          </p:cNvPr>
          <p:cNvSpPr txBox="1"/>
          <p:nvPr/>
        </p:nvSpPr>
        <p:spPr>
          <a:xfrm>
            <a:off x="6416834" y="3439160"/>
            <a:ext cx="1944846" cy="1212970"/>
          </a:xfrm>
          <a:prstGeom prst="rect">
            <a:avLst/>
          </a:prstGeom>
        </p:spPr>
        <p:txBody>
          <a:bodyPr vert="horz" wrap="square" lIns="0" tIns="6930" rIns="0" bIns="0" rtlCol="0">
            <a:spAutoFit/>
          </a:bodyPr>
          <a:lstStyle/>
          <a:p>
            <a:pPr algn="ctr">
              <a:lnSpc>
                <a:spcPct val="110000"/>
              </a:lnSpc>
            </a:pPr>
            <a:r>
              <a:rPr lang="en-CA" sz="1200" b="0" i="0" kern="1200" dirty="0">
                <a:solidFill>
                  <a:schemeClr val="bg1"/>
                </a:solidFill>
                <a:effectLst/>
                <a:latin typeface="Roboto Condensed Light" panose="02000000000000000000" pitchFamily="2" charset="0"/>
                <a:ea typeface="Roboto Condensed Light" panose="02000000000000000000" pitchFamily="2" charset="0"/>
                <a:cs typeface="+mn-cs"/>
              </a:rPr>
              <a:t>“We need to hit the ground running and get this project kicked off immediately. Our team has the ability to take this over once we get a framework and strategy in place.”</a:t>
            </a:r>
          </a:p>
        </p:txBody>
      </p:sp>
      <p:sp>
        <p:nvSpPr>
          <p:cNvPr id="36" name="Oval 35">
            <a:extLst>
              <a:ext uri="{FF2B5EF4-FFF2-40B4-BE49-F238E27FC236}">
                <a16:creationId xmlns:a16="http://schemas.microsoft.com/office/drawing/2014/main" id="{4613E971-548E-644E-AC62-5E7A3EB2413E}"/>
              </a:ext>
            </a:extLst>
          </p:cNvPr>
          <p:cNvSpPr/>
          <p:nvPr/>
        </p:nvSpPr>
        <p:spPr>
          <a:xfrm>
            <a:off x="8657114" y="2235200"/>
            <a:ext cx="2834640" cy="2834640"/>
          </a:xfrm>
          <a:prstGeom prst="ellipse">
            <a:avLst/>
          </a:prstGeom>
          <a:solidFill>
            <a:srgbClr val="2576B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92" dirty="0"/>
          </a:p>
        </p:txBody>
      </p:sp>
      <p:sp>
        <p:nvSpPr>
          <p:cNvPr id="37" name="TextBox 36">
            <a:extLst>
              <a:ext uri="{FF2B5EF4-FFF2-40B4-BE49-F238E27FC236}">
                <a16:creationId xmlns:a16="http://schemas.microsoft.com/office/drawing/2014/main" id="{4CDDF159-01E9-D844-865D-6938B43C7FC3}"/>
              </a:ext>
            </a:extLst>
          </p:cNvPr>
          <p:cNvSpPr txBox="1"/>
          <p:nvPr/>
        </p:nvSpPr>
        <p:spPr>
          <a:xfrm>
            <a:off x="8773688" y="3021264"/>
            <a:ext cx="2621815" cy="283998"/>
          </a:xfrm>
          <a:prstGeom prst="rect">
            <a:avLst/>
          </a:prstGeom>
        </p:spPr>
        <p:txBody>
          <a:bodyPr vert="horz" wrap="square" lIns="0" tIns="6930" rIns="0" bIns="0" rtlCol="0">
            <a:spAutoFit/>
          </a:bodyPr>
          <a:lstStyle/>
          <a:p>
            <a:pPr algn="ctr" rtl="0">
              <a:lnSpc>
                <a:spcPct val="90000"/>
              </a:lnSpc>
              <a:buSzPts val="2800"/>
              <a:buFont typeface="Arial" panose="020B0604020202020204" pitchFamily="34" charset="0"/>
              <a:buNone/>
            </a:pPr>
            <a:r>
              <a:rPr lang="en-US" sz="2000" b="1" i="0" u="none" strike="noStrike" kern="1200" baseline="0" dirty="0">
                <a:solidFill>
                  <a:schemeClr val="bg1"/>
                </a:solidFill>
                <a:latin typeface="Montserrat SemiBold" pitchFamily="2" charset="77"/>
              </a:rPr>
              <a:t>Consulting</a:t>
            </a:r>
          </a:p>
        </p:txBody>
      </p:sp>
      <p:sp>
        <p:nvSpPr>
          <p:cNvPr id="38" name="TextBox 37">
            <a:extLst>
              <a:ext uri="{FF2B5EF4-FFF2-40B4-BE49-F238E27FC236}">
                <a16:creationId xmlns:a16="http://schemas.microsoft.com/office/drawing/2014/main" id="{2A598409-5DD3-E046-B8A2-B2ECEB9E82DB}"/>
              </a:ext>
            </a:extLst>
          </p:cNvPr>
          <p:cNvSpPr txBox="1"/>
          <p:nvPr/>
        </p:nvSpPr>
        <p:spPr>
          <a:xfrm>
            <a:off x="9058434" y="3439160"/>
            <a:ext cx="2052320" cy="1009837"/>
          </a:xfrm>
          <a:prstGeom prst="rect">
            <a:avLst/>
          </a:prstGeom>
        </p:spPr>
        <p:txBody>
          <a:bodyPr vert="horz" wrap="square" lIns="0" tIns="6930" rIns="0" bIns="0" rtlCol="0">
            <a:spAutoFit/>
          </a:bodyPr>
          <a:lstStyle/>
          <a:p>
            <a:pPr algn="ctr">
              <a:lnSpc>
                <a:spcPct val="110000"/>
              </a:lnSpc>
            </a:pPr>
            <a:r>
              <a:rPr lang="en-CA" sz="1200" b="0" i="0" kern="1200" dirty="0">
                <a:solidFill>
                  <a:schemeClr val="bg1"/>
                </a:solidFill>
                <a:effectLst/>
                <a:latin typeface="Roboto Condensed Light" panose="02000000000000000000" pitchFamily="2" charset="0"/>
                <a:ea typeface="Roboto Condensed Light" panose="02000000000000000000" pitchFamily="2" charset="0"/>
                <a:cs typeface="+mn-cs"/>
              </a:rPr>
              <a:t>“Our team does not have the time or the knowledge to take this project on. We need assistance through the entirety of this project.”</a:t>
            </a:r>
          </a:p>
          <a:p>
            <a:pPr algn="ctr">
              <a:lnSpc>
                <a:spcPct val="110000"/>
              </a:lnSpc>
            </a:pPr>
            <a:endParaRPr lang="en-CA" sz="1200" b="0" i="0" kern="1200" dirty="0">
              <a:solidFill>
                <a:schemeClr val="bg1"/>
              </a:solidFill>
              <a:effectLst/>
              <a:latin typeface="Roboto Condensed Light" panose="02000000000000000000" pitchFamily="2" charset="0"/>
              <a:ea typeface="Roboto Condensed Light" panose="02000000000000000000" pitchFamily="2" charset="0"/>
              <a:cs typeface="+mn-cs"/>
            </a:endParaRPr>
          </a:p>
        </p:txBody>
      </p:sp>
      <p:sp>
        <p:nvSpPr>
          <p:cNvPr id="39" name="TextBox 38">
            <a:extLst>
              <a:ext uri="{FF2B5EF4-FFF2-40B4-BE49-F238E27FC236}">
                <a16:creationId xmlns:a16="http://schemas.microsoft.com/office/drawing/2014/main" id="{B7A24B53-8F5A-EF4B-A9C9-8343BC4F4E5B}"/>
              </a:ext>
            </a:extLst>
          </p:cNvPr>
          <p:cNvSpPr txBox="1"/>
          <p:nvPr/>
        </p:nvSpPr>
        <p:spPr>
          <a:xfrm>
            <a:off x="336886" y="514803"/>
            <a:ext cx="8705515" cy="1032921"/>
          </a:xfrm>
          <a:prstGeom prst="rect">
            <a:avLst/>
          </a:prstGeom>
        </p:spPr>
        <p:txBody>
          <a:bodyPr vert="horz" wrap="square" lIns="0" tIns="6930" rIns="0" bIns="0" rtlCol="0">
            <a:noAutofit/>
          </a:bodyPr>
          <a:lstStyle/>
          <a:p>
            <a:pPr marL="7700" marR="242951" algn="l">
              <a:lnSpc>
                <a:spcPct val="90000"/>
              </a:lnSpc>
              <a:spcBef>
                <a:spcPts val="55"/>
              </a:spcBef>
            </a:pPr>
            <a:r>
              <a:rPr lang="en-US" sz="4000" b="1" i="0" dirty="0">
                <a:solidFill>
                  <a:srgbClr val="4A4A4A"/>
                </a:solidFill>
                <a:latin typeface="Montserrat SemiBold" pitchFamily="2" charset="77"/>
              </a:rPr>
              <a:t>Info-Tech offers various levels of support to best suit your needs</a:t>
            </a:r>
            <a:endParaRPr lang="en-US" sz="4000" b="1" i="0" spc="-30" dirty="0">
              <a:solidFill>
                <a:srgbClr val="4A4A4A"/>
              </a:solidFill>
              <a:latin typeface="Montserrat SemiBold" pitchFamily="2" charset="77"/>
              <a:cs typeface="Arial Narrow"/>
            </a:endParaRPr>
          </a:p>
        </p:txBody>
      </p:sp>
    </p:spTree>
    <p:extLst>
      <p:ext uri="{BB962C8B-B14F-4D97-AF65-F5344CB8AC3E}">
        <p14:creationId xmlns:p14="http://schemas.microsoft.com/office/powerpoint/2010/main" val="3553658483"/>
      </p:ext>
    </p:extLst>
  </p:cSld>
  <p:clrMapOvr>
    <a:masterClrMapping/>
  </p:clrMapOvr>
  <p:extLst>
    <p:ext uri="{DCECCB84-F9BA-43D5-87BE-67443E8EF086}">
      <p15:sldGuideLst xmlns:p15="http://schemas.microsoft.com/office/powerpoint/2012/main">
        <p15:guide id="1" orient="horz" pos="1865">
          <p15:clr>
            <a:srgbClr val="FBAE40"/>
          </p15:clr>
        </p15:guide>
        <p15:guide id="2" orient="horz" pos="1979">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Project Step Summary">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09A2786-ECFC-144B-AE26-54D79588906A}"/>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79000"/>
                    </a14:imgEffect>
                  </a14:imgLayer>
                </a14:imgProps>
              </a:ext>
              <a:ext uri="{28A0092B-C50C-407E-A947-70E740481C1C}">
                <a14:useLocalDpi xmlns:a14="http://schemas.microsoft.com/office/drawing/2010/main"/>
              </a:ext>
            </a:extLst>
          </a:blip>
          <a:srcRect l="39629" r="31547" b="28119"/>
          <a:stretch/>
        </p:blipFill>
        <p:spPr>
          <a:xfrm>
            <a:off x="8148639" y="-1"/>
            <a:ext cx="4044950" cy="6873276"/>
          </a:xfrm>
          <a:prstGeom prst="rect">
            <a:avLst/>
          </a:prstGeom>
        </p:spPr>
      </p:pic>
      <p:sp>
        <p:nvSpPr>
          <p:cNvPr id="14" name="Rectangle 13">
            <a:extLst>
              <a:ext uri="{FF2B5EF4-FFF2-40B4-BE49-F238E27FC236}">
                <a16:creationId xmlns:a16="http://schemas.microsoft.com/office/drawing/2014/main" id="{332DBE19-10F2-5346-BAC1-53F174E84D7E}"/>
              </a:ext>
            </a:extLst>
          </p:cNvPr>
          <p:cNvSpPr/>
          <p:nvPr/>
        </p:nvSpPr>
        <p:spPr>
          <a:xfrm>
            <a:off x="8148638" y="0"/>
            <a:ext cx="4044949" cy="6858000"/>
          </a:xfrm>
          <a:prstGeom prst="rect">
            <a:avLst/>
          </a:prstGeom>
          <a:gradFill>
            <a:gsLst>
              <a:gs pos="19000">
                <a:srgbClr val="2576B7">
                  <a:alpha val="29000"/>
                </a:srgbClr>
              </a:gs>
              <a:gs pos="99000">
                <a:schemeClr val="accent1">
                  <a:lumMod val="60000"/>
                  <a:lumOff val="40000"/>
                  <a:alpha val="98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sp>
        <p:nvSpPr>
          <p:cNvPr id="2" name="Title 1">
            <a:extLst>
              <a:ext uri="{FF2B5EF4-FFF2-40B4-BE49-F238E27FC236}">
                <a16:creationId xmlns:a16="http://schemas.microsoft.com/office/drawing/2014/main" id="{B88A6C45-179D-D346-9D3E-74C32F8AA777}"/>
              </a:ext>
            </a:extLst>
          </p:cNvPr>
          <p:cNvSpPr>
            <a:spLocks noGrp="1"/>
          </p:cNvSpPr>
          <p:nvPr>
            <p:ph type="title" hasCustomPrompt="1"/>
          </p:nvPr>
        </p:nvSpPr>
        <p:spPr>
          <a:xfrm>
            <a:off x="354108" y="530021"/>
            <a:ext cx="5706968" cy="1130188"/>
          </a:xfrm>
        </p:spPr>
        <p:txBody>
          <a:bodyPr>
            <a:noAutofit/>
          </a:bodyPr>
          <a:lstStyle>
            <a:lvl1pPr>
              <a:lnSpc>
                <a:spcPct val="90000"/>
              </a:lnSpc>
              <a:defRPr/>
            </a:lvl1pPr>
          </a:lstStyle>
          <a:p>
            <a:r>
              <a:rPr lang="en-US"/>
              <a:t>Project Step </a:t>
            </a:r>
            <a:br>
              <a:rPr lang="en-US"/>
            </a:br>
            <a:r>
              <a:rPr lang="en-US"/>
              <a:t>Summary</a:t>
            </a:r>
          </a:p>
        </p:txBody>
      </p:sp>
      <p:sp>
        <p:nvSpPr>
          <p:cNvPr id="5" name="Text Placeholder 4">
            <a:extLst>
              <a:ext uri="{FF2B5EF4-FFF2-40B4-BE49-F238E27FC236}">
                <a16:creationId xmlns:a16="http://schemas.microsoft.com/office/drawing/2014/main" id="{86E5F82B-DCED-8B4F-88A2-8A928648A8FF}"/>
              </a:ext>
            </a:extLst>
          </p:cNvPr>
          <p:cNvSpPr>
            <a:spLocks noGrp="1"/>
          </p:cNvSpPr>
          <p:nvPr>
            <p:ph type="body" sz="quarter" idx="11" hasCustomPrompt="1"/>
          </p:nvPr>
        </p:nvSpPr>
        <p:spPr>
          <a:xfrm>
            <a:off x="371475" y="2261454"/>
            <a:ext cx="6661150" cy="2906712"/>
          </a:xfrm>
          <a:prstGeom prst="rect">
            <a:avLst/>
          </a:prstGeom>
        </p:spPr>
        <p:txBody>
          <a:bodyPr lIns="0">
            <a:noAutofit/>
          </a:bodyPr>
          <a:lstStyle>
            <a:lvl1pPr marL="342866" indent="-342866">
              <a:lnSpc>
                <a:spcPct val="110000"/>
              </a:lnSpc>
              <a:buClr>
                <a:srgbClr val="2576B7"/>
              </a:buClr>
              <a:buSzPct val="100000"/>
              <a:buFont typeface="+mj-lt"/>
              <a:buAutoNum type="arabicPeriod"/>
              <a:defRPr sz="1600" b="0" i="0">
                <a:solidFill>
                  <a:srgbClr val="000000"/>
                </a:solidFill>
                <a:latin typeface="Roboto Condensed Light" panose="02000000000000000000" pitchFamily="2" charset="0"/>
                <a:ea typeface="Roboto Condensed Light" panose="02000000000000000000" pitchFamily="2" charset="0"/>
              </a:defRPr>
            </a:lvl1pPr>
          </a:lstStyle>
          <a:p>
            <a:pPr lvl="0"/>
            <a:r>
              <a:rPr lang="en-US" b="0" i="0" dirty="0">
                <a:latin typeface="Roboto Condensed Light" panose="02000000000000000000" pitchFamily="2" charset="0"/>
                <a:ea typeface="Roboto Condensed Light" panose="02000000000000000000" pitchFamily="2" charset="0"/>
              </a:rPr>
              <a:t>Set your goals – what do you want to achieve in your PCI project?</a:t>
            </a:r>
          </a:p>
          <a:p>
            <a:pPr lvl="0"/>
            <a:r>
              <a:rPr lang="en-US" b="0" i="0" dirty="0">
                <a:latin typeface="Roboto Condensed Light" panose="02000000000000000000" pitchFamily="2" charset="0"/>
                <a:ea typeface="Roboto Condensed Light" panose="02000000000000000000" pitchFamily="2" charset="0"/>
              </a:rPr>
              <a:t>Evaluate your current organization’s posture in relation to PCI.</a:t>
            </a:r>
          </a:p>
          <a:p>
            <a:pPr lvl="0"/>
            <a:r>
              <a:rPr lang="en-US" b="0" i="0" dirty="0">
                <a:latin typeface="Roboto Condensed Light" panose="02000000000000000000" pitchFamily="2" charset="0"/>
                <a:ea typeface="Roboto Condensed Light" panose="02000000000000000000" pitchFamily="2" charset="0"/>
              </a:rPr>
              <a:t>Map PCI’s 12 core requirements to your PCI practices.</a:t>
            </a:r>
          </a:p>
          <a:p>
            <a:pPr lvl="0"/>
            <a:r>
              <a:rPr lang="en-US" b="0" i="0" dirty="0">
                <a:latin typeface="Roboto Condensed Light" panose="02000000000000000000" pitchFamily="2" charset="0"/>
                <a:ea typeface="Roboto Condensed Light" panose="02000000000000000000" pitchFamily="2" charset="0"/>
              </a:rPr>
              <a:t>Perform a gap analysis.</a:t>
            </a:r>
          </a:p>
          <a:p>
            <a:pPr lvl="0"/>
            <a:r>
              <a:rPr lang="en-US" b="0" i="0" dirty="0">
                <a:latin typeface="Roboto Condensed Light" panose="02000000000000000000" pitchFamily="2" charset="0"/>
                <a:ea typeface="Roboto Condensed Light" panose="02000000000000000000" pitchFamily="2" charset="0"/>
              </a:rPr>
              <a:t>Complete gap prioritization.</a:t>
            </a:r>
          </a:p>
          <a:p>
            <a:pPr lvl="0"/>
            <a:r>
              <a:rPr lang="en-US" b="0" i="0" dirty="0">
                <a:latin typeface="Roboto Condensed Light" panose="02000000000000000000" pitchFamily="2" charset="0"/>
                <a:ea typeface="Roboto Condensed Light" panose="02000000000000000000" pitchFamily="2" charset="0"/>
              </a:rPr>
              <a:t>Identify PCI Simplification Strategy.</a:t>
            </a:r>
          </a:p>
          <a:p>
            <a:pPr lvl="0"/>
            <a:r>
              <a:rPr lang="en-US" b="0" i="0" dirty="0">
                <a:latin typeface="Roboto Condensed Light" panose="02000000000000000000" pitchFamily="2" charset="0"/>
                <a:ea typeface="Roboto Condensed Light" panose="02000000000000000000" pitchFamily="2" charset="0"/>
              </a:rPr>
              <a:t>Develop a PCI Simplification Launch Plan.</a:t>
            </a:r>
            <a:endParaRPr lang="en-US" dirty="0"/>
          </a:p>
        </p:txBody>
      </p:sp>
      <p:sp>
        <p:nvSpPr>
          <p:cNvPr id="16" name="Text Placeholder 11">
            <a:extLst>
              <a:ext uri="{FF2B5EF4-FFF2-40B4-BE49-F238E27FC236}">
                <a16:creationId xmlns:a16="http://schemas.microsoft.com/office/drawing/2014/main" id="{85DDFA7D-F891-5541-AA0E-D25B89A7FB95}"/>
              </a:ext>
            </a:extLst>
          </p:cNvPr>
          <p:cNvSpPr>
            <a:spLocks noGrp="1"/>
          </p:cNvSpPr>
          <p:nvPr>
            <p:ph type="body" sz="quarter" idx="35"/>
          </p:nvPr>
        </p:nvSpPr>
        <p:spPr>
          <a:xfrm>
            <a:off x="381817" y="1914621"/>
            <a:ext cx="5547929" cy="346835"/>
          </a:xfrm>
          <a:prstGeom prst="rect">
            <a:avLst/>
          </a:prstGeom>
        </p:spPr>
        <p:txBody>
          <a:bodyPr lIns="0" tIns="0" rIns="0" bIns="0">
            <a:noAutofit/>
          </a:bodyPr>
          <a:lstStyle>
            <a:lvl1pPr marL="0" indent="0">
              <a:lnSpc>
                <a:spcPct val="110000"/>
              </a:lnSpc>
              <a:buNone/>
              <a:defRPr sz="2000" b="1" i="0" spc="0">
                <a:solidFill>
                  <a:srgbClr val="2576B7"/>
                </a:solidFill>
                <a:latin typeface="Montserrat SemiBold" panose="020B0604020202020204" charset="0"/>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Box 7">
            <a:extLst>
              <a:ext uri="{FF2B5EF4-FFF2-40B4-BE49-F238E27FC236}">
                <a16:creationId xmlns:a16="http://schemas.microsoft.com/office/drawing/2014/main" id="{07C742F6-0374-194A-A48E-6874C2EC5AE2}"/>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2821845205"/>
      </p:ext>
    </p:extLst>
  </p:cSld>
  <p:clrMapOvr>
    <a:masterClrMapping/>
  </p:clrMapOvr>
  <p:extLst>
    <p:ext uri="{DCECCB84-F9BA-43D5-87BE-67443E8EF086}">
      <p15:sldGuideLst xmlns:p15="http://schemas.microsoft.com/office/powerpoint/2012/main"/>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Additional Suppor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AFDF7C4F-1942-A845-B557-F88B7A27320F}"/>
              </a:ext>
            </a:extLst>
          </p:cNvPr>
          <p:cNvSpPr>
            <a:spLocks noGrp="1"/>
          </p:cNvSpPr>
          <p:nvPr>
            <p:ph type="pic" sz="quarter" idx="11"/>
          </p:nvPr>
        </p:nvSpPr>
        <p:spPr>
          <a:xfrm>
            <a:off x="6061076" y="3282773"/>
            <a:ext cx="2660650" cy="1039813"/>
          </a:xfrm>
          <a:prstGeom prst="rect">
            <a:avLst/>
          </a:prstGeom>
        </p:spPr>
        <p:txBody>
          <a:bodyPr>
            <a:noAutofit/>
          </a:bodyPr>
          <a:lstStyle>
            <a:lvl1pPr>
              <a:lnSpc>
                <a:spcPct val="110000"/>
              </a:lnSpc>
              <a:defRPr sz="1800" b="1" i="0">
                <a:latin typeface="Montserrat SemiBold" pitchFamily="2" charset="77"/>
              </a:defRPr>
            </a:lvl1pPr>
          </a:lstStyle>
          <a:p>
            <a:r>
              <a:rPr lang="en-US" dirty="0"/>
              <a:t>Click icon to add picture</a:t>
            </a:r>
          </a:p>
        </p:txBody>
      </p:sp>
      <p:sp>
        <p:nvSpPr>
          <p:cNvPr id="9" name="object 7">
            <a:extLst>
              <a:ext uri="{FF2B5EF4-FFF2-40B4-BE49-F238E27FC236}">
                <a16:creationId xmlns:a16="http://schemas.microsoft.com/office/drawing/2014/main" id="{84D0A54C-032B-734B-AB0B-44B5BEA685CC}"/>
              </a:ext>
            </a:extLst>
          </p:cNvPr>
          <p:cNvSpPr/>
          <p:nvPr/>
        </p:nvSpPr>
        <p:spPr>
          <a:xfrm>
            <a:off x="-8709" y="3310826"/>
            <a:ext cx="54000" cy="1224000"/>
          </a:xfrm>
          <a:custGeom>
            <a:avLst/>
            <a:gdLst/>
            <a:ahLst/>
            <a:cxnLst/>
            <a:rect l="l" t="t" r="r" b="b"/>
            <a:pathLst>
              <a:path w="104775" h="2171065">
                <a:moveTo>
                  <a:pt x="0" y="2170782"/>
                </a:moveTo>
                <a:lnTo>
                  <a:pt x="104708" y="2170782"/>
                </a:lnTo>
                <a:lnTo>
                  <a:pt x="104708" y="0"/>
                </a:lnTo>
                <a:lnTo>
                  <a:pt x="0" y="0"/>
                </a:lnTo>
                <a:lnTo>
                  <a:pt x="0" y="2170782"/>
                </a:lnTo>
                <a:close/>
              </a:path>
            </a:pathLst>
          </a:custGeom>
          <a:solidFill>
            <a:srgbClr val="0076B7"/>
          </a:solidFill>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
        <p:nvSpPr>
          <p:cNvPr id="18" name="Picture Placeholder 16">
            <a:extLst>
              <a:ext uri="{FF2B5EF4-FFF2-40B4-BE49-F238E27FC236}">
                <a16:creationId xmlns:a16="http://schemas.microsoft.com/office/drawing/2014/main" id="{5DB72151-D5F9-F64A-A051-C8EBC82549B2}"/>
              </a:ext>
            </a:extLst>
          </p:cNvPr>
          <p:cNvSpPr>
            <a:spLocks noGrp="1"/>
          </p:cNvSpPr>
          <p:nvPr>
            <p:ph type="pic" sz="quarter" idx="12"/>
          </p:nvPr>
        </p:nvSpPr>
        <p:spPr>
          <a:xfrm>
            <a:off x="9131227" y="3282773"/>
            <a:ext cx="2660650" cy="1039813"/>
          </a:xfrm>
          <a:prstGeom prst="rect">
            <a:avLst/>
          </a:prstGeom>
        </p:spPr>
        <p:txBody>
          <a:bodyPr>
            <a:noAutofit/>
          </a:bodyPr>
          <a:lstStyle>
            <a:lvl1pPr>
              <a:lnSpc>
                <a:spcPct val="110000"/>
              </a:lnSpc>
              <a:defRPr sz="1800" b="1" i="0">
                <a:latin typeface="Montserrat SemiBold" pitchFamily="2" charset="77"/>
              </a:defRPr>
            </a:lvl1pPr>
          </a:lstStyle>
          <a:p>
            <a:r>
              <a:rPr lang="en-US" dirty="0"/>
              <a:t>Click icon to add picture</a:t>
            </a:r>
          </a:p>
        </p:txBody>
      </p:sp>
      <p:sp>
        <p:nvSpPr>
          <p:cNvPr id="20" name="Picture Placeholder 19">
            <a:extLst>
              <a:ext uri="{FF2B5EF4-FFF2-40B4-BE49-F238E27FC236}">
                <a16:creationId xmlns:a16="http://schemas.microsoft.com/office/drawing/2014/main" id="{077EFE0D-4219-394E-9FD0-38C929E33BA2}"/>
              </a:ext>
            </a:extLst>
          </p:cNvPr>
          <p:cNvSpPr>
            <a:spLocks noGrp="1"/>
          </p:cNvSpPr>
          <p:nvPr>
            <p:ph type="pic" sz="quarter" idx="13"/>
          </p:nvPr>
        </p:nvSpPr>
        <p:spPr>
          <a:xfrm>
            <a:off x="6066872" y="541859"/>
            <a:ext cx="1026078" cy="984147"/>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a:lnSpc>
                <a:spcPct val="110000"/>
              </a:lnSpc>
              <a:defRPr sz="1200" b="1" i="0">
                <a:latin typeface="Montserrat SemiBold" pitchFamily="2" charset="77"/>
              </a:defRPr>
            </a:lvl1pPr>
          </a:lstStyle>
          <a:p>
            <a:r>
              <a:rPr lang="en-US" dirty="0"/>
              <a:t>Click icon to add picture</a:t>
            </a:r>
          </a:p>
        </p:txBody>
      </p:sp>
      <p:sp>
        <p:nvSpPr>
          <p:cNvPr id="27" name="Text Placeholder 26">
            <a:extLst>
              <a:ext uri="{FF2B5EF4-FFF2-40B4-BE49-F238E27FC236}">
                <a16:creationId xmlns:a16="http://schemas.microsoft.com/office/drawing/2014/main" id="{5EBCF6F3-8C74-8448-B393-09691B01DD72}"/>
              </a:ext>
            </a:extLst>
          </p:cNvPr>
          <p:cNvSpPr>
            <a:spLocks noGrp="1"/>
          </p:cNvSpPr>
          <p:nvPr>
            <p:ph type="body" sz="quarter" idx="14" hasCustomPrompt="1"/>
          </p:nvPr>
        </p:nvSpPr>
        <p:spPr>
          <a:xfrm>
            <a:off x="6052597" y="4561401"/>
            <a:ext cx="2669129" cy="292307"/>
          </a:xfrm>
          <a:prstGeom prst="rect">
            <a:avLst/>
          </a:prstGeom>
        </p:spPr>
        <p:txBody>
          <a:bodyPr lIns="0" tIns="0" rIns="0" bIns="0">
            <a:noAutofit/>
          </a:bodyPr>
          <a:lstStyle>
            <a:lvl1pPr marL="0" indent="0">
              <a:lnSpc>
                <a:spcPct val="110000"/>
              </a:lnSpc>
              <a:buNone/>
              <a:defRPr sz="1600" b="1" i="0">
                <a:solidFill>
                  <a:srgbClr val="2576B7"/>
                </a:solidFill>
                <a:latin typeface="Montserrat SemiBold" panose="020B0604020202020204" charset="0"/>
              </a:defRPr>
            </a:lvl1pPr>
            <a:lvl2pPr>
              <a:defRPr sz="1600" b="1" i="0">
                <a:latin typeface="Montserrat SemiBold" pitchFamily="2" charset="77"/>
              </a:defRPr>
            </a:lvl2pPr>
            <a:lvl3pPr>
              <a:defRPr sz="1600" b="1" i="0">
                <a:latin typeface="Montserrat SemiBold" pitchFamily="2" charset="77"/>
              </a:defRPr>
            </a:lvl3pPr>
            <a:lvl4pPr>
              <a:defRPr sz="1600" b="1" i="0">
                <a:latin typeface="Montserrat SemiBold" pitchFamily="2" charset="77"/>
              </a:defRPr>
            </a:lvl4pPr>
            <a:lvl5pPr>
              <a:defRPr sz="1600" b="1" i="0">
                <a:latin typeface="Montserrat SemiBold" pitchFamily="2" charset="77"/>
              </a:defRPr>
            </a:lvl5pPr>
          </a:lstStyle>
          <a:p>
            <a:pPr lvl="0"/>
            <a:r>
              <a:rPr lang="en-US"/>
              <a:t>Name of Activity</a:t>
            </a:r>
          </a:p>
        </p:txBody>
      </p:sp>
      <p:sp>
        <p:nvSpPr>
          <p:cNvPr id="29" name="Text Placeholder 26">
            <a:extLst>
              <a:ext uri="{FF2B5EF4-FFF2-40B4-BE49-F238E27FC236}">
                <a16:creationId xmlns:a16="http://schemas.microsoft.com/office/drawing/2014/main" id="{2AB9A0CE-721B-C049-A1F0-90286778FBFA}"/>
              </a:ext>
            </a:extLst>
          </p:cNvPr>
          <p:cNvSpPr>
            <a:spLocks noGrp="1"/>
          </p:cNvSpPr>
          <p:nvPr>
            <p:ph type="body" sz="quarter" idx="16" hasCustomPrompt="1"/>
          </p:nvPr>
        </p:nvSpPr>
        <p:spPr>
          <a:xfrm>
            <a:off x="9121776" y="4561401"/>
            <a:ext cx="2669129" cy="292307"/>
          </a:xfrm>
          <a:prstGeom prst="rect">
            <a:avLst/>
          </a:prstGeom>
        </p:spPr>
        <p:txBody>
          <a:bodyPr lIns="0" tIns="0" rIns="0" bIns="0">
            <a:noAutofit/>
          </a:bodyPr>
          <a:lstStyle>
            <a:lvl1pPr marL="0" indent="0">
              <a:lnSpc>
                <a:spcPct val="110000"/>
              </a:lnSpc>
              <a:buNone/>
              <a:defRPr sz="1600" b="1" i="0">
                <a:solidFill>
                  <a:srgbClr val="2576B7"/>
                </a:solidFill>
                <a:latin typeface="Montserrat SemiBold" panose="020B0604020202020204" charset="0"/>
              </a:defRPr>
            </a:lvl1pPr>
            <a:lvl2pPr>
              <a:defRPr sz="1600" b="1" i="0">
                <a:latin typeface="Montserrat SemiBold" pitchFamily="2" charset="77"/>
              </a:defRPr>
            </a:lvl2pPr>
            <a:lvl3pPr>
              <a:defRPr sz="1600" b="1" i="0">
                <a:latin typeface="Montserrat SemiBold" pitchFamily="2" charset="77"/>
              </a:defRPr>
            </a:lvl3pPr>
            <a:lvl4pPr>
              <a:defRPr sz="1600" b="1" i="0">
                <a:latin typeface="Montserrat SemiBold" pitchFamily="2" charset="77"/>
              </a:defRPr>
            </a:lvl4pPr>
            <a:lvl5pPr>
              <a:defRPr sz="1600" b="1" i="0">
                <a:latin typeface="Montserrat SemiBold" pitchFamily="2" charset="77"/>
              </a:defRPr>
            </a:lvl5pPr>
          </a:lstStyle>
          <a:p>
            <a:pPr lvl="0"/>
            <a:r>
              <a:rPr lang="en-US"/>
              <a:t>Name of Activity</a:t>
            </a:r>
          </a:p>
        </p:txBody>
      </p:sp>
      <p:sp>
        <p:nvSpPr>
          <p:cNvPr id="24" name="Text Placeholder 11">
            <a:extLst>
              <a:ext uri="{FF2B5EF4-FFF2-40B4-BE49-F238E27FC236}">
                <a16:creationId xmlns:a16="http://schemas.microsoft.com/office/drawing/2014/main" id="{85DDFA7D-F891-5541-AA0E-D25B89A7FB95}"/>
              </a:ext>
            </a:extLst>
          </p:cNvPr>
          <p:cNvSpPr>
            <a:spLocks noGrp="1"/>
          </p:cNvSpPr>
          <p:nvPr>
            <p:ph type="body" sz="quarter" idx="35"/>
          </p:nvPr>
        </p:nvSpPr>
        <p:spPr>
          <a:xfrm>
            <a:off x="6061076" y="2497122"/>
            <a:ext cx="5832475" cy="661714"/>
          </a:xfrm>
          <a:prstGeom prst="rect">
            <a:avLst/>
          </a:prstGeom>
        </p:spPr>
        <p:txBody>
          <a:bodyPr lIns="0" tIns="0" rIns="0" bIns="0">
            <a:noAutofit/>
          </a:bodyPr>
          <a:lstStyle>
            <a:lvl1pPr marL="0" indent="0">
              <a:lnSpc>
                <a:spcPct val="110000"/>
              </a:lnSpc>
              <a:buNone/>
              <a:defRPr sz="1600" b="0" i="0" spc="0">
                <a:solidFill>
                  <a:srgbClr val="2576B7"/>
                </a:solidFill>
                <a:latin typeface="Exo" panose="020B0604020202020204" charset="0"/>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5" name="Text Placeholder 11">
            <a:extLst>
              <a:ext uri="{FF2B5EF4-FFF2-40B4-BE49-F238E27FC236}">
                <a16:creationId xmlns:a16="http://schemas.microsoft.com/office/drawing/2014/main" id="{85DDFA7D-F891-5541-AA0E-D25B89A7FB95}"/>
              </a:ext>
            </a:extLst>
          </p:cNvPr>
          <p:cNvSpPr>
            <a:spLocks noGrp="1"/>
          </p:cNvSpPr>
          <p:nvPr>
            <p:ph type="body" sz="quarter" idx="36" hasCustomPrompt="1"/>
          </p:nvPr>
        </p:nvSpPr>
        <p:spPr>
          <a:xfrm>
            <a:off x="7336972" y="778330"/>
            <a:ext cx="2960914" cy="1028700"/>
          </a:xfrm>
          <a:prstGeom prst="rect">
            <a:avLst/>
          </a:prstGeom>
        </p:spPr>
        <p:txBody>
          <a:bodyPr lIns="0" tIns="0" rIns="0" bIns="0">
            <a:noAutofit/>
          </a:bodyPr>
          <a:lstStyle>
            <a:lvl1pPr marL="0" indent="0">
              <a:lnSpc>
                <a:spcPct val="110000"/>
              </a:lnSpc>
              <a:spcBef>
                <a:spcPts val="0"/>
              </a:spcBef>
              <a:buNone/>
              <a:defRPr sz="1200" b="0" i="0" spc="0">
                <a:solidFill>
                  <a:srgbClr val="2576B7"/>
                </a:solidFill>
                <a:latin typeface="Montserrat" panose="020B0604020202020204" charset="0"/>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Contact your account representative for more information.</a:t>
            </a:r>
            <a:br>
              <a:rPr lang="en-US"/>
            </a:br>
            <a:r>
              <a:rPr lang="en-US" err="1"/>
              <a:t>workshops@infotech.com</a:t>
            </a:r>
            <a:r>
              <a:rPr lang="en-US"/>
              <a:t>   </a:t>
            </a:r>
            <a:br>
              <a:rPr lang="en-US"/>
            </a:br>
            <a:r>
              <a:rPr lang="en-US"/>
              <a:t>1-888-670-8889</a:t>
            </a:r>
          </a:p>
          <a:p>
            <a:pPr lvl="0"/>
            <a:endParaRPr lang="en-US"/>
          </a:p>
        </p:txBody>
      </p:sp>
      <p:sp>
        <p:nvSpPr>
          <p:cNvPr id="31" name="Text Placeholder 14">
            <a:extLst>
              <a:ext uri="{FF2B5EF4-FFF2-40B4-BE49-F238E27FC236}">
                <a16:creationId xmlns:a16="http://schemas.microsoft.com/office/drawing/2014/main" id="{D7149EE9-D7CB-2245-A969-E3DC476D8DF6}"/>
              </a:ext>
            </a:extLst>
          </p:cNvPr>
          <p:cNvSpPr>
            <a:spLocks noGrp="1"/>
          </p:cNvSpPr>
          <p:nvPr>
            <p:ph type="body" sz="quarter" idx="38"/>
          </p:nvPr>
        </p:nvSpPr>
        <p:spPr>
          <a:xfrm>
            <a:off x="6061075" y="4884774"/>
            <a:ext cx="2916238" cy="1371497"/>
          </a:xfrm>
          <a:prstGeom prst="rect">
            <a:avLst/>
          </a:prstGeom>
        </p:spPr>
        <p:txBody>
          <a:bodyPr lIns="0" tIns="0" rIns="0" bIns="0" numCol="1" spcCol="360000">
            <a:noAutofit/>
          </a:bodyPr>
          <a:lstStyle>
            <a:lvl1pPr marL="0" indent="0">
              <a:lnSpc>
                <a:spcPct val="110000"/>
              </a:lnSpc>
              <a:buNone/>
              <a:defRPr sz="1400" b="0" i="0">
                <a:solidFill>
                  <a:srgbClr val="000000"/>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2" name="Text Placeholder 14">
            <a:extLst>
              <a:ext uri="{FF2B5EF4-FFF2-40B4-BE49-F238E27FC236}">
                <a16:creationId xmlns:a16="http://schemas.microsoft.com/office/drawing/2014/main" id="{D7149EE9-D7CB-2245-A969-E3DC476D8DF6}"/>
              </a:ext>
            </a:extLst>
          </p:cNvPr>
          <p:cNvSpPr>
            <a:spLocks noGrp="1"/>
          </p:cNvSpPr>
          <p:nvPr>
            <p:ph type="body" sz="quarter" idx="39"/>
          </p:nvPr>
        </p:nvSpPr>
        <p:spPr>
          <a:xfrm>
            <a:off x="9131228" y="4884774"/>
            <a:ext cx="2762323" cy="1371497"/>
          </a:xfrm>
          <a:prstGeom prst="rect">
            <a:avLst/>
          </a:prstGeom>
        </p:spPr>
        <p:txBody>
          <a:bodyPr lIns="0" tIns="0" rIns="0" bIns="0" numCol="1" spcCol="360000">
            <a:noAutofit/>
          </a:bodyPr>
          <a:lstStyle>
            <a:lvl1pPr marL="0" indent="0">
              <a:lnSpc>
                <a:spcPct val="110000"/>
              </a:lnSpc>
              <a:buNone/>
              <a:defRPr sz="1400" b="0" i="0">
                <a:solidFill>
                  <a:srgbClr val="000000"/>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3" name="Text Placeholder 14">
            <a:extLst>
              <a:ext uri="{FF2B5EF4-FFF2-40B4-BE49-F238E27FC236}">
                <a16:creationId xmlns:a16="http://schemas.microsoft.com/office/drawing/2014/main" id="{D7149EE9-D7CB-2245-A969-E3DC476D8DF6}"/>
              </a:ext>
            </a:extLst>
          </p:cNvPr>
          <p:cNvSpPr>
            <a:spLocks noGrp="1"/>
          </p:cNvSpPr>
          <p:nvPr>
            <p:ph type="body" sz="quarter" idx="40"/>
          </p:nvPr>
        </p:nvSpPr>
        <p:spPr>
          <a:xfrm>
            <a:off x="354106" y="3310828"/>
            <a:ext cx="4733832" cy="1801477"/>
          </a:xfrm>
          <a:prstGeom prst="rect">
            <a:avLst/>
          </a:prstGeom>
        </p:spPr>
        <p:txBody>
          <a:bodyPr lIns="0" tIns="0" rIns="0" bIns="0" numCol="1" spcCol="360000">
            <a:noAutofit/>
          </a:bodyPr>
          <a:lstStyle>
            <a:lvl1pPr marL="0" indent="0">
              <a:lnSpc>
                <a:spcPct val="110000"/>
              </a:lnSpc>
              <a:buNone/>
              <a:defRPr sz="1400" b="0" i="0">
                <a:solidFill>
                  <a:srgbClr val="000000"/>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Box 18">
            <a:extLst>
              <a:ext uri="{FF2B5EF4-FFF2-40B4-BE49-F238E27FC236}">
                <a16:creationId xmlns:a16="http://schemas.microsoft.com/office/drawing/2014/main" id="{1A52D467-0F26-DA4A-97AF-2CD0DAFEB6E1}"/>
              </a:ext>
            </a:extLst>
          </p:cNvPr>
          <p:cNvSpPr txBox="1"/>
          <p:nvPr/>
        </p:nvSpPr>
        <p:spPr>
          <a:xfrm>
            <a:off x="336886" y="514803"/>
            <a:ext cx="7580199" cy="541209"/>
          </a:xfrm>
          <a:prstGeom prst="rect">
            <a:avLst/>
          </a:prstGeom>
        </p:spPr>
        <p:txBody>
          <a:bodyPr vert="horz" wrap="square" lIns="0" tIns="6930" rIns="0" bIns="0" rtlCol="0">
            <a:noAutofit/>
          </a:bodyPr>
          <a:lstStyle/>
          <a:p>
            <a:pPr marL="7700" marR="242951" algn="l">
              <a:lnSpc>
                <a:spcPct val="90000"/>
              </a:lnSpc>
              <a:spcBef>
                <a:spcPts val="55"/>
              </a:spcBef>
            </a:pPr>
            <a:r>
              <a:rPr lang="en-US" sz="4000" b="1" i="0" dirty="0">
                <a:solidFill>
                  <a:srgbClr val="4A4A4A"/>
                </a:solidFill>
                <a:latin typeface="Montserrat SemiBold" pitchFamily="2" charset="77"/>
              </a:rPr>
              <a:t>Additional Support</a:t>
            </a:r>
            <a:endParaRPr lang="en-US" sz="4000" b="1" i="0" spc="-30" dirty="0">
              <a:solidFill>
                <a:srgbClr val="4A4A4A"/>
              </a:solidFill>
              <a:latin typeface="Montserrat SemiBold" pitchFamily="2" charset="77"/>
              <a:cs typeface="Arial Narrow"/>
            </a:endParaRPr>
          </a:p>
        </p:txBody>
      </p:sp>
      <p:sp>
        <p:nvSpPr>
          <p:cNvPr id="21" name="TextBox 20">
            <a:extLst>
              <a:ext uri="{FF2B5EF4-FFF2-40B4-BE49-F238E27FC236}">
                <a16:creationId xmlns:a16="http://schemas.microsoft.com/office/drawing/2014/main" id="{A36A0B17-8F6F-A645-8BB5-4B6254632B2D}"/>
              </a:ext>
            </a:extLst>
          </p:cNvPr>
          <p:cNvSpPr txBox="1"/>
          <p:nvPr/>
        </p:nvSpPr>
        <p:spPr>
          <a:xfrm>
            <a:off x="362228" y="1163684"/>
            <a:ext cx="4059302" cy="1481761"/>
          </a:xfrm>
          <a:prstGeom prst="rect">
            <a:avLst/>
          </a:prstGeom>
        </p:spPr>
        <p:txBody>
          <a:bodyPr vert="horz" wrap="square" lIns="0" tIns="6930" rIns="0" bIns="0" rtlCol="0">
            <a:noAutofit/>
          </a:bodyPr>
          <a:lstStyle/>
          <a:p>
            <a:pPr marL="7700" marR="242951" lvl="0" indent="0" algn="l" defTabSz="554437" rtl="0" eaLnBrk="1" fontAlgn="auto" latinLnBrk="0" hangingPunct="1">
              <a:lnSpc>
                <a:spcPct val="110000"/>
              </a:lnSpc>
              <a:spcBef>
                <a:spcPts val="1000"/>
              </a:spcBef>
              <a:spcAft>
                <a:spcPts val="0"/>
              </a:spcAft>
              <a:buClrTx/>
              <a:buSzTx/>
              <a:buFontTx/>
              <a:buNone/>
              <a:tabLst/>
              <a:defRPr/>
            </a:pPr>
            <a:r>
              <a:rPr lang="en-US" sz="1600" dirty="0">
                <a:solidFill>
                  <a:srgbClr val="000000"/>
                </a:solidFill>
                <a:latin typeface="Exo" panose="02000503000000000000" pitchFamily="2" charset="77"/>
              </a:rPr>
              <a:t>If you would like additional support, have our analysts guide you through other phases as part of an Info-Tech Workshop.</a:t>
            </a:r>
          </a:p>
          <a:p>
            <a:pPr marL="7700" marR="242951" lvl="0" indent="0" algn="l" defTabSz="554437" rtl="0" eaLnBrk="1" fontAlgn="auto" latinLnBrk="0" hangingPunct="1">
              <a:lnSpc>
                <a:spcPct val="110000"/>
              </a:lnSpc>
              <a:spcBef>
                <a:spcPts val="1000"/>
              </a:spcBef>
              <a:spcAft>
                <a:spcPts val="0"/>
              </a:spcAft>
              <a:buClrTx/>
              <a:buSzTx/>
              <a:buFontTx/>
              <a:buNone/>
              <a:tabLst/>
              <a:defRPr/>
            </a:pPr>
            <a:endParaRPr lang="en-US" sz="1600" dirty="0">
              <a:solidFill>
                <a:srgbClr val="000000"/>
              </a:solidFill>
              <a:latin typeface="Exo" panose="02000503000000000000" pitchFamily="2" charset="77"/>
            </a:endParaRPr>
          </a:p>
          <a:p>
            <a:pPr marL="7700" marR="242951" lvl="0" indent="0" algn="l" defTabSz="554437" rtl="0" eaLnBrk="1" fontAlgn="auto" latinLnBrk="0" hangingPunct="1">
              <a:lnSpc>
                <a:spcPct val="110000"/>
              </a:lnSpc>
              <a:spcBef>
                <a:spcPts val="1000"/>
              </a:spcBef>
              <a:spcAft>
                <a:spcPts val="0"/>
              </a:spcAft>
              <a:buClrTx/>
              <a:buSzTx/>
              <a:buFontTx/>
              <a:buNone/>
              <a:tabLst/>
              <a:defRPr/>
            </a:pPr>
            <a:endParaRPr lang="en-US" sz="1600" dirty="0">
              <a:solidFill>
                <a:srgbClr val="000000"/>
              </a:solidFill>
              <a:latin typeface="Exo" panose="02000503000000000000" pitchFamily="2" charset="77"/>
            </a:endParaRPr>
          </a:p>
          <a:p>
            <a:pPr marL="7700" marR="242951" lvl="0" indent="0" algn="l" defTabSz="554437" rtl="0" eaLnBrk="1" fontAlgn="auto" latinLnBrk="0" hangingPunct="1">
              <a:lnSpc>
                <a:spcPct val="110000"/>
              </a:lnSpc>
              <a:spcBef>
                <a:spcPts val="1000"/>
              </a:spcBef>
              <a:spcAft>
                <a:spcPts val="0"/>
              </a:spcAft>
              <a:buClrTx/>
              <a:buSzTx/>
              <a:buFontTx/>
              <a:buNone/>
              <a:tabLst/>
              <a:defRPr/>
            </a:pPr>
            <a:endParaRPr lang="en-US" sz="1600" dirty="0">
              <a:solidFill>
                <a:srgbClr val="000000"/>
              </a:solidFill>
              <a:latin typeface="Exo" panose="02000503000000000000" pitchFamily="2" charset="77"/>
            </a:endParaRPr>
          </a:p>
        </p:txBody>
      </p:sp>
    </p:spTree>
    <p:extLst>
      <p:ext uri="{BB962C8B-B14F-4D97-AF65-F5344CB8AC3E}">
        <p14:creationId xmlns:p14="http://schemas.microsoft.com/office/powerpoint/2010/main" val="4254031006"/>
      </p:ext>
    </p:extLst>
  </p:cSld>
  <p:clrMapOvr>
    <a:masterClrMapping/>
  </p:clrMapOvr>
  <p:extLst>
    <p:ext uri="{DCECCB84-F9BA-43D5-87BE-67443E8EF086}">
      <p15:sldGuideLst xmlns:p15="http://schemas.microsoft.com/office/powerpoint/2012/main">
        <p15:guide id="1" orient="horz" pos="845">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Research Contributors and Experts B">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9260A85E-D49A-B64A-B4F7-90C6CF1430F1}"/>
              </a:ext>
            </a:extLst>
          </p:cNvPr>
          <p:cNvSpPr/>
          <p:nvPr/>
        </p:nvSpPr>
        <p:spPr>
          <a:xfrm>
            <a:off x="1707594" y="2457278"/>
            <a:ext cx="4242631" cy="312427"/>
          </a:xfrm>
          <a:custGeom>
            <a:avLst/>
            <a:gdLst/>
            <a:ahLst/>
            <a:cxnLst/>
            <a:rect l="l" t="t" r="r" b="b"/>
            <a:pathLst>
              <a:path w="15601950">
                <a:moveTo>
                  <a:pt x="0" y="0"/>
                </a:moveTo>
                <a:lnTo>
                  <a:pt x="15601619" y="0"/>
                </a:lnTo>
              </a:path>
            </a:pathLst>
          </a:custGeom>
          <a:ln w="20941">
            <a:solidFill>
              <a:srgbClr val="0076B7"/>
            </a:solidFill>
          </a:ln>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
        <p:nvSpPr>
          <p:cNvPr id="9" name="Text Placeholder 8">
            <a:extLst>
              <a:ext uri="{FF2B5EF4-FFF2-40B4-BE49-F238E27FC236}">
                <a16:creationId xmlns:a16="http://schemas.microsoft.com/office/drawing/2014/main" id="{0A7A87E3-6D99-8946-A365-05075C72EA60}"/>
              </a:ext>
            </a:extLst>
          </p:cNvPr>
          <p:cNvSpPr>
            <a:spLocks noGrp="1"/>
          </p:cNvSpPr>
          <p:nvPr>
            <p:ph type="body" sz="quarter" idx="11" hasCustomPrompt="1"/>
          </p:nvPr>
        </p:nvSpPr>
        <p:spPr>
          <a:xfrm>
            <a:off x="1715621" y="1669609"/>
            <a:ext cx="3849687" cy="264974"/>
          </a:xfrm>
          <a:prstGeom prst="rect">
            <a:avLst/>
          </a:prstGeom>
        </p:spPr>
        <p:txBody>
          <a:bodyPr lIns="0" tIns="0" rIns="0" bIns="0">
            <a:noAutofit/>
          </a:bodyPr>
          <a:lstStyle>
            <a:lvl1pPr marL="0" indent="0">
              <a:lnSpc>
                <a:spcPct val="110000"/>
              </a:lnSpc>
              <a:buNone/>
              <a:defRPr sz="1400" b="1" i="0">
                <a:solidFill>
                  <a:srgbClr val="2576B7"/>
                </a:solidFill>
                <a:latin typeface="Montserrat SemiBold" pitchFamily="2" charset="77"/>
              </a:defRPr>
            </a:lvl1pPr>
            <a:lvl2pPr>
              <a:defRPr sz="1500" b="1" i="0">
                <a:latin typeface="Montserrat SemiBold" pitchFamily="2" charset="77"/>
              </a:defRPr>
            </a:lvl2pPr>
            <a:lvl3pPr>
              <a:defRPr sz="1500" b="1" i="0">
                <a:latin typeface="Montserrat SemiBold" pitchFamily="2" charset="77"/>
              </a:defRPr>
            </a:lvl3pPr>
            <a:lvl4pPr>
              <a:defRPr sz="1500" b="1" i="0">
                <a:latin typeface="Montserrat SemiBold" pitchFamily="2" charset="77"/>
              </a:defRPr>
            </a:lvl4pPr>
            <a:lvl5pPr>
              <a:defRPr sz="1500" b="1" i="0">
                <a:latin typeface="Montserrat SemiBold" pitchFamily="2" charset="77"/>
              </a:defRPr>
            </a:lvl5pPr>
          </a:lstStyle>
          <a:p>
            <a:pPr lvl="0"/>
            <a:r>
              <a:rPr lang="en-US"/>
              <a:t>Paul </a:t>
            </a:r>
            <a:r>
              <a:rPr lang="en-US" err="1"/>
              <a:t>Willson</a:t>
            </a:r>
            <a:r>
              <a:rPr lang="en-US"/>
              <a:t> </a:t>
            </a:r>
          </a:p>
        </p:txBody>
      </p:sp>
      <p:sp>
        <p:nvSpPr>
          <p:cNvPr id="10" name="Text Placeholder 8">
            <a:extLst>
              <a:ext uri="{FF2B5EF4-FFF2-40B4-BE49-F238E27FC236}">
                <a16:creationId xmlns:a16="http://schemas.microsoft.com/office/drawing/2014/main" id="{20CC50DE-8543-1446-90E6-8AEF1CF32DC8}"/>
              </a:ext>
            </a:extLst>
          </p:cNvPr>
          <p:cNvSpPr>
            <a:spLocks noGrp="1"/>
          </p:cNvSpPr>
          <p:nvPr>
            <p:ph type="body" sz="quarter" idx="12" hasCustomPrompt="1"/>
          </p:nvPr>
        </p:nvSpPr>
        <p:spPr>
          <a:xfrm>
            <a:off x="1715621" y="1921451"/>
            <a:ext cx="3849687" cy="438571"/>
          </a:xfrm>
          <a:prstGeom prst="rect">
            <a:avLst/>
          </a:prstGeom>
        </p:spPr>
        <p:txBody>
          <a:bodyPr lIns="0" tIns="0" rIns="0" bIns="0">
            <a:noAutofit/>
          </a:bodyPr>
          <a:lstStyle>
            <a:lvl1pPr marL="0" marR="0" indent="0" algn="l" defTabSz="914309" rtl="0" eaLnBrk="1" fontAlgn="auto" latinLnBrk="0" hangingPunct="1">
              <a:lnSpc>
                <a:spcPct val="110000"/>
              </a:lnSpc>
              <a:spcBef>
                <a:spcPts val="0"/>
              </a:spcBef>
              <a:spcAft>
                <a:spcPts val="0"/>
              </a:spcAft>
              <a:buClrTx/>
              <a:buSzTx/>
              <a:buFont typeface="Arial" panose="020B0604020202020204" pitchFamily="34" charset="0"/>
              <a:buNone/>
              <a:tabLst/>
              <a:defRPr sz="1200" b="0" i="0">
                <a:solidFill>
                  <a:srgbClr val="000000"/>
                </a:solidFill>
                <a:latin typeface="Exo" pitchFamily="2" charset="77"/>
              </a:defRPr>
            </a:lvl1pPr>
            <a:lvl2pPr>
              <a:defRPr sz="1500" b="1" i="0">
                <a:latin typeface="Montserrat SemiBold" pitchFamily="2" charset="77"/>
              </a:defRPr>
            </a:lvl2pPr>
            <a:lvl3pPr>
              <a:defRPr sz="1500" b="1" i="0">
                <a:latin typeface="Montserrat SemiBold" pitchFamily="2" charset="77"/>
              </a:defRPr>
            </a:lvl3pPr>
            <a:lvl4pPr>
              <a:defRPr sz="1500" b="1" i="0">
                <a:latin typeface="Montserrat SemiBold" pitchFamily="2" charset="77"/>
              </a:defRPr>
            </a:lvl4pPr>
            <a:lvl5pPr>
              <a:defRPr sz="1500" b="1" i="0">
                <a:latin typeface="Montserrat SemiBold" pitchFamily="2" charset="77"/>
              </a:defRPr>
            </a:lvl5pPr>
          </a:lstStyle>
          <a:p>
            <a:pPr lvl="0"/>
            <a:r>
              <a:rPr lang="en-US"/>
              <a:t>Senior Demographer</a:t>
            </a:r>
            <a:br>
              <a:rPr lang="en-US"/>
            </a:br>
            <a:r>
              <a:rPr lang="en-US"/>
              <a:t>Info-Tech Research Group</a:t>
            </a:r>
          </a:p>
        </p:txBody>
      </p:sp>
      <p:sp>
        <p:nvSpPr>
          <p:cNvPr id="16" name="Picture Placeholder 15">
            <a:extLst>
              <a:ext uri="{FF2B5EF4-FFF2-40B4-BE49-F238E27FC236}">
                <a16:creationId xmlns:a16="http://schemas.microsoft.com/office/drawing/2014/main" id="{4AEE503A-ADB0-3C49-91AB-D3E44B6DC58A}"/>
              </a:ext>
            </a:extLst>
          </p:cNvPr>
          <p:cNvSpPr>
            <a:spLocks noGrp="1"/>
          </p:cNvSpPr>
          <p:nvPr>
            <p:ph type="pic" sz="quarter" idx="16"/>
          </p:nvPr>
        </p:nvSpPr>
        <p:spPr>
          <a:xfrm>
            <a:off x="354106" y="1670231"/>
            <a:ext cx="1210818" cy="121081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a:lnSpc>
                <a:spcPct val="110000"/>
              </a:lnSpc>
              <a:defRPr sz="1600" b="1" i="0">
                <a:latin typeface="Montserrat SemiBold" pitchFamily="2" charset="77"/>
              </a:defRPr>
            </a:lvl1pPr>
          </a:lstStyle>
          <a:p>
            <a:r>
              <a:rPr lang="en-US" dirty="0"/>
              <a:t>Click icon to add picture</a:t>
            </a:r>
          </a:p>
        </p:txBody>
      </p:sp>
      <p:sp>
        <p:nvSpPr>
          <p:cNvPr id="12" name="object 5">
            <a:extLst>
              <a:ext uri="{FF2B5EF4-FFF2-40B4-BE49-F238E27FC236}">
                <a16:creationId xmlns:a16="http://schemas.microsoft.com/office/drawing/2014/main" id="{AD174F76-9714-0046-8434-6A3B94BD9179}"/>
              </a:ext>
            </a:extLst>
          </p:cNvPr>
          <p:cNvSpPr/>
          <p:nvPr/>
        </p:nvSpPr>
        <p:spPr>
          <a:xfrm>
            <a:off x="7559828" y="2457278"/>
            <a:ext cx="4234076" cy="312427"/>
          </a:xfrm>
          <a:custGeom>
            <a:avLst/>
            <a:gdLst/>
            <a:ahLst/>
            <a:cxnLst/>
            <a:rect l="l" t="t" r="r" b="b"/>
            <a:pathLst>
              <a:path w="15601950">
                <a:moveTo>
                  <a:pt x="0" y="0"/>
                </a:moveTo>
                <a:lnTo>
                  <a:pt x="15601619" y="0"/>
                </a:lnTo>
              </a:path>
            </a:pathLst>
          </a:custGeom>
          <a:ln w="20941">
            <a:solidFill>
              <a:srgbClr val="0076B7"/>
            </a:solidFill>
          </a:ln>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
        <p:nvSpPr>
          <p:cNvPr id="15" name="Text Placeholder 8">
            <a:extLst>
              <a:ext uri="{FF2B5EF4-FFF2-40B4-BE49-F238E27FC236}">
                <a16:creationId xmlns:a16="http://schemas.microsoft.com/office/drawing/2014/main" id="{9A018879-2AAE-DD4D-BED8-A9EBF65B3327}"/>
              </a:ext>
            </a:extLst>
          </p:cNvPr>
          <p:cNvSpPr>
            <a:spLocks noGrp="1"/>
          </p:cNvSpPr>
          <p:nvPr>
            <p:ph type="body" sz="quarter" idx="17" hasCustomPrompt="1"/>
          </p:nvPr>
        </p:nvSpPr>
        <p:spPr>
          <a:xfrm>
            <a:off x="7564252" y="1669609"/>
            <a:ext cx="3849687" cy="264974"/>
          </a:xfrm>
          <a:prstGeom prst="rect">
            <a:avLst/>
          </a:prstGeom>
        </p:spPr>
        <p:txBody>
          <a:bodyPr lIns="0" tIns="0" rIns="0" bIns="0">
            <a:noAutofit/>
          </a:bodyPr>
          <a:lstStyle>
            <a:lvl1pPr marL="0" indent="0">
              <a:lnSpc>
                <a:spcPct val="110000"/>
              </a:lnSpc>
              <a:buNone/>
              <a:defRPr sz="1400" b="1" i="0">
                <a:solidFill>
                  <a:srgbClr val="2576B7"/>
                </a:solidFill>
                <a:latin typeface="Montserrat SemiBold" pitchFamily="2" charset="77"/>
              </a:defRPr>
            </a:lvl1pPr>
            <a:lvl2pPr>
              <a:defRPr sz="1500" b="1" i="0">
                <a:latin typeface="Montserrat SemiBold" pitchFamily="2" charset="77"/>
              </a:defRPr>
            </a:lvl2pPr>
            <a:lvl3pPr>
              <a:defRPr sz="1500" b="1" i="0">
                <a:latin typeface="Montserrat SemiBold" pitchFamily="2" charset="77"/>
              </a:defRPr>
            </a:lvl3pPr>
            <a:lvl4pPr>
              <a:defRPr sz="1500" b="1" i="0">
                <a:latin typeface="Montserrat SemiBold" pitchFamily="2" charset="77"/>
              </a:defRPr>
            </a:lvl4pPr>
            <a:lvl5pPr>
              <a:defRPr sz="1500" b="1" i="0">
                <a:latin typeface="Montserrat SemiBold" pitchFamily="2" charset="77"/>
              </a:defRPr>
            </a:lvl5pPr>
          </a:lstStyle>
          <a:p>
            <a:pPr lvl="0"/>
            <a:r>
              <a:rPr lang="en-US"/>
              <a:t>Paul </a:t>
            </a:r>
            <a:r>
              <a:rPr lang="en-US" err="1"/>
              <a:t>Willson</a:t>
            </a:r>
            <a:r>
              <a:rPr lang="en-US"/>
              <a:t> </a:t>
            </a:r>
          </a:p>
        </p:txBody>
      </p:sp>
      <p:sp>
        <p:nvSpPr>
          <p:cNvPr id="17" name="Text Placeholder 8">
            <a:extLst>
              <a:ext uri="{FF2B5EF4-FFF2-40B4-BE49-F238E27FC236}">
                <a16:creationId xmlns:a16="http://schemas.microsoft.com/office/drawing/2014/main" id="{BA22E391-D54A-C649-8259-B59C6D235D8E}"/>
              </a:ext>
            </a:extLst>
          </p:cNvPr>
          <p:cNvSpPr>
            <a:spLocks noGrp="1"/>
          </p:cNvSpPr>
          <p:nvPr>
            <p:ph type="body" sz="quarter" idx="18" hasCustomPrompt="1"/>
          </p:nvPr>
        </p:nvSpPr>
        <p:spPr>
          <a:xfrm>
            <a:off x="7564252" y="1921450"/>
            <a:ext cx="3849687" cy="455988"/>
          </a:xfrm>
          <a:prstGeom prst="rect">
            <a:avLst/>
          </a:prstGeom>
        </p:spPr>
        <p:txBody>
          <a:bodyPr lIns="0" tIns="0" rIns="0" bIns="0">
            <a:noAutofit/>
          </a:bodyPr>
          <a:lstStyle>
            <a:lvl1pPr marL="0" indent="0">
              <a:lnSpc>
                <a:spcPct val="110000"/>
              </a:lnSpc>
              <a:spcBef>
                <a:spcPts val="0"/>
              </a:spcBef>
              <a:buNone/>
              <a:defRPr sz="1200" b="0" i="0">
                <a:solidFill>
                  <a:srgbClr val="000000"/>
                </a:solidFill>
                <a:latin typeface="Exo" pitchFamily="2" charset="77"/>
              </a:defRPr>
            </a:lvl1pPr>
            <a:lvl2pPr>
              <a:defRPr sz="1500" b="1" i="0">
                <a:latin typeface="Montserrat SemiBold" pitchFamily="2" charset="77"/>
              </a:defRPr>
            </a:lvl2pPr>
            <a:lvl3pPr>
              <a:defRPr sz="1500" b="1" i="0">
                <a:latin typeface="Montserrat SemiBold" pitchFamily="2" charset="77"/>
              </a:defRPr>
            </a:lvl3pPr>
            <a:lvl4pPr>
              <a:defRPr sz="1500" b="1" i="0">
                <a:latin typeface="Montserrat SemiBold" pitchFamily="2" charset="77"/>
              </a:defRPr>
            </a:lvl4pPr>
            <a:lvl5pPr>
              <a:defRPr sz="1500" b="1" i="0">
                <a:latin typeface="Montserrat SemiBold" pitchFamily="2" charset="77"/>
              </a:defRPr>
            </a:lvl5pPr>
          </a:lstStyle>
          <a:p>
            <a:pPr lvl="0"/>
            <a:r>
              <a:rPr lang="en-US"/>
              <a:t>Senior Demographer</a:t>
            </a:r>
            <a:br>
              <a:rPr lang="en-US"/>
            </a:br>
            <a:r>
              <a:rPr lang="en-US"/>
              <a:t>Info-Tech Research Group</a:t>
            </a:r>
          </a:p>
        </p:txBody>
      </p:sp>
      <p:sp>
        <p:nvSpPr>
          <p:cNvPr id="20" name="Picture Placeholder 15">
            <a:extLst>
              <a:ext uri="{FF2B5EF4-FFF2-40B4-BE49-F238E27FC236}">
                <a16:creationId xmlns:a16="http://schemas.microsoft.com/office/drawing/2014/main" id="{B376A439-0F38-1245-AC0A-D61918E1F362}"/>
              </a:ext>
            </a:extLst>
          </p:cNvPr>
          <p:cNvSpPr>
            <a:spLocks noGrp="1"/>
          </p:cNvSpPr>
          <p:nvPr>
            <p:ph type="pic" sz="quarter" idx="21"/>
          </p:nvPr>
        </p:nvSpPr>
        <p:spPr>
          <a:xfrm>
            <a:off x="6199714" y="1670231"/>
            <a:ext cx="1210818" cy="121081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a:lnSpc>
                <a:spcPct val="110000"/>
              </a:lnSpc>
              <a:defRPr sz="1600" b="1" i="0">
                <a:latin typeface="Montserrat SemiBold" pitchFamily="2" charset="77"/>
              </a:defRPr>
            </a:lvl1pPr>
          </a:lstStyle>
          <a:p>
            <a:r>
              <a:rPr lang="en-US" dirty="0"/>
              <a:t>Click icon to add picture</a:t>
            </a:r>
          </a:p>
        </p:txBody>
      </p:sp>
      <p:sp>
        <p:nvSpPr>
          <p:cNvPr id="19" name="TextBox 18">
            <a:extLst>
              <a:ext uri="{FF2B5EF4-FFF2-40B4-BE49-F238E27FC236}">
                <a16:creationId xmlns:a16="http://schemas.microsoft.com/office/drawing/2014/main" id="{A6483C06-5D8D-1B47-B88B-5FEE88718A75}"/>
              </a:ext>
            </a:extLst>
          </p:cNvPr>
          <p:cNvSpPr txBox="1"/>
          <p:nvPr/>
        </p:nvSpPr>
        <p:spPr>
          <a:xfrm>
            <a:off x="336886" y="536069"/>
            <a:ext cx="11242306" cy="541209"/>
          </a:xfrm>
          <a:prstGeom prst="rect">
            <a:avLst/>
          </a:prstGeom>
        </p:spPr>
        <p:txBody>
          <a:bodyPr vert="horz" wrap="square" lIns="0" tIns="6930" rIns="0" bIns="0" rtlCol="0">
            <a:noAutofit/>
          </a:bodyPr>
          <a:lstStyle/>
          <a:p>
            <a:pPr marL="7700" marR="242951" algn="l">
              <a:lnSpc>
                <a:spcPct val="90000"/>
              </a:lnSpc>
              <a:spcBef>
                <a:spcPts val="55"/>
              </a:spcBef>
            </a:pPr>
            <a:r>
              <a:rPr lang="en-US" sz="4000" b="1" i="0" dirty="0">
                <a:solidFill>
                  <a:srgbClr val="4A4A4A"/>
                </a:solidFill>
                <a:latin typeface="Montserrat SemiBold" pitchFamily="2" charset="77"/>
              </a:rPr>
              <a:t>Research Contributors and Experts</a:t>
            </a:r>
            <a:endParaRPr lang="en-US" sz="4000" b="1" i="0" spc="-30" dirty="0">
              <a:solidFill>
                <a:srgbClr val="4A4A4A"/>
              </a:solidFill>
              <a:latin typeface="Montserrat SemiBold" pitchFamily="2" charset="77"/>
              <a:cs typeface="Arial Narrow"/>
            </a:endParaRPr>
          </a:p>
        </p:txBody>
      </p:sp>
      <p:sp>
        <p:nvSpPr>
          <p:cNvPr id="13" name="Text Placeholder 4">
            <a:extLst>
              <a:ext uri="{FF2B5EF4-FFF2-40B4-BE49-F238E27FC236}">
                <a16:creationId xmlns:a16="http://schemas.microsoft.com/office/drawing/2014/main" id="{BEEA8162-DD20-8A4F-A217-8DF5CF442F3D}"/>
              </a:ext>
            </a:extLst>
          </p:cNvPr>
          <p:cNvSpPr>
            <a:spLocks noGrp="1"/>
          </p:cNvSpPr>
          <p:nvPr>
            <p:ph type="body" sz="quarter" idx="33"/>
          </p:nvPr>
        </p:nvSpPr>
        <p:spPr>
          <a:xfrm>
            <a:off x="1714243" y="2614641"/>
            <a:ext cx="4346833" cy="3424652"/>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4">
            <a:extLst>
              <a:ext uri="{FF2B5EF4-FFF2-40B4-BE49-F238E27FC236}">
                <a16:creationId xmlns:a16="http://schemas.microsoft.com/office/drawing/2014/main" id="{22AA1EFD-B430-5B4D-AF9A-DB8AAC4C9735}"/>
              </a:ext>
            </a:extLst>
          </p:cNvPr>
          <p:cNvSpPr>
            <a:spLocks noGrp="1"/>
          </p:cNvSpPr>
          <p:nvPr>
            <p:ph type="body" sz="quarter" idx="34"/>
          </p:nvPr>
        </p:nvSpPr>
        <p:spPr>
          <a:xfrm>
            <a:off x="7544595" y="2614641"/>
            <a:ext cx="4346833" cy="3424652"/>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1124058"/>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Research Contributors and Experts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EDF3A-D7BD-4347-93CE-2595601EC355}"/>
              </a:ext>
            </a:extLst>
          </p:cNvPr>
          <p:cNvSpPr>
            <a:spLocks noGrp="1"/>
          </p:cNvSpPr>
          <p:nvPr>
            <p:ph type="title" hasCustomPrompt="1"/>
          </p:nvPr>
        </p:nvSpPr>
        <p:spPr>
          <a:xfrm>
            <a:off x="354107" y="530021"/>
            <a:ext cx="6713321" cy="1130188"/>
          </a:xfrm>
        </p:spPr>
        <p:txBody>
          <a:bodyPr>
            <a:noAutofit/>
          </a:bodyPr>
          <a:lstStyle>
            <a:lvl1pPr>
              <a:lnSpc>
                <a:spcPct val="90000"/>
              </a:lnSpc>
              <a:defRPr/>
            </a:lvl1pPr>
          </a:lstStyle>
          <a:p>
            <a:r>
              <a:rPr lang="en-US" dirty="0"/>
              <a:t>Research Contributors and Experts</a:t>
            </a:r>
          </a:p>
        </p:txBody>
      </p:sp>
      <p:sp>
        <p:nvSpPr>
          <p:cNvPr id="7" name="object 5">
            <a:extLst>
              <a:ext uri="{FF2B5EF4-FFF2-40B4-BE49-F238E27FC236}">
                <a16:creationId xmlns:a16="http://schemas.microsoft.com/office/drawing/2014/main" id="{9260A85E-D49A-B64A-B4F7-90C6CF1430F1}"/>
              </a:ext>
            </a:extLst>
          </p:cNvPr>
          <p:cNvSpPr/>
          <p:nvPr/>
        </p:nvSpPr>
        <p:spPr>
          <a:xfrm>
            <a:off x="2324430" y="2457277"/>
            <a:ext cx="9576000" cy="0"/>
          </a:xfrm>
          <a:custGeom>
            <a:avLst/>
            <a:gdLst/>
            <a:ahLst/>
            <a:cxnLst/>
            <a:rect l="l" t="t" r="r" b="b"/>
            <a:pathLst>
              <a:path w="15601950">
                <a:moveTo>
                  <a:pt x="0" y="0"/>
                </a:moveTo>
                <a:lnTo>
                  <a:pt x="15601619" y="0"/>
                </a:lnTo>
              </a:path>
            </a:pathLst>
          </a:custGeom>
          <a:ln w="20941">
            <a:solidFill>
              <a:srgbClr val="0076B7"/>
            </a:solidFill>
          </a:ln>
        </p:spPr>
        <p:txBody>
          <a:bodyPr wrap="square" lIns="0" tIns="0" rIns="0" bIns="0" rtlCol="0">
            <a:noAutofit/>
          </a:bodyPr>
          <a:lstStyle/>
          <a:p>
            <a:pPr>
              <a:lnSpc>
                <a:spcPct val="110000"/>
              </a:lnSpc>
            </a:pPr>
            <a:endParaRPr sz="662" dirty="0">
              <a:latin typeface="Roboto Condensed Light" panose="02000000000000000000" pitchFamily="2" charset="0"/>
            </a:endParaRPr>
          </a:p>
        </p:txBody>
      </p:sp>
      <p:sp>
        <p:nvSpPr>
          <p:cNvPr id="9" name="Text Placeholder 8">
            <a:extLst>
              <a:ext uri="{FF2B5EF4-FFF2-40B4-BE49-F238E27FC236}">
                <a16:creationId xmlns:a16="http://schemas.microsoft.com/office/drawing/2014/main" id="{0A7A87E3-6D99-8946-A365-05075C72EA60}"/>
              </a:ext>
            </a:extLst>
          </p:cNvPr>
          <p:cNvSpPr>
            <a:spLocks noGrp="1"/>
          </p:cNvSpPr>
          <p:nvPr>
            <p:ph type="body" sz="quarter" idx="11" hasCustomPrompt="1"/>
          </p:nvPr>
        </p:nvSpPr>
        <p:spPr>
          <a:xfrm>
            <a:off x="2323664" y="1669609"/>
            <a:ext cx="3849687" cy="264974"/>
          </a:xfrm>
          <a:prstGeom prst="rect">
            <a:avLst/>
          </a:prstGeom>
        </p:spPr>
        <p:txBody>
          <a:bodyPr lIns="0" tIns="0" rIns="0" bIns="0">
            <a:noAutofit/>
          </a:bodyPr>
          <a:lstStyle>
            <a:lvl1pPr marL="0" indent="0">
              <a:lnSpc>
                <a:spcPct val="110000"/>
              </a:lnSpc>
              <a:buNone/>
              <a:defRPr sz="1400" b="1" i="0">
                <a:solidFill>
                  <a:srgbClr val="2576B7"/>
                </a:solidFill>
                <a:latin typeface="Montserrat SemiBold" pitchFamily="2" charset="77"/>
              </a:defRPr>
            </a:lvl1pPr>
            <a:lvl2pPr>
              <a:defRPr sz="1500" b="1" i="0">
                <a:latin typeface="Montserrat SemiBold" pitchFamily="2" charset="77"/>
              </a:defRPr>
            </a:lvl2pPr>
            <a:lvl3pPr>
              <a:defRPr sz="1500" b="1" i="0">
                <a:latin typeface="Montserrat SemiBold" pitchFamily="2" charset="77"/>
              </a:defRPr>
            </a:lvl3pPr>
            <a:lvl4pPr>
              <a:defRPr sz="1500" b="1" i="0">
                <a:latin typeface="Montserrat SemiBold" pitchFamily="2" charset="77"/>
              </a:defRPr>
            </a:lvl4pPr>
            <a:lvl5pPr>
              <a:defRPr sz="1500" b="1" i="0">
                <a:latin typeface="Montserrat SemiBold" pitchFamily="2" charset="77"/>
              </a:defRPr>
            </a:lvl5pPr>
          </a:lstStyle>
          <a:p>
            <a:pPr lvl="0"/>
            <a:r>
              <a:rPr lang="en-US"/>
              <a:t>Paul </a:t>
            </a:r>
            <a:r>
              <a:rPr lang="en-US" err="1"/>
              <a:t>Willson</a:t>
            </a:r>
            <a:r>
              <a:rPr lang="en-US"/>
              <a:t> </a:t>
            </a:r>
          </a:p>
        </p:txBody>
      </p:sp>
      <p:sp>
        <p:nvSpPr>
          <p:cNvPr id="16" name="Picture Placeholder 15">
            <a:extLst>
              <a:ext uri="{FF2B5EF4-FFF2-40B4-BE49-F238E27FC236}">
                <a16:creationId xmlns:a16="http://schemas.microsoft.com/office/drawing/2014/main" id="{4AEE503A-ADB0-3C49-91AB-D3E44B6DC58A}"/>
              </a:ext>
            </a:extLst>
          </p:cNvPr>
          <p:cNvSpPr>
            <a:spLocks noGrp="1"/>
          </p:cNvSpPr>
          <p:nvPr>
            <p:ph type="pic" sz="quarter" idx="16"/>
          </p:nvPr>
        </p:nvSpPr>
        <p:spPr>
          <a:xfrm>
            <a:off x="354107" y="1670231"/>
            <a:ext cx="1806482" cy="1806482"/>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oAutofit/>
          </a:bodyPr>
          <a:lstStyle>
            <a:lvl1pPr>
              <a:lnSpc>
                <a:spcPct val="110000"/>
              </a:lnSpc>
              <a:defRPr sz="1800" b="1" i="0">
                <a:latin typeface="Montserrat SemiBold" pitchFamily="2" charset="77"/>
              </a:defRPr>
            </a:lvl1pPr>
          </a:lstStyle>
          <a:p>
            <a:r>
              <a:rPr lang="en-US" dirty="0"/>
              <a:t>Click icon to add picture</a:t>
            </a:r>
          </a:p>
        </p:txBody>
      </p:sp>
      <p:sp>
        <p:nvSpPr>
          <p:cNvPr id="15" name="Text Placeholder 8">
            <a:extLst>
              <a:ext uri="{FF2B5EF4-FFF2-40B4-BE49-F238E27FC236}">
                <a16:creationId xmlns:a16="http://schemas.microsoft.com/office/drawing/2014/main" id="{32FA5BF0-482C-C048-BF1A-BF2D6BE55AF6}"/>
              </a:ext>
            </a:extLst>
          </p:cNvPr>
          <p:cNvSpPr>
            <a:spLocks noGrp="1"/>
          </p:cNvSpPr>
          <p:nvPr>
            <p:ph type="body" sz="quarter" idx="12" hasCustomPrompt="1"/>
          </p:nvPr>
        </p:nvSpPr>
        <p:spPr>
          <a:xfrm>
            <a:off x="2336006" y="1956287"/>
            <a:ext cx="3849687" cy="438571"/>
          </a:xfrm>
          <a:prstGeom prst="rect">
            <a:avLst/>
          </a:prstGeom>
        </p:spPr>
        <p:txBody>
          <a:bodyPr lIns="0" tIns="0" rIns="0" bIns="0">
            <a:noAutofit/>
          </a:bodyPr>
          <a:lstStyle>
            <a:lvl1pPr marL="0" marR="0" indent="0" algn="l" defTabSz="914309" rtl="0" eaLnBrk="1" fontAlgn="auto" latinLnBrk="0" hangingPunct="1">
              <a:lnSpc>
                <a:spcPct val="110000"/>
              </a:lnSpc>
              <a:spcBef>
                <a:spcPts val="0"/>
              </a:spcBef>
              <a:spcAft>
                <a:spcPts val="0"/>
              </a:spcAft>
              <a:buClrTx/>
              <a:buSzTx/>
              <a:buFont typeface="Arial" panose="020B0604020202020204" pitchFamily="34" charset="0"/>
              <a:buNone/>
              <a:tabLst/>
              <a:defRPr sz="1200" b="0" i="0">
                <a:solidFill>
                  <a:srgbClr val="000000"/>
                </a:solidFill>
                <a:latin typeface="Exo" pitchFamily="2" charset="77"/>
              </a:defRPr>
            </a:lvl1pPr>
            <a:lvl2pPr>
              <a:defRPr sz="1500" b="1" i="0">
                <a:latin typeface="Montserrat SemiBold" pitchFamily="2" charset="77"/>
              </a:defRPr>
            </a:lvl2pPr>
            <a:lvl3pPr>
              <a:defRPr sz="1500" b="1" i="0">
                <a:latin typeface="Montserrat SemiBold" pitchFamily="2" charset="77"/>
              </a:defRPr>
            </a:lvl3pPr>
            <a:lvl4pPr>
              <a:defRPr sz="1500" b="1" i="0">
                <a:latin typeface="Montserrat SemiBold" pitchFamily="2" charset="77"/>
              </a:defRPr>
            </a:lvl4pPr>
            <a:lvl5pPr>
              <a:defRPr sz="1500" b="1" i="0">
                <a:latin typeface="Montserrat SemiBold" pitchFamily="2" charset="77"/>
              </a:defRPr>
            </a:lvl5pPr>
          </a:lstStyle>
          <a:p>
            <a:pPr lvl="0"/>
            <a:r>
              <a:rPr lang="en-US" dirty="0"/>
              <a:t>Senior Demographer</a:t>
            </a:r>
          </a:p>
          <a:p>
            <a:pPr lvl="0"/>
            <a:r>
              <a:rPr lang="en-US" dirty="0"/>
              <a:t>Info-Tech Research Group</a:t>
            </a:r>
          </a:p>
        </p:txBody>
      </p:sp>
      <p:sp>
        <p:nvSpPr>
          <p:cNvPr id="8" name="Text Placeholder 4">
            <a:extLst>
              <a:ext uri="{FF2B5EF4-FFF2-40B4-BE49-F238E27FC236}">
                <a16:creationId xmlns:a16="http://schemas.microsoft.com/office/drawing/2014/main" id="{C6B7AE9C-B978-B146-B05A-A85368127C31}"/>
              </a:ext>
            </a:extLst>
          </p:cNvPr>
          <p:cNvSpPr>
            <a:spLocks noGrp="1"/>
          </p:cNvSpPr>
          <p:nvPr>
            <p:ph type="body" sz="quarter" idx="33"/>
          </p:nvPr>
        </p:nvSpPr>
        <p:spPr>
          <a:xfrm>
            <a:off x="2316164" y="2561479"/>
            <a:ext cx="9577387" cy="3318327"/>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03700802"/>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Related Research A">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0910DF08-7026-664D-B665-454241ABB911}"/>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79000"/>
                    </a14:imgEffect>
                  </a14:imgLayer>
                </a14:imgProps>
              </a:ext>
              <a:ext uri="{28A0092B-C50C-407E-A947-70E740481C1C}">
                <a14:useLocalDpi xmlns:a14="http://schemas.microsoft.com/office/drawing/2010/main"/>
              </a:ext>
            </a:extLst>
          </a:blip>
          <a:srcRect l="39120" r="37452" b="28119"/>
          <a:stretch/>
        </p:blipFill>
        <p:spPr>
          <a:xfrm>
            <a:off x="1" y="-1"/>
            <a:ext cx="3287713" cy="6873276"/>
          </a:xfrm>
          <a:prstGeom prst="rect">
            <a:avLst/>
          </a:prstGeom>
        </p:spPr>
      </p:pic>
      <p:sp>
        <p:nvSpPr>
          <p:cNvPr id="24" name="Rectangle 23">
            <a:extLst>
              <a:ext uri="{FF2B5EF4-FFF2-40B4-BE49-F238E27FC236}">
                <a16:creationId xmlns:a16="http://schemas.microsoft.com/office/drawing/2014/main" id="{617BD03E-54AB-3E4C-8B2B-01F4843F6E8D}"/>
              </a:ext>
            </a:extLst>
          </p:cNvPr>
          <p:cNvSpPr/>
          <p:nvPr/>
        </p:nvSpPr>
        <p:spPr>
          <a:xfrm>
            <a:off x="3" y="0"/>
            <a:ext cx="3287711" cy="6858000"/>
          </a:xfrm>
          <a:prstGeom prst="rect">
            <a:avLst/>
          </a:prstGeom>
          <a:gradFill>
            <a:gsLst>
              <a:gs pos="19000">
                <a:srgbClr val="2576B7">
                  <a:alpha val="11000"/>
                </a:srgbClr>
              </a:gs>
              <a:gs pos="99000">
                <a:schemeClr val="accent1">
                  <a:lumMod val="60000"/>
                  <a:lumOff val="40000"/>
                  <a:alpha val="5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sp>
        <p:nvSpPr>
          <p:cNvPr id="32" name="Picture Placeholder 31">
            <a:extLst>
              <a:ext uri="{FF2B5EF4-FFF2-40B4-BE49-F238E27FC236}">
                <a16:creationId xmlns:a16="http://schemas.microsoft.com/office/drawing/2014/main" id="{06E425A5-C952-374F-8050-A2393321E7A8}"/>
              </a:ext>
            </a:extLst>
          </p:cNvPr>
          <p:cNvSpPr>
            <a:spLocks noGrp="1"/>
          </p:cNvSpPr>
          <p:nvPr>
            <p:ph type="pic" sz="quarter" idx="11"/>
          </p:nvPr>
        </p:nvSpPr>
        <p:spPr>
          <a:xfrm>
            <a:off x="3662363" y="574677"/>
            <a:ext cx="2660650" cy="1217613"/>
          </a:xfrm>
          <a:prstGeom prst="rect">
            <a:avLst/>
          </a:prstGeom>
        </p:spPr>
        <p:txBody>
          <a:bodyPr>
            <a:noAutofit/>
          </a:bodyPr>
          <a:lstStyle>
            <a:lvl1pPr>
              <a:lnSpc>
                <a:spcPct val="110000"/>
              </a:lnSpc>
              <a:defRPr sz="1800" b="1" i="0">
                <a:latin typeface="Montserrat SemiBold" pitchFamily="2" charset="77"/>
              </a:defRPr>
            </a:lvl1pPr>
          </a:lstStyle>
          <a:p>
            <a:r>
              <a:rPr lang="en-US" dirty="0"/>
              <a:t>Click icon to add picture</a:t>
            </a:r>
          </a:p>
        </p:txBody>
      </p:sp>
      <p:sp>
        <p:nvSpPr>
          <p:cNvPr id="34" name="Picture Placeholder 31">
            <a:extLst>
              <a:ext uri="{FF2B5EF4-FFF2-40B4-BE49-F238E27FC236}">
                <a16:creationId xmlns:a16="http://schemas.microsoft.com/office/drawing/2014/main" id="{A16A3254-CD4F-E745-B5D3-9721CB4A246F}"/>
              </a:ext>
            </a:extLst>
          </p:cNvPr>
          <p:cNvSpPr>
            <a:spLocks noGrp="1"/>
          </p:cNvSpPr>
          <p:nvPr>
            <p:ph type="pic" sz="quarter" idx="12"/>
          </p:nvPr>
        </p:nvSpPr>
        <p:spPr>
          <a:xfrm>
            <a:off x="3662363" y="2341388"/>
            <a:ext cx="2660650" cy="1217613"/>
          </a:xfrm>
          <a:prstGeom prst="rect">
            <a:avLst/>
          </a:prstGeom>
        </p:spPr>
        <p:txBody>
          <a:bodyPr>
            <a:noAutofit/>
          </a:bodyPr>
          <a:lstStyle>
            <a:lvl1pPr>
              <a:lnSpc>
                <a:spcPct val="110000"/>
              </a:lnSpc>
              <a:defRPr sz="1800" b="1" i="0">
                <a:latin typeface="Montserrat SemiBold" pitchFamily="2" charset="77"/>
              </a:defRPr>
            </a:lvl1pPr>
          </a:lstStyle>
          <a:p>
            <a:r>
              <a:rPr lang="en-US" dirty="0"/>
              <a:t>Click icon to add picture</a:t>
            </a:r>
          </a:p>
        </p:txBody>
      </p:sp>
      <p:sp>
        <p:nvSpPr>
          <p:cNvPr id="35" name="Picture Placeholder 31">
            <a:extLst>
              <a:ext uri="{FF2B5EF4-FFF2-40B4-BE49-F238E27FC236}">
                <a16:creationId xmlns:a16="http://schemas.microsoft.com/office/drawing/2014/main" id="{2BBE0ADF-1343-9540-96CB-1F8B7367207D}"/>
              </a:ext>
            </a:extLst>
          </p:cNvPr>
          <p:cNvSpPr>
            <a:spLocks noGrp="1"/>
          </p:cNvSpPr>
          <p:nvPr>
            <p:ph type="pic" sz="quarter" idx="13"/>
          </p:nvPr>
        </p:nvSpPr>
        <p:spPr>
          <a:xfrm>
            <a:off x="3662363" y="4158899"/>
            <a:ext cx="2660650" cy="1217613"/>
          </a:xfrm>
          <a:prstGeom prst="rect">
            <a:avLst/>
          </a:prstGeom>
        </p:spPr>
        <p:txBody>
          <a:bodyPr>
            <a:noAutofit/>
          </a:bodyPr>
          <a:lstStyle>
            <a:lvl1pPr>
              <a:lnSpc>
                <a:spcPct val="110000"/>
              </a:lnSpc>
              <a:defRPr sz="1800" b="1" i="0">
                <a:latin typeface="Montserrat SemiBold" pitchFamily="2" charset="77"/>
              </a:defRPr>
            </a:lvl1pPr>
          </a:lstStyle>
          <a:p>
            <a:r>
              <a:rPr lang="en-US" dirty="0"/>
              <a:t>Click icon to add picture</a:t>
            </a:r>
          </a:p>
        </p:txBody>
      </p:sp>
      <p:sp>
        <p:nvSpPr>
          <p:cNvPr id="4" name="Text Placeholder 3">
            <a:extLst>
              <a:ext uri="{FF2B5EF4-FFF2-40B4-BE49-F238E27FC236}">
                <a16:creationId xmlns:a16="http://schemas.microsoft.com/office/drawing/2014/main" id="{060A9573-73C9-FD44-B7AF-0D9F9C006C8B}"/>
              </a:ext>
            </a:extLst>
          </p:cNvPr>
          <p:cNvSpPr>
            <a:spLocks noGrp="1"/>
          </p:cNvSpPr>
          <p:nvPr>
            <p:ph type="body" sz="quarter" idx="19" hasCustomPrompt="1"/>
          </p:nvPr>
        </p:nvSpPr>
        <p:spPr>
          <a:xfrm>
            <a:off x="6501814" y="522423"/>
            <a:ext cx="2973113" cy="467491"/>
          </a:xfrm>
          <a:prstGeom prst="rect">
            <a:avLst/>
          </a:prstGeom>
        </p:spPr>
        <p:txBody>
          <a:bodyPr lIns="0" tIns="0" rIns="0" bIns="0">
            <a:noAutofit/>
          </a:bodyPr>
          <a:lstStyle>
            <a:lvl1pPr marL="0" indent="0">
              <a:lnSpc>
                <a:spcPct val="110000"/>
              </a:lnSpc>
              <a:buNone/>
              <a:defRPr sz="1600" b="0" i="0">
                <a:solidFill>
                  <a:srgbClr val="2576B7"/>
                </a:solidFill>
                <a:latin typeface="Exo" panose="020B0604020202020204" charset="0"/>
              </a:defRPr>
            </a:lvl1pPr>
          </a:lstStyle>
          <a:p>
            <a:pPr lvl="0"/>
            <a:r>
              <a:rPr lang="en-US"/>
              <a:t>Observe the Evolution of Quantum Capability</a:t>
            </a:r>
          </a:p>
        </p:txBody>
      </p:sp>
      <p:sp>
        <p:nvSpPr>
          <p:cNvPr id="18" name="Text Placeholder 3">
            <a:extLst>
              <a:ext uri="{FF2B5EF4-FFF2-40B4-BE49-F238E27FC236}">
                <a16:creationId xmlns:a16="http://schemas.microsoft.com/office/drawing/2014/main" id="{DE4B797A-3634-5A48-B5BC-3ECDA11783E2}"/>
              </a:ext>
            </a:extLst>
          </p:cNvPr>
          <p:cNvSpPr>
            <a:spLocks noGrp="1"/>
          </p:cNvSpPr>
          <p:nvPr>
            <p:ph type="body" sz="quarter" idx="21" hasCustomPrompt="1"/>
          </p:nvPr>
        </p:nvSpPr>
        <p:spPr>
          <a:xfrm>
            <a:off x="6501814" y="2297435"/>
            <a:ext cx="2973113" cy="467491"/>
          </a:xfrm>
          <a:prstGeom prst="rect">
            <a:avLst/>
          </a:prstGeom>
        </p:spPr>
        <p:txBody>
          <a:bodyPr lIns="0" tIns="0" rIns="0" bIns="0">
            <a:noAutofit/>
          </a:bodyPr>
          <a:lstStyle>
            <a:lvl1pPr marL="0" indent="0">
              <a:lnSpc>
                <a:spcPct val="110000"/>
              </a:lnSpc>
              <a:buNone/>
              <a:defRPr sz="1600" b="0" i="0">
                <a:solidFill>
                  <a:srgbClr val="2576B7"/>
                </a:solidFill>
                <a:latin typeface="Exo" panose="020B0604020202020204" charset="0"/>
              </a:defRPr>
            </a:lvl1pPr>
          </a:lstStyle>
          <a:p>
            <a:pPr lvl="0"/>
            <a:r>
              <a:rPr lang="en-US"/>
              <a:t>Observe the Evolution of Quantum Capability</a:t>
            </a:r>
          </a:p>
        </p:txBody>
      </p:sp>
      <p:sp>
        <p:nvSpPr>
          <p:cNvPr id="20" name="Text Placeholder 3">
            <a:extLst>
              <a:ext uri="{FF2B5EF4-FFF2-40B4-BE49-F238E27FC236}">
                <a16:creationId xmlns:a16="http://schemas.microsoft.com/office/drawing/2014/main" id="{944478D2-E7F8-C243-AA66-3B1878B49256}"/>
              </a:ext>
            </a:extLst>
          </p:cNvPr>
          <p:cNvSpPr>
            <a:spLocks noGrp="1"/>
          </p:cNvSpPr>
          <p:nvPr>
            <p:ph type="body" sz="quarter" idx="23" hasCustomPrompt="1"/>
          </p:nvPr>
        </p:nvSpPr>
        <p:spPr>
          <a:xfrm>
            <a:off x="6501814" y="4099341"/>
            <a:ext cx="2973113" cy="467491"/>
          </a:xfrm>
          <a:prstGeom prst="rect">
            <a:avLst/>
          </a:prstGeom>
        </p:spPr>
        <p:txBody>
          <a:bodyPr lIns="0" tIns="0" rIns="0" bIns="0">
            <a:noAutofit/>
          </a:bodyPr>
          <a:lstStyle>
            <a:lvl1pPr marL="0" indent="0">
              <a:lnSpc>
                <a:spcPct val="110000"/>
              </a:lnSpc>
              <a:buNone/>
              <a:defRPr sz="1600" b="0" i="0">
                <a:solidFill>
                  <a:srgbClr val="2576B7"/>
                </a:solidFill>
                <a:latin typeface="Exo" panose="020B0604020202020204" charset="0"/>
              </a:defRPr>
            </a:lvl1pPr>
          </a:lstStyle>
          <a:p>
            <a:pPr lvl="0"/>
            <a:r>
              <a:rPr lang="en-US"/>
              <a:t>Observe the Evolution of Quantum Capability</a:t>
            </a:r>
          </a:p>
        </p:txBody>
      </p:sp>
      <p:sp>
        <p:nvSpPr>
          <p:cNvPr id="14" name="Title 1">
            <a:extLst>
              <a:ext uri="{FF2B5EF4-FFF2-40B4-BE49-F238E27FC236}">
                <a16:creationId xmlns:a16="http://schemas.microsoft.com/office/drawing/2014/main" id="{C42E7176-D606-0141-AE7A-6525F8273FB2}"/>
              </a:ext>
            </a:extLst>
          </p:cNvPr>
          <p:cNvSpPr>
            <a:spLocks noGrp="1"/>
          </p:cNvSpPr>
          <p:nvPr>
            <p:ph type="title" hasCustomPrompt="1"/>
          </p:nvPr>
        </p:nvSpPr>
        <p:spPr>
          <a:xfrm>
            <a:off x="354107" y="530022"/>
            <a:ext cx="2528793" cy="1655967"/>
          </a:xfrm>
        </p:spPr>
        <p:txBody>
          <a:bodyPr>
            <a:noAutofit/>
          </a:bodyPr>
          <a:lstStyle>
            <a:lvl1pPr>
              <a:defRPr>
                <a:solidFill>
                  <a:schemeClr val="bg1"/>
                </a:solidFill>
              </a:defRPr>
            </a:lvl1pPr>
          </a:lstStyle>
          <a:p>
            <a:r>
              <a:rPr lang="en-US"/>
              <a:t>Related Info-Tech</a:t>
            </a:r>
            <a:br>
              <a:rPr lang="en-US"/>
            </a:br>
            <a:r>
              <a:rPr lang="en-US"/>
              <a:t>Research</a:t>
            </a:r>
          </a:p>
        </p:txBody>
      </p:sp>
      <p:sp>
        <p:nvSpPr>
          <p:cNvPr id="19" name="Text Placeholder 4">
            <a:extLst>
              <a:ext uri="{FF2B5EF4-FFF2-40B4-BE49-F238E27FC236}">
                <a16:creationId xmlns:a16="http://schemas.microsoft.com/office/drawing/2014/main" id="{6DD138BE-D45D-9D4D-AF5B-E321D9F85B7D}"/>
              </a:ext>
            </a:extLst>
          </p:cNvPr>
          <p:cNvSpPr>
            <a:spLocks noGrp="1"/>
          </p:cNvSpPr>
          <p:nvPr>
            <p:ph type="body" sz="quarter" idx="33"/>
          </p:nvPr>
        </p:nvSpPr>
        <p:spPr>
          <a:xfrm>
            <a:off x="6495828" y="1083555"/>
            <a:ext cx="5397722" cy="989796"/>
          </a:xfrm>
          <a:prstGeom prst="rect">
            <a:avLst/>
          </a:prstGeom>
        </p:spPr>
        <p:txBody>
          <a:bodyPr lIns="0" tIns="0" rIns="0" bIns="0" numCol="1" spcCol="292608"/>
          <a:lstStyle>
            <a:lvl1pPr marL="179370" indent="-17937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4">
            <a:extLst>
              <a:ext uri="{FF2B5EF4-FFF2-40B4-BE49-F238E27FC236}">
                <a16:creationId xmlns:a16="http://schemas.microsoft.com/office/drawing/2014/main" id="{5869B384-9C2F-F347-BAE3-5DCC96829BB3}"/>
              </a:ext>
            </a:extLst>
          </p:cNvPr>
          <p:cNvSpPr>
            <a:spLocks noGrp="1"/>
          </p:cNvSpPr>
          <p:nvPr>
            <p:ph type="body" sz="quarter" idx="34"/>
          </p:nvPr>
        </p:nvSpPr>
        <p:spPr>
          <a:xfrm>
            <a:off x="6495828" y="2842435"/>
            <a:ext cx="5397722" cy="989796"/>
          </a:xfrm>
          <a:prstGeom prst="rect">
            <a:avLst/>
          </a:prstGeom>
        </p:spPr>
        <p:txBody>
          <a:bodyPr lIns="0" tIns="0" rIns="0" bIns="0" numCol="1" spcCol="292608"/>
          <a:lstStyle>
            <a:lvl1pPr marL="179370" indent="-17937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4">
            <a:extLst>
              <a:ext uri="{FF2B5EF4-FFF2-40B4-BE49-F238E27FC236}">
                <a16:creationId xmlns:a16="http://schemas.microsoft.com/office/drawing/2014/main" id="{C13E2497-852B-6C4D-9573-4A393AA2B2EF}"/>
              </a:ext>
            </a:extLst>
          </p:cNvPr>
          <p:cNvSpPr>
            <a:spLocks noGrp="1"/>
          </p:cNvSpPr>
          <p:nvPr>
            <p:ph type="body" sz="quarter" idx="35"/>
          </p:nvPr>
        </p:nvSpPr>
        <p:spPr>
          <a:xfrm>
            <a:off x="6495828" y="4660602"/>
            <a:ext cx="5397722" cy="989796"/>
          </a:xfrm>
          <a:prstGeom prst="rect">
            <a:avLst/>
          </a:prstGeom>
        </p:spPr>
        <p:txBody>
          <a:bodyPr lIns="0" tIns="0" rIns="0" bIns="0" numCol="1" spcCol="292608"/>
          <a:lstStyle>
            <a:lvl1pPr marL="179370" indent="-17937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a:extLst>
              <a:ext uri="{FF2B5EF4-FFF2-40B4-BE49-F238E27FC236}">
                <a16:creationId xmlns:a16="http://schemas.microsoft.com/office/drawing/2014/main" id="{66C2654F-9C93-6344-819C-768695BC5C3E}"/>
              </a:ext>
            </a:extLst>
          </p:cNvPr>
          <p:cNvSpPr txBox="1"/>
          <p:nvPr/>
        </p:nvSpPr>
        <p:spPr>
          <a:xfrm>
            <a:off x="10911840" y="6410960"/>
            <a:ext cx="0" cy="0"/>
          </a:xfrm>
          <a:prstGeom prst="rect">
            <a:avLst/>
          </a:prstGeom>
        </p:spPr>
        <p:txBody>
          <a:bodyPr wrap="none" lIns="0" tIns="0" rIns="0" bIns="0" numCol="1" spcCol="360000" rtlCol="0">
            <a:noAutofit/>
          </a:bodyPr>
          <a:lstStyle/>
          <a:p>
            <a:pPr marL="179370" indent="-179370" algn="l">
              <a:lnSpc>
                <a:spcPct val="110000"/>
              </a:lnSpc>
              <a:buFont typeface="Arial" panose="020B0604020202020204" pitchFamily="34" charset="0"/>
              <a:buChar char="•"/>
              <a:tabLst/>
            </a:pPr>
            <a:endParaRPr lang="en-US" sz="1400" dirty="0">
              <a:solidFill>
                <a:schemeClr val="tx1">
                  <a:lumMod val="50000"/>
                </a:schemeClr>
              </a:solidFill>
              <a:latin typeface="Roboto Condensed Light" panose="02000000000000000000" pitchFamily="2" charset="0"/>
              <a:ea typeface="Roboto Condensed Light" panose="02000000000000000000" pitchFamily="2" charset="0"/>
            </a:endParaRPr>
          </a:p>
        </p:txBody>
      </p:sp>
      <p:sp>
        <p:nvSpPr>
          <p:cNvPr id="3" name="TextBox 2">
            <a:extLst>
              <a:ext uri="{FF2B5EF4-FFF2-40B4-BE49-F238E27FC236}">
                <a16:creationId xmlns:a16="http://schemas.microsoft.com/office/drawing/2014/main" id="{BBA02A3B-65E5-6B43-A0D5-3A83153EAC5B}"/>
              </a:ext>
            </a:extLst>
          </p:cNvPr>
          <p:cNvSpPr txBox="1"/>
          <p:nvPr/>
        </p:nvSpPr>
        <p:spPr>
          <a:xfrm>
            <a:off x="11501120" y="6512560"/>
            <a:ext cx="0" cy="0"/>
          </a:xfrm>
          <a:prstGeom prst="rect">
            <a:avLst/>
          </a:prstGeom>
        </p:spPr>
        <p:txBody>
          <a:bodyPr wrap="none" lIns="0" tIns="0" rIns="0" bIns="0" numCol="1" spcCol="360000" rtlCol="0">
            <a:noAutofit/>
          </a:bodyPr>
          <a:lstStyle/>
          <a:p>
            <a:pPr marL="179370" indent="-179370" algn="l">
              <a:lnSpc>
                <a:spcPct val="110000"/>
              </a:lnSpc>
              <a:buFont typeface="Arial" panose="020B0604020202020204" pitchFamily="34" charset="0"/>
              <a:buChar char="•"/>
              <a:tabLst/>
            </a:pPr>
            <a:endParaRPr lang="en-US" sz="1400" dirty="0">
              <a:solidFill>
                <a:schemeClr val="tx1">
                  <a:lumMod val="50000"/>
                </a:schemeClr>
              </a:solidFill>
              <a:latin typeface="Roboto Condensed Light" panose="02000000000000000000" pitchFamily="2" charset="0"/>
              <a:ea typeface="Roboto Condensed Light" panose="02000000000000000000" pitchFamily="2" charset="0"/>
            </a:endParaRPr>
          </a:p>
        </p:txBody>
      </p:sp>
    </p:spTree>
    <p:extLst>
      <p:ext uri="{BB962C8B-B14F-4D97-AF65-F5344CB8AC3E}">
        <p14:creationId xmlns:p14="http://schemas.microsoft.com/office/powerpoint/2010/main" val="299010688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Related Research B">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73BF8330-F21B-D442-AE37-1705C7870D32}"/>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79000"/>
                    </a14:imgEffect>
                  </a14:imgLayer>
                </a14:imgProps>
              </a:ext>
              <a:ext uri="{28A0092B-C50C-407E-A947-70E740481C1C}">
                <a14:useLocalDpi xmlns:a14="http://schemas.microsoft.com/office/drawing/2010/main"/>
              </a:ext>
            </a:extLst>
          </a:blip>
          <a:srcRect l="39120" r="37452" b="28119"/>
          <a:stretch/>
        </p:blipFill>
        <p:spPr>
          <a:xfrm>
            <a:off x="1" y="-1"/>
            <a:ext cx="3287713" cy="6873276"/>
          </a:xfrm>
          <a:prstGeom prst="rect">
            <a:avLst/>
          </a:prstGeom>
        </p:spPr>
      </p:pic>
      <p:sp>
        <p:nvSpPr>
          <p:cNvPr id="29" name="Rectangle 28">
            <a:extLst>
              <a:ext uri="{FF2B5EF4-FFF2-40B4-BE49-F238E27FC236}">
                <a16:creationId xmlns:a16="http://schemas.microsoft.com/office/drawing/2014/main" id="{9942D4EE-B043-184F-8E87-10B454B4B973}"/>
              </a:ext>
            </a:extLst>
          </p:cNvPr>
          <p:cNvSpPr/>
          <p:nvPr/>
        </p:nvSpPr>
        <p:spPr>
          <a:xfrm>
            <a:off x="3" y="0"/>
            <a:ext cx="3287711" cy="6858000"/>
          </a:xfrm>
          <a:prstGeom prst="rect">
            <a:avLst/>
          </a:prstGeom>
          <a:gradFill>
            <a:gsLst>
              <a:gs pos="19000">
                <a:srgbClr val="2576B7">
                  <a:alpha val="11000"/>
                </a:srgbClr>
              </a:gs>
              <a:gs pos="99000">
                <a:schemeClr val="accent1">
                  <a:lumMod val="60000"/>
                  <a:lumOff val="40000"/>
                  <a:alpha val="5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pPr>
            <a:endParaRPr lang="en-US" sz="1092" dirty="0"/>
          </a:p>
        </p:txBody>
      </p:sp>
      <p:sp>
        <p:nvSpPr>
          <p:cNvPr id="34" name="Picture Placeholder 31">
            <a:extLst>
              <a:ext uri="{FF2B5EF4-FFF2-40B4-BE49-F238E27FC236}">
                <a16:creationId xmlns:a16="http://schemas.microsoft.com/office/drawing/2014/main" id="{A16A3254-CD4F-E745-B5D3-9721CB4A246F}"/>
              </a:ext>
            </a:extLst>
          </p:cNvPr>
          <p:cNvSpPr>
            <a:spLocks noGrp="1"/>
          </p:cNvSpPr>
          <p:nvPr>
            <p:ph type="pic" sz="quarter" idx="12"/>
          </p:nvPr>
        </p:nvSpPr>
        <p:spPr>
          <a:xfrm>
            <a:off x="3663983" y="481677"/>
            <a:ext cx="2419409" cy="1217613"/>
          </a:xfrm>
          <a:prstGeom prst="rect">
            <a:avLst/>
          </a:prstGeom>
        </p:spPr>
        <p:txBody>
          <a:bodyPr>
            <a:noAutofit/>
          </a:bodyPr>
          <a:lstStyle>
            <a:lvl1pPr>
              <a:lnSpc>
                <a:spcPct val="110000"/>
              </a:lnSpc>
              <a:defRPr sz="1800" b="1" i="0">
                <a:latin typeface="Montserrat SemiBold" pitchFamily="2" charset="77"/>
              </a:defRPr>
            </a:lvl1pPr>
          </a:lstStyle>
          <a:p>
            <a:r>
              <a:rPr lang="en-US" dirty="0"/>
              <a:t>Click icon to add picture</a:t>
            </a:r>
          </a:p>
        </p:txBody>
      </p:sp>
      <p:sp>
        <p:nvSpPr>
          <p:cNvPr id="14" name="Picture Placeholder 31">
            <a:extLst>
              <a:ext uri="{FF2B5EF4-FFF2-40B4-BE49-F238E27FC236}">
                <a16:creationId xmlns:a16="http://schemas.microsoft.com/office/drawing/2014/main" id="{9D81BA75-D3B6-FE4B-9E28-055DAEF016DA}"/>
              </a:ext>
            </a:extLst>
          </p:cNvPr>
          <p:cNvSpPr>
            <a:spLocks noGrp="1"/>
          </p:cNvSpPr>
          <p:nvPr>
            <p:ph type="pic" sz="quarter" idx="13"/>
          </p:nvPr>
        </p:nvSpPr>
        <p:spPr>
          <a:xfrm>
            <a:off x="6463628" y="481677"/>
            <a:ext cx="2419409" cy="1217613"/>
          </a:xfrm>
          <a:prstGeom prst="rect">
            <a:avLst/>
          </a:prstGeom>
        </p:spPr>
        <p:txBody>
          <a:bodyPr>
            <a:noAutofit/>
          </a:bodyPr>
          <a:lstStyle>
            <a:lvl1pPr>
              <a:lnSpc>
                <a:spcPct val="110000"/>
              </a:lnSpc>
              <a:defRPr sz="1800" b="1" i="0">
                <a:latin typeface="Montserrat SemiBold" pitchFamily="2" charset="77"/>
              </a:defRPr>
            </a:lvl1pPr>
          </a:lstStyle>
          <a:p>
            <a:r>
              <a:rPr lang="en-US" dirty="0"/>
              <a:t>Click icon to add picture</a:t>
            </a:r>
          </a:p>
        </p:txBody>
      </p:sp>
      <p:sp>
        <p:nvSpPr>
          <p:cNvPr id="15" name="Picture Placeholder 31">
            <a:extLst>
              <a:ext uri="{FF2B5EF4-FFF2-40B4-BE49-F238E27FC236}">
                <a16:creationId xmlns:a16="http://schemas.microsoft.com/office/drawing/2014/main" id="{63BF6C5D-F071-0843-B2AB-0EEC00DDAA7E}"/>
              </a:ext>
            </a:extLst>
          </p:cNvPr>
          <p:cNvSpPr>
            <a:spLocks noGrp="1"/>
          </p:cNvSpPr>
          <p:nvPr>
            <p:ph type="pic" sz="quarter" idx="14"/>
          </p:nvPr>
        </p:nvSpPr>
        <p:spPr>
          <a:xfrm>
            <a:off x="9280206" y="481677"/>
            <a:ext cx="2419409" cy="1217613"/>
          </a:xfrm>
          <a:prstGeom prst="rect">
            <a:avLst/>
          </a:prstGeom>
        </p:spPr>
        <p:txBody>
          <a:bodyPr>
            <a:noAutofit/>
          </a:bodyPr>
          <a:lstStyle>
            <a:lvl1pPr>
              <a:lnSpc>
                <a:spcPct val="110000"/>
              </a:lnSpc>
              <a:defRPr sz="1800" b="1" i="0">
                <a:latin typeface="Montserrat SemiBold" pitchFamily="2" charset="77"/>
              </a:defRPr>
            </a:lvl1pPr>
          </a:lstStyle>
          <a:p>
            <a:r>
              <a:rPr lang="en-US" dirty="0"/>
              <a:t>Click icon to add picture</a:t>
            </a:r>
          </a:p>
        </p:txBody>
      </p:sp>
      <p:sp>
        <p:nvSpPr>
          <p:cNvPr id="4" name="Text Placeholder 3">
            <a:extLst>
              <a:ext uri="{FF2B5EF4-FFF2-40B4-BE49-F238E27FC236}">
                <a16:creationId xmlns:a16="http://schemas.microsoft.com/office/drawing/2014/main" id="{35FEB7B1-6275-0248-A0C2-CFA4FE5E587C}"/>
              </a:ext>
            </a:extLst>
          </p:cNvPr>
          <p:cNvSpPr>
            <a:spLocks noGrp="1"/>
          </p:cNvSpPr>
          <p:nvPr>
            <p:ph type="body" sz="quarter" idx="15" hasCustomPrompt="1"/>
          </p:nvPr>
        </p:nvSpPr>
        <p:spPr>
          <a:xfrm>
            <a:off x="3661722" y="2852941"/>
            <a:ext cx="2435073" cy="446087"/>
          </a:xfrm>
          <a:prstGeom prst="rect">
            <a:avLst/>
          </a:prstGeom>
        </p:spPr>
        <p:txBody>
          <a:bodyPr lIns="0" tIns="0" rIns="0" bIns="0">
            <a:noAutofit/>
          </a:bodyPr>
          <a:lstStyle>
            <a:lvl1pPr marL="0" indent="0">
              <a:lnSpc>
                <a:spcPct val="110000"/>
              </a:lnSpc>
              <a:buNone/>
              <a:defRPr sz="1600" b="0" i="0">
                <a:solidFill>
                  <a:srgbClr val="2576B7"/>
                </a:solidFill>
                <a:latin typeface="Exo" panose="020B0604020202020204" charset="0"/>
              </a:defRPr>
            </a:lvl1pPr>
          </a:lstStyle>
          <a:p>
            <a:pPr lvl="0"/>
            <a:r>
              <a:rPr lang="en-US"/>
              <a:t>Observe the Evolution of Quantum Capability</a:t>
            </a:r>
          </a:p>
        </p:txBody>
      </p:sp>
      <p:sp>
        <p:nvSpPr>
          <p:cNvPr id="24" name="Text Placeholder 3">
            <a:extLst>
              <a:ext uri="{FF2B5EF4-FFF2-40B4-BE49-F238E27FC236}">
                <a16:creationId xmlns:a16="http://schemas.microsoft.com/office/drawing/2014/main" id="{108CB76C-02AD-EF41-B531-F5DB3CB2D699}"/>
              </a:ext>
            </a:extLst>
          </p:cNvPr>
          <p:cNvSpPr>
            <a:spLocks noGrp="1"/>
          </p:cNvSpPr>
          <p:nvPr>
            <p:ph type="body" sz="quarter" idx="19" hasCustomPrompt="1"/>
          </p:nvPr>
        </p:nvSpPr>
        <p:spPr>
          <a:xfrm>
            <a:off x="6476173" y="2852941"/>
            <a:ext cx="2435073" cy="446087"/>
          </a:xfrm>
          <a:prstGeom prst="rect">
            <a:avLst/>
          </a:prstGeom>
        </p:spPr>
        <p:txBody>
          <a:bodyPr lIns="0" tIns="0" rIns="0" bIns="0">
            <a:noAutofit/>
          </a:bodyPr>
          <a:lstStyle>
            <a:lvl1pPr marL="0" indent="0">
              <a:lnSpc>
                <a:spcPct val="110000"/>
              </a:lnSpc>
              <a:buNone/>
              <a:defRPr sz="1600" b="0" i="0">
                <a:solidFill>
                  <a:srgbClr val="2576B7"/>
                </a:solidFill>
                <a:latin typeface="Exo" panose="020B0604020202020204" charset="0"/>
              </a:defRPr>
            </a:lvl1pPr>
          </a:lstStyle>
          <a:p>
            <a:pPr lvl="0"/>
            <a:r>
              <a:rPr lang="en-US"/>
              <a:t>Observe the Evolution of Quantum Capability</a:t>
            </a:r>
          </a:p>
        </p:txBody>
      </p:sp>
      <p:sp>
        <p:nvSpPr>
          <p:cNvPr id="26" name="Text Placeholder 3">
            <a:extLst>
              <a:ext uri="{FF2B5EF4-FFF2-40B4-BE49-F238E27FC236}">
                <a16:creationId xmlns:a16="http://schemas.microsoft.com/office/drawing/2014/main" id="{8AD22B1A-68AA-BD46-9959-0E6C0630032C}"/>
              </a:ext>
            </a:extLst>
          </p:cNvPr>
          <p:cNvSpPr>
            <a:spLocks noGrp="1"/>
          </p:cNvSpPr>
          <p:nvPr>
            <p:ph type="body" sz="quarter" idx="21" hasCustomPrompt="1"/>
          </p:nvPr>
        </p:nvSpPr>
        <p:spPr>
          <a:xfrm>
            <a:off x="9284687" y="2852941"/>
            <a:ext cx="2435073" cy="446087"/>
          </a:xfrm>
          <a:prstGeom prst="rect">
            <a:avLst/>
          </a:prstGeom>
        </p:spPr>
        <p:txBody>
          <a:bodyPr lIns="0" tIns="0" rIns="0" bIns="0">
            <a:noAutofit/>
          </a:bodyPr>
          <a:lstStyle>
            <a:lvl1pPr marL="0" indent="0">
              <a:lnSpc>
                <a:spcPct val="110000"/>
              </a:lnSpc>
              <a:buNone/>
              <a:defRPr sz="1600" b="0" i="0">
                <a:solidFill>
                  <a:srgbClr val="2576B7"/>
                </a:solidFill>
                <a:latin typeface="Exo" panose="020B0604020202020204" charset="0"/>
              </a:defRPr>
            </a:lvl1pPr>
          </a:lstStyle>
          <a:p>
            <a:pPr lvl="0"/>
            <a:r>
              <a:rPr lang="en-US"/>
              <a:t>Observe the Evolution of Quantum Capability</a:t>
            </a:r>
          </a:p>
        </p:txBody>
      </p:sp>
      <p:sp>
        <p:nvSpPr>
          <p:cNvPr id="17" name="Title 1">
            <a:extLst>
              <a:ext uri="{FF2B5EF4-FFF2-40B4-BE49-F238E27FC236}">
                <a16:creationId xmlns:a16="http://schemas.microsoft.com/office/drawing/2014/main" id="{0E684A7A-566C-524F-9059-7AED86894B10}"/>
              </a:ext>
            </a:extLst>
          </p:cNvPr>
          <p:cNvSpPr>
            <a:spLocks noGrp="1"/>
          </p:cNvSpPr>
          <p:nvPr>
            <p:ph type="title" hasCustomPrompt="1"/>
          </p:nvPr>
        </p:nvSpPr>
        <p:spPr>
          <a:xfrm>
            <a:off x="354107" y="530022"/>
            <a:ext cx="2528793" cy="1655967"/>
          </a:xfrm>
        </p:spPr>
        <p:txBody>
          <a:bodyPr>
            <a:noAutofit/>
          </a:bodyPr>
          <a:lstStyle>
            <a:lvl1pPr>
              <a:defRPr>
                <a:solidFill>
                  <a:schemeClr val="bg1"/>
                </a:solidFill>
              </a:defRPr>
            </a:lvl1pPr>
          </a:lstStyle>
          <a:p>
            <a:r>
              <a:rPr lang="en-US"/>
              <a:t>Related Info-Tech</a:t>
            </a:r>
            <a:br>
              <a:rPr lang="en-US"/>
            </a:br>
            <a:r>
              <a:rPr lang="en-US"/>
              <a:t>Research</a:t>
            </a:r>
          </a:p>
        </p:txBody>
      </p:sp>
      <p:sp>
        <p:nvSpPr>
          <p:cNvPr id="20" name="Text Placeholder 4">
            <a:extLst>
              <a:ext uri="{FF2B5EF4-FFF2-40B4-BE49-F238E27FC236}">
                <a16:creationId xmlns:a16="http://schemas.microsoft.com/office/drawing/2014/main" id="{601906B8-F10B-5344-931F-79A91218159A}"/>
              </a:ext>
            </a:extLst>
          </p:cNvPr>
          <p:cNvSpPr>
            <a:spLocks noGrp="1"/>
          </p:cNvSpPr>
          <p:nvPr>
            <p:ph type="body" sz="quarter" idx="33"/>
          </p:nvPr>
        </p:nvSpPr>
        <p:spPr>
          <a:xfrm>
            <a:off x="3654168" y="3518409"/>
            <a:ext cx="2551371" cy="2361396"/>
          </a:xfrm>
          <a:prstGeom prst="rect">
            <a:avLst/>
          </a:prstGeom>
        </p:spPr>
        <p:txBody>
          <a:bodyPr lIns="0" tIns="0" rIns="0" bIns="0" numCol="1" spcCol="292608"/>
          <a:lstStyle>
            <a:lvl1pPr marL="179370" indent="-17937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4">
            <a:extLst>
              <a:ext uri="{FF2B5EF4-FFF2-40B4-BE49-F238E27FC236}">
                <a16:creationId xmlns:a16="http://schemas.microsoft.com/office/drawing/2014/main" id="{7CDAC451-E2DC-5E43-8A65-BDD2C214A4E3}"/>
              </a:ext>
            </a:extLst>
          </p:cNvPr>
          <p:cNvSpPr>
            <a:spLocks noGrp="1"/>
          </p:cNvSpPr>
          <p:nvPr>
            <p:ph type="body" sz="quarter" idx="34"/>
          </p:nvPr>
        </p:nvSpPr>
        <p:spPr>
          <a:xfrm>
            <a:off x="6477795" y="3518409"/>
            <a:ext cx="2551371" cy="2361396"/>
          </a:xfrm>
          <a:prstGeom prst="rect">
            <a:avLst/>
          </a:prstGeom>
        </p:spPr>
        <p:txBody>
          <a:bodyPr lIns="0" tIns="0" rIns="0" bIns="0" numCol="1" spcCol="292608"/>
          <a:lstStyle>
            <a:lvl1pPr marL="179370" indent="-17937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4">
            <a:extLst>
              <a:ext uri="{FF2B5EF4-FFF2-40B4-BE49-F238E27FC236}">
                <a16:creationId xmlns:a16="http://schemas.microsoft.com/office/drawing/2014/main" id="{20852FC8-6DA5-4540-982F-D5CBC2F29FE2}"/>
              </a:ext>
            </a:extLst>
          </p:cNvPr>
          <p:cNvSpPr>
            <a:spLocks noGrp="1"/>
          </p:cNvSpPr>
          <p:nvPr>
            <p:ph type="body" sz="quarter" idx="35"/>
          </p:nvPr>
        </p:nvSpPr>
        <p:spPr>
          <a:xfrm>
            <a:off x="9297195" y="3518409"/>
            <a:ext cx="2551371" cy="2361396"/>
          </a:xfrm>
          <a:prstGeom prst="rect">
            <a:avLst/>
          </a:prstGeom>
        </p:spPr>
        <p:txBody>
          <a:bodyPr lIns="0" tIns="0" rIns="0" bIns="0" numCol="1" spcCol="292608"/>
          <a:lstStyle>
            <a:lvl1pPr marL="179370" indent="-179370">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2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249280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Bibliograph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64A327A-EE11-AC48-BC31-DE279A6E652A}"/>
              </a:ext>
            </a:extLst>
          </p:cNvPr>
          <p:cNvSpPr>
            <a:spLocks noGrp="1"/>
          </p:cNvSpPr>
          <p:nvPr>
            <p:ph type="title" hasCustomPrompt="1"/>
          </p:nvPr>
        </p:nvSpPr>
        <p:spPr>
          <a:xfrm>
            <a:off x="354107" y="530021"/>
            <a:ext cx="6713321" cy="1130188"/>
          </a:xfrm>
        </p:spPr>
        <p:txBody>
          <a:bodyPr>
            <a:noAutofit/>
          </a:bodyPr>
          <a:lstStyle>
            <a:lvl1pPr>
              <a:defRPr>
                <a:solidFill>
                  <a:srgbClr val="2576B7"/>
                </a:solidFill>
              </a:defRPr>
            </a:lvl1pPr>
          </a:lstStyle>
          <a:p>
            <a:r>
              <a:rPr lang="en-US"/>
              <a:t>Bibliography</a:t>
            </a:r>
          </a:p>
        </p:txBody>
      </p:sp>
      <p:sp>
        <p:nvSpPr>
          <p:cNvPr id="7" name="Text Placeholder 10">
            <a:extLst>
              <a:ext uri="{FF2B5EF4-FFF2-40B4-BE49-F238E27FC236}">
                <a16:creationId xmlns:a16="http://schemas.microsoft.com/office/drawing/2014/main" id="{F31CD5B0-F94C-7D4D-97FF-D8D98F6F0C8E}"/>
              </a:ext>
            </a:extLst>
          </p:cNvPr>
          <p:cNvSpPr>
            <a:spLocks noGrp="1"/>
          </p:cNvSpPr>
          <p:nvPr>
            <p:ph type="body" sz="quarter" idx="13" hasCustomPrompt="1"/>
          </p:nvPr>
        </p:nvSpPr>
        <p:spPr>
          <a:xfrm>
            <a:off x="381794" y="1552500"/>
            <a:ext cx="5477732" cy="4503847"/>
          </a:xfrm>
          <a:prstGeom prst="rect">
            <a:avLst/>
          </a:prstGeom>
        </p:spPr>
        <p:txBody>
          <a:bodyPr lIns="0" tIns="0" rIns="0" bIns="0">
            <a:noAutofit/>
          </a:bodyPr>
          <a:lstStyle>
            <a:lvl1pPr marL="179388" marR="182520" indent="-179388" algn="l">
              <a:lnSpc>
                <a:spcPct val="110000"/>
              </a:lnSpc>
              <a:spcBef>
                <a:spcPts val="3"/>
              </a:spcBef>
              <a:spcAft>
                <a:spcPts val="1200"/>
              </a:spcAft>
              <a:buFont typeface="Arial" panose="020B0604020202020204" pitchFamily="34" charset="0"/>
              <a:buChar char="•"/>
              <a:tabLst/>
              <a:defRPr sz="1600" baseline="0">
                <a:solidFill>
                  <a:srgbClr val="2576B7"/>
                </a:solidFill>
                <a:latin typeface="Roboto Condensed Light" panose="02000000000000000000" pitchFamily="2" charset="0"/>
              </a:defRPr>
            </a:lvl1pPr>
          </a:lstStyle>
          <a:p>
            <a:pPr marL="7701" marR="242975" indent="0" algn="l">
              <a:lnSpc>
                <a:spcPct val="110000"/>
              </a:lnSpc>
              <a:spcBef>
                <a:spcPts val="55"/>
              </a:spcBef>
              <a:spcAft>
                <a:spcPts val="1200"/>
              </a:spcAft>
              <a:buFont typeface="Arial" panose="020B0604020202020204" pitchFamily="34" charset="0"/>
              <a:buNone/>
            </a:pPr>
            <a:r>
              <a:rPr lang="en-CA" sz="1200" spc="-30" dirty="0" err="1">
                <a:solidFill>
                  <a:srgbClr val="000000"/>
                </a:solidFill>
                <a:latin typeface="Roboto Condensed Light" panose="02000000000000000000" pitchFamily="2" charset="0"/>
                <a:cs typeface="Arial Narrow"/>
              </a:rPr>
              <a:t>Bersin</a:t>
            </a:r>
            <a:r>
              <a:rPr lang="en-CA" sz="1200" spc="-30" dirty="0">
                <a:solidFill>
                  <a:srgbClr val="000000"/>
                </a:solidFill>
                <a:latin typeface="Roboto Condensed Light" panose="02000000000000000000" pitchFamily="2" charset="0"/>
                <a:cs typeface="Arial Narrow"/>
              </a:rPr>
              <a:t>,</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Josh.</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“Time</a:t>
            </a:r>
            <a:r>
              <a:rPr lang="en-CA" sz="1200" spc="-64" dirty="0">
                <a:solidFill>
                  <a:srgbClr val="000000"/>
                </a:solidFill>
                <a:latin typeface="Roboto Condensed Light" panose="02000000000000000000" pitchFamily="2" charset="0"/>
                <a:cs typeface="Arial Narrow"/>
              </a:rPr>
              <a:t> </a:t>
            </a:r>
            <a:r>
              <a:rPr lang="en-CA" sz="1200" spc="-18" dirty="0">
                <a:solidFill>
                  <a:srgbClr val="000000"/>
                </a:solidFill>
                <a:latin typeface="Roboto Condensed Light" panose="02000000000000000000" pitchFamily="2" charset="0"/>
                <a:cs typeface="Arial Narrow"/>
              </a:rPr>
              <a:t>to</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Scrap</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Performance</a:t>
            </a:r>
            <a:r>
              <a:rPr lang="en-CA" sz="1200" spc="-12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Appraisals?”</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Forbes</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Magazine.</a:t>
            </a:r>
            <a:r>
              <a:rPr lang="en-CA" sz="1200" spc="-64" dirty="0">
                <a:solidFill>
                  <a:srgbClr val="000000"/>
                </a:solidFill>
                <a:latin typeface="Roboto Condensed Light" panose="02000000000000000000" pitchFamily="2" charset="0"/>
                <a:cs typeface="Arial Narrow"/>
              </a:rPr>
              <a:t> </a:t>
            </a:r>
            <a:r>
              <a:rPr lang="en-CA" sz="1200" spc="-3" dirty="0">
                <a:solidFill>
                  <a:srgbClr val="000000"/>
                </a:solidFill>
                <a:latin typeface="Roboto Condensed Light" panose="02000000000000000000" pitchFamily="2" charset="0"/>
                <a:cs typeface="Arial Narrow"/>
              </a:rPr>
              <a:t>5</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June</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64" dirty="0">
                <a:solidFill>
                  <a:srgbClr val="000000"/>
                </a:solidFill>
                <a:latin typeface="Roboto Condensed Light" panose="02000000000000000000" pitchFamily="2" charset="0"/>
                <a:cs typeface="Arial Narrow"/>
              </a:rPr>
              <a:t> </a:t>
            </a:r>
            <a:r>
              <a:rPr lang="en-CA" sz="1200" spc="-42" dirty="0">
                <a:solidFill>
                  <a:srgbClr val="000000"/>
                </a:solidFill>
                <a:latin typeface="Roboto Condensed Light" panose="02000000000000000000" pitchFamily="2" charset="0"/>
                <a:cs typeface="Arial Narrow"/>
              </a:rPr>
              <a:t>Web.  </a:t>
            </a:r>
            <a:r>
              <a:rPr lang="en-CA" sz="1200" spc="-21" dirty="0">
                <a:solidFill>
                  <a:srgbClr val="000000"/>
                </a:solidFill>
                <a:latin typeface="Roboto Condensed Light" panose="02000000000000000000" pitchFamily="2" charset="0"/>
                <a:cs typeface="Arial Narrow"/>
              </a:rPr>
              <a:t>30 </a:t>
            </a:r>
            <a:r>
              <a:rPr lang="en-CA" sz="1200" spc="-24" dirty="0">
                <a:solidFill>
                  <a:srgbClr val="000000"/>
                </a:solidFill>
                <a:latin typeface="Roboto Condensed Light" panose="02000000000000000000" pitchFamily="2" charset="0"/>
                <a:cs typeface="Arial Narrow"/>
              </a:rPr>
              <a:t>Oct </a:t>
            </a:r>
            <a:r>
              <a:rPr lang="en-CA" sz="1200" spc="-30" dirty="0">
                <a:solidFill>
                  <a:srgbClr val="000000"/>
                </a:solidFill>
                <a:latin typeface="Roboto Condensed Light" panose="02000000000000000000" pitchFamily="2" charset="0"/>
                <a:cs typeface="Arial Narrow"/>
              </a:rPr>
              <a:t>2013. </a:t>
            </a:r>
            <a:r>
              <a:rPr lang="en-CA" sz="1200" spc="-36" dirty="0">
                <a:solidFill>
                  <a:srgbClr val="2576B7"/>
                </a:solidFill>
                <a:latin typeface="Roboto Condensed Light" panose="02000000000000000000" pitchFamily="2" charset="0"/>
                <a:cs typeface="Arial Narrow"/>
                <a:hlinkClick r:id="rId2">
                  <a:extLst>
                    <a:ext uri="{A12FA001-AC4F-418D-AE19-62706E023703}">
                      <ahyp:hlinkClr xmlns:ahyp="http://schemas.microsoft.com/office/drawing/2018/hyperlinkcolor" val="tx"/>
                    </a:ext>
                  </a:extLst>
                </a:hlinkClick>
              </a:rPr>
              <a:t>&lt;http://www.forbes.com/sites/joshbersin/2013/05/06/time-to-scrap-performance- </a:t>
            </a:r>
            <a:r>
              <a:rPr lang="en-CA" sz="1200" spc="-36" dirty="0">
                <a:solidFill>
                  <a:srgbClr val="2576B7"/>
                </a:solidFill>
                <a:latin typeface="Roboto Condensed Light" panose="02000000000000000000" pitchFamily="2" charset="0"/>
                <a:cs typeface="Arial Narrow"/>
              </a:rPr>
              <a:t> </a:t>
            </a:r>
            <a:r>
              <a:rPr lang="en-CA" sz="1200" spc="-33" dirty="0">
                <a:solidFill>
                  <a:srgbClr val="2576B7"/>
                </a:solidFill>
                <a:latin typeface="Roboto Condensed Light" panose="02000000000000000000" pitchFamily="2" charset="0"/>
                <a:cs typeface="Arial Narrow"/>
              </a:rPr>
              <a:t>appraisals/&gt;.</a:t>
            </a:r>
            <a:endParaRPr lang="en-CA" sz="1200" spc="0" dirty="0">
              <a:solidFill>
                <a:srgbClr val="2576B7"/>
              </a:solidFill>
              <a:latin typeface="Roboto Condensed Light" panose="02000000000000000000" pitchFamily="2" charset="0"/>
              <a:cs typeface="Times New Roman"/>
            </a:endParaRPr>
          </a:p>
          <a:p>
            <a:pPr marL="7701" marR="242975" indent="0" algn="l">
              <a:lnSpc>
                <a:spcPct val="110000"/>
              </a:lnSpc>
              <a:spcBef>
                <a:spcPts val="55"/>
              </a:spcBef>
              <a:spcAft>
                <a:spcPts val="1200"/>
              </a:spcAft>
              <a:buFont typeface="Arial" panose="020B0604020202020204" pitchFamily="34" charset="0"/>
              <a:buNone/>
            </a:pPr>
            <a:r>
              <a:rPr lang="en-CA" sz="1200" spc="-30" dirty="0">
                <a:solidFill>
                  <a:srgbClr val="000000"/>
                </a:solidFill>
                <a:latin typeface="Roboto Condensed Light" panose="02000000000000000000" pitchFamily="2" charset="0"/>
                <a:cs typeface="Arial Narrow"/>
              </a:rPr>
              <a:t>Cheese,</a:t>
            </a:r>
            <a:r>
              <a:rPr lang="en-CA" sz="1200" spc="-67" dirty="0">
                <a:solidFill>
                  <a:srgbClr val="000000"/>
                </a:solidFill>
                <a:latin typeface="Roboto Condensed Light" panose="02000000000000000000" pitchFamily="2" charset="0"/>
                <a:cs typeface="Arial Narrow"/>
              </a:rPr>
              <a:t> </a:t>
            </a:r>
            <a:r>
              <a:rPr lang="en-CA" sz="1200" spc="-39" dirty="0">
                <a:solidFill>
                  <a:srgbClr val="000000"/>
                </a:solidFill>
                <a:latin typeface="Roboto Condensed Light" panose="02000000000000000000" pitchFamily="2" charset="0"/>
                <a:cs typeface="Arial Narrow"/>
              </a:rPr>
              <a:t>Peter,</a:t>
            </a:r>
            <a:r>
              <a:rPr lang="en-CA" sz="1200" spc="-64" dirty="0">
                <a:solidFill>
                  <a:srgbClr val="000000"/>
                </a:solidFill>
                <a:latin typeface="Roboto Condensed Light" panose="02000000000000000000" pitchFamily="2" charset="0"/>
                <a:cs typeface="Arial Narrow"/>
              </a:rPr>
              <a:t> </a:t>
            </a:r>
            <a:r>
              <a:rPr lang="en-CA" sz="1200" spc="-18" dirty="0">
                <a:solidFill>
                  <a:srgbClr val="000000"/>
                </a:solidFill>
                <a:latin typeface="Roboto Condensed Light" panose="02000000000000000000" pitchFamily="2" charset="0"/>
                <a:cs typeface="Arial Narrow"/>
              </a:rPr>
              <a:t>et</a:t>
            </a:r>
            <a:r>
              <a:rPr lang="en-CA" sz="1200" spc="-64" dirty="0">
                <a:solidFill>
                  <a:srgbClr val="000000"/>
                </a:solidFill>
                <a:latin typeface="Roboto Condensed Light" panose="02000000000000000000" pitchFamily="2" charset="0"/>
                <a:cs typeface="Arial Narrow"/>
              </a:rPr>
              <a:t> </a:t>
            </a:r>
            <a:r>
              <a:rPr lang="en-CA" sz="1200" spc="-24" dirty="0">
                <a:solidFill>
                  <a:srgbClr val="000000"/>
                </a:solidFill>
                <a:latin typeface="Roboto Condensed Light" panose="02000000000000000000" pitchFamily="2" charset="0"/>
                <a:cs typeface="Arial Narrow"/>
              </a:rPr>
              <a:t>al.</a:t>
            </a:r>
            <a:r>
              <a:rPr lang="en-CA" sz="1200" spc="-64" dirty="0">
                <a:solidFill>
                  <a:srgbClr val="000000"/>
                </a:solidFill>
                <a:latin typeface="Roboto Condensed Light" panose="02000000000000000000" pitchFamily="2" charset="0"/>
                <a:cs typeface="Arial Narrow"/>
              </a:rPr>
              <a:t> </a:t>
            </a:r>
            <a:r>
              <a:rPr lang="en-CA" sz="1200" spc="-3" dirty="0">
                <a:solidFill>
                  <a:srgbClr val="000000"/>
                </a:solidFill>
                <a:latin typeface="Roboto Condensed Light" panose="02000000000000000000" pitchFamily="2" charset="0"/>
                <a:cs typeface="Arial Narrow"/>
              </a:rPr>
              <a:t>“</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Creating</a:t>
            </a:r>
            <a:r>
              <a:rPr lang="en-CA" sz="1200" spc="-64"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an</a:t>
            </a:r>
            <a:r>
              <a:rPr lang="en-CA" sz="1200" spc="-12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Agile</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Organization.”</a:t>
            </a:r>
            <a:r>
              <a:rPr lang="en-CA" sz="1200" spc="-12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Accenture.</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Oct.</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2009.</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4" dirty="0">
                <a:solidFill>
                  <a:srgbClr val="000000"/>
                </a:solidFill>
                <a:latin typeface="Roboto Condensed Light" panose="02000000000000000000" pitchFamily="2" charset="0"/>
                <a:cs typeface="Arial Narrow"/>
              </a:rPr>
              <a:t> </a:t>
            </a:r>
            <a:r>
              <a:rPr lang="en-CA" sz="1200" spc="-49" dirty="0">
                <a:solidFill>
                  <a:srgbClr val="000000"/>
                </a:solidFill>
                <a:latin typeface="Roboto Condensed Light" panose="02000000000000000000" pitchFamily="2" charset="0"/>
                <a:cs typeface="Arial Narrow"/>
              </a:rPr>
              <a:t>Nov.</a:t>
            </a:r>
            <a:r>
              <a:rPr lang="en-CA" sz="1200" spc="-64" dirty="0">
                <a:solidFill>
                  <a:srgbClr val="000000"/>
                </a:solidFill>
                <a:latin typeface="Roboto Condensed Light" panose="02000000000000000000" pitchFamily="2" charset="0"/>
                <a:cs typeface="Arial Narrow"/>
              </a:rPr>
              <a:t> </a:t>
            </a:r>
            <a:r>
              <a:rPr lang="en-CA" sz="1200" spc="-36" dirty="0">
                <a:solidFill>
                  <a:srgbClr val="000000"/>
                </a:solidFill>
                <a:latin typeface="Roboto Condensed Light" panose="02000000000000000000" pitchFamily="2" charset="0"/>
                <a:cs typeface="Arial Narrow"/>
              </a:rPr>
              <a:t>2013.</a:t>
            </a:r>
            <a:br>
              <a:rPr lang="en-CA" sz="1200" spc="0" dirty="0">
                <a:solidFill>
                  <a:srgbClr val="000000"/>
                </a:solidFill>
                <a:latin typeface="Roboto Condensed Light" panose="02000000000000000000" pitchFamily="2" charset="0"/>
                <a:cs typeface="Arial Narrow"/>
              </a:rPr>
            </a:br>
            <a:r>
              <a:rPr lang="en-CA" sz="1200" spc="-36" dirty="0">
                <a:solidFill>
                  <a:srgbClr val="2576B7"/>
                </a:solidFill>
                <a:latin typeface="Roboto Condensed Light" panose="02000000000000000000" pitchFamily="2" charset="0"/>
                <a:cs typeface="Arial Narrow"/>
                <a:hlinkClick r:id="rId3">
                  <a:extLst>
                    <a:ext uri="{A12FA001-AC4F-418D-AE19-62706E023703}">
                      <ahyp:hlinkClr xmlns:ahyp="http://schemas.microsoft.com/office/drawing/2018/hyperlinkcolor" val="tx"/>
                    </a:ext>
                  </a:extLst>
                </a:hlinkClick>
              </a:rPr>
              <a:t>&lt;http://www.accenture.com/SiteCollectionDocuments/PDF/OutlookPDF_AgileOrganization_02. </a:t>
            </a:r>
            <a:r>
              <a:rPr lang="en-CA" sz="1200" spc="-36" dirty="0">
                <a:solidFill>
                  <a:srgbClr val="2576B7"/>
                </a:solidFill>
                <a:latin typeface="Roboto Condensed Light" panose="02000000000000000000" pitchFamily="2" charset="0"/>
                <a:cs typeface="Arial Narrow"/>
              </a:rPr>
              <a:t> </a:t>
            </a:r>
            <a:r>
              <a:rPr lang="en-CA" sz="1200" spc="-30" dirty="0">
                <a:solidFill>
                  <a:srgbClr val="2576B7"/>
                </a:solidFill>
                <a:latin typeface="Roboto Condensed Light" panose="02000000000000000000" pitchFamily="2" charset="0"/>
                <a:cs typeface="Arial Narrow"/>
              </a:rPr>
              <a:t>pdf&gt;.</a:t>
            </a:r>
            <a:endParaRPr lang="en-CA" sz="1200" spc="0" dirty="0">
              <a:solidFill>
                <a:srgbClr val="2576B7"/>
              </a:solidFill>
              <a:latin typeface="Roboto Condensed Light" panose="02000000000000000000" pitchFamily="2" charset="0"/>
              <a:cs typeface="Times New Roman"/>
            </a:endParaRPr>
          </a:p>
          <a:p>
            <a:pPr marL="7701" marR="242975" indent="0" algn="l">
              <a:lnSpc>
                <a:spcPct val="110000"/>
              </a:lnSpc>
              <a:spcBef>
                <a:spcPts val="55"/>
              </a:spcBef>
              <a:spcAft>
                <a:spcPts val="1200"/>
              </a:spcAft>
              <a:buFont typeface="Arial" panose="020B0604020202020204" pitchFamily="34" charset="0"/>
              <a:buNone/>
            </a:pPr>
            <a:r>
              <a:rPr lang="en-CA" sz="1200" spc="-30" dirty="0" err="1">
                <a:solidFill>
                  <a:srgbClr val="000000"/>
                </a:solidFill>
                <a:latin typeface="Roboto Condensed Light" panose="02000000000000000000" pitchFamily="2" charset="0"/>
                <a:cs typeface="Arial Narrow"/>
              </a:rPr>
              <a:t>Croxon</a:t>
            </a:r>
            <a:r>
              <a:rPr lang="en-CA" sz="1200" spc="-30" dirty="0">
                <a:solidFill>
                  <a:srgbClr val="000000"/>
                </a:solidFill>
                <a:latin typeface="Roboto Condensed Light" panose="02000000000000000000" pitchFamily="2" charset="0"/>
                <a:cs typeface="Arial Narrow"/>
              </a:rPr>
              <a:t>,</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Bruce</a:t>
            </a:r>
            <a:r>
              <a:rPr lang="en-CA" sz="1200" spc="-67" dirty="0">
                <a:solidFill>
                  <a:srgbClr val="000000"/>
                </a:solidFill>
                <a:latin typeface="Roboto Condensed Light" panose="02000000000000000000" pitchFamily="2" charset="0"/>
                <a:cs typeface="Arial Narrow"/>
              </a:rPr>
              <a:t> </a:t>
            </a:r>
            <a:r>
              <a:rPr lang="en-CA" sz="1200" spc="-18" dirty="0">
                <a:solidFill>
                  <a:srgbClr val="000000"/>
                </a:solidFill>
                <a:latin typeface="Roboto Condensed Light" panose="02000000000000000000" pitchFamily="2" charset="0"/>
                <a:cs typeface="Arial Narrow"/>
              </a:rPr>
              <a:t>et</a:t>
            </a:r>
            <a:r>
              <a:rPr lang="en-CA" sz="1200" spc="-64" dirty="0">
                <a:solidFill>
                  <a:srgbClr val="000000"/>
                </a:solidFill>
                <a:latin typeface="Roboto Condensed Light" panose="02000000000000000000" pitchFamily="2" charset="0"/>
                <a:cs typeface="Arial Narrow"/>
              </a:rPr>
              <a:t> </a:t>
            </a:r>
            <a:r>
              <a:rPr lang="en-CA" sz="1200" spc="-24" dirty="0">
                <a:solidFill>
                  <a:srgbClr val="000000"/>
                </a:solidFill>
                <a:latin typeface="Roboto Condensed Light" panose="02000000000000000000" pitchFamily="2" charset="0"/>
                <a:cs typeface="Arial Narrow"/>
              </a:rPr>
              <a:t>al.</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“Dinner</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Series:</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Performance</a:t>
            </a:r>
            <a:r>
              <a:rPr lang="en-CA" sz="1200" spc="-67"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Management</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with</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Bruce</a:t>
            </a:r>
            <a:r>
              <a:rPr lang="en-CA" sz="1200" spc="-67" dirty="0">
                <a:solidFill>
                  <a:srgbClr val="000000"/>
                </a:solidFill>
                <a:latin typeface="Roboto Condensed Light" panose="02000000000000000000" pitchFamily="2" charset="0"/>
                <a:cs typeface="Arial Narrow"/>
              </a:rPr>
              <a:t> </a:t>
            </a:r>
            <a:r>
              <a:rPr lang="en-CA" sz="1200" spc="-30" dirty="0" err="1">
                <a:solidFill>
                  <a:srgbClr val="000000"/>
                </a:solidFill>
                <a:latin typeface="Roboto Condensed Light" panose="02000000000000000000" pitchFamily="2" charset="0"/>
                <a:cs typeface="Arial Narrow"/>
              </a:rPr>
              <a:t>Croxon</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from</a:t>
            </a:r>
            <a:r>
              <a:rPr lang="en-CA" sz="1200" spc="-67"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CBC’s  ‘Dragon’s </a:t>
            </a:r>
            <a:r>
              <a:rPr lang="en-CA" sz="1200" spc="-30" dirty="0">
                <a:solidFill>
                  <a:srgbClr val="000000"/>
                </a:solidFill>
                <a:latin typeface="Roboto Condensed Light" panose="02000000000000000000" pitchFamily="2" charset="0"/>
                <a:cs typeface="Arial Narrow"/>
              </a:rPr>
              <a:t>Den’” </a:t>
            </a:r>
            <a:r>
              <a:rPr lang="en-CA" sz="1200" spc="-49" dirty="0">
                <a:solidFill>
                  <a:srgbClr val="000000"/>
                </a:solidFill>
                <a:latin typeface="Roboto Condensed Light" panose="02000000000000000000" pitchFamily="2" charset="0"/>
                <a:cs typeface="Arial Narrow"/>
              </a:rPr>
              <a:t>HRPA Toronto </a:t>
            </a:r>
            <a:r>
              <a:rPr lang="en-CA" sz="1200" spc="-39" dirty="0">
                <a:solidFill>
                  <a:srgbClr val="000000"/>
                </a:solidFill>
                <a:latin typeface="Roboto Condensed Light" panose="02000000000000000000" pitchFamily="2" charset="0"/>
                <a:cs typeface="Arial Narrow"/>
              </a:rPr>
              <a:t>Chapter. </a:t>
            </a:r>
            <a:r>
              <a:rPr lang="en-CA" sz="1200" spc="-33" dirty="0">
                <a:solidFill>
                  <a:srgbClr val="000000"/>
                </a:solidFill>
                <a:latin typeface="Roboto Condensed Light" panose="02000000000000000000" pitchFamily="2" charset="0"/>
                <a:cs typeface="Arial Narrow"/>
              </a:rPr>
              <a:t>Sheraton </a:t>
            </a:r>
            <a:r>
              <a:rPr lang="en-CA" sz="1200" spc="-30" dirty="0">
                <a:solidFill>
                  <a:srgbClr val="000000"/>
                </a:solidFill>
                <a:latin typeface="Roboto Condensed Light" panose="02000000000000000000" pitchFamily="2" charset="0"/>
                <a:cs typeface="Arial Narrow"/>
              </a:rPr>
              <a:t>Hotel, </a:t>
            </a:r>
            <a:r>
              <a:rPr lang="en-CA" sz="1200" spc="-45" dirty="0">
                <a:solidFill>
                  <a:srgbClr val="000000"/>
                </a:solidFill>
                <a:latin typeface="Roboto Condensed Light" panose="02000000000000000000" pitchFamily="2" charset="0"/>
                <a:cs typeface="Arial Narrow"/>
              </a:rPr>
              <a:t>Toronto, </a:t>
            </a:r>
            <a:r>
              <a:rPr lang="en-CA" sz="1200" spc="-24" dirty="0">
                <a:solidFill>
                  <a:srgbClr val="000000"/>
                </a:solidFill>
                <a:latin typeface="Roboto Condensed Light" panose="02000000000000000000" pitchFamily="2" charset="0"/>
                <a:cs typeface="Arial Narrow"/>
              </a:rPr>
              <a:t>ON. </a:t>
            </a:r>
            <a:r>
              <a:rPr lang="en-CA" sz="1200" spc="-21" dirty="0">
                <a:solidFill>
                  <a:srgbClr val="000000"/>
                </a:solidFill>
                <a:latin typeface="Roboto Condensed Light" panose="02000000000000000000" pitchFamily="2" charset="0"/>
                <a:cs typeface="Arial Narrow"/>
              </a:rPr>
              <a:t>12 </a:t>
            </a:r>
            <a:r>
              <a:rPr lang="en-CA" sz="1200" spc="-49" dirty="0">
                <a:solidFill>
                  <a:srgbClr val="000000"/>
                </a:solidFill>
                <a:latin typeface="Roboto Condensed Light" panose="02000000000000000000" pitchFamily="2" charset="0"/>
                <a:cs typeface="Arial Narrow"/>
              </a:rPr>
              <a:t>Nov. </a:t>
            </a:r>
            <a:r>
              <a:rPr lang="en-CA" sz="1200" spc="-30" dirty="0">
                <a:solidFill>
                  <a:srgbClr val="000000"/>
                </a:solidFill>
                <a:latin typeface="Roboto Condensed Light" panose="02000000000000000000" pitchFamily="2" charset="0"/>
                <a:cs typeface="Arial Narrow"/>
              </a:rPr>
              <a:t>2013. </a:t>
            </a:r>
            <a:r>
              <a:rPr lang="en-CA" sz="1200" spc="-36" dirty="0">
                <a:solidFill>
                  <a:srgbClr val="000000"/>
                </a:solidFill>
                <a:latin typeface="Roboto Condensed Light" panose="02000000000000000000" pitchFamily="2" charset="0"/>
                <a:cs typeface="Arial Narrow"/>
              </a:rPr>
              <a:t>Panel  discussion.</a:t>
            </a:r>
            <a:endParaRPr lang="en-CA" sz="1200" spc="0" dirty="0">
              <a:solidFill>
                <a:srgbClr val="000000"/>
              </a:solidFill>
              <a:latin typeface="Roboto Condensed Light" panose="02000000000000000000" pitchFamily="2" charset="0"/>
              <a:cs typeface="Times New Roman"/>
            </a:endParaRPr>
          </a:p>
          <a:p>
            <a:pPr marL="7701" marR="182520" indent="0" algn="l">
              <a:lnSpc>
                <a:spcPct val="110000"/>
              </a:lnSpc>
              <a:spcBef>
                <a:spcPts val="3"/>
              </a:spcBef>
              <a:spcAft>
                <a:spcPts val="1200"/>
              </a:spcAft>
              <a:buFont typeface="Arial" panose="020B0604020202020204" pitchFamily="34" charset="0"/>
              <a:buNone/>
            </a:pPr>
            <a:r>
              <a:rPr lang="en-CA" sz="1200" spc="-33" dirty="0" err="1">
                <a:solidFill>
                  <a:srgbClr val="000000"/>
                </a:solidFill>
                <a:latin typeface="Roboto Condensed Light" panose="02000000000000000000" pitchFamily="2" charset="0"/>
                <a:cs typeface="Arial Narrow"/>
              </a:rPr>
              <a:t>Culbert</a:t>
            </a:r>
            <a:r>
              <a:rPr lang="en-CA" sz="1200" spc="-33"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Samuel. </a:t>
            </a:r>
            <a:r>
              <a:rPr lang="en-CA" sz="1200" spc="-24" dirty="0">
                <a:solidFill>
                  <a:srgbClr val="000000"/>
                </a:solidFill>
                <a:latin typeface="Roboto Condensed Light" panose="02000000000000000000" pitchFamily="2" charset="0"/>
                <a:cs typeface="Arial Narrow"/>
              </a:rPr>
              <a:t>“10 </a:t>
            </a:r>
            <a:r>
              <a:rPr lang="en-CA" sz="1200" spc="-33" dirty="0">
                <a:solidFill>
                  <a:srgbClr val="000000"/>
                </a:solidFill>
                <a:latin typeface="Roboto Condensed Light" panose="02000000000000000000" pitchFamily="2" charset="0"/>
                <a:cs typeface="Arial Narrow"/>
              </a:rPr>
              <a:t>Reasons </a:t>
            </a:r>
            <a:r>
              <a:rPr lang="en-CA" sz="1200" spc="-18" dirty="0">
                <a:solidFill>
                  <a:srgbClr val="000000"/>
                </a:solidFill>
                <a:latin typeface="Roboto Condensed Light" panose="02000000000000000000" pitchFamily="2" charset="0"/>
                <a:cs typeface="Arial Narrow"/>
              </a:rPr>
              <a:t>to </a:t>
            </a:r>
            <a:r>
              <a:rPr lang="en-CA" sz="1200" spc="-24" dirty="0">
                <a:solidFill>
                  <a:srgbClr val="000000"/>
                </a:solidFill>
                <a:latin typeface="Roboto Condensed Light" panose="02000000000000000000" pitchFamily="2" charset="0"/>
                <a:cs typeface="Arial Narrow"/>
              </a:rPr>
              <a:t>Get Rid </a:t>
            </a:r>
            <a:r>
              <a:rPr lang="en-CA" sz="1200" spc="-18" dirty="0">
                <a:solidFill>
                  <a:srgbClr val="000000"/>
                </a:solidFill>
                <a:latin typeface="Roboto Condensed Light" panose="02000000000000000000" pitchFamily="2" charset="0"/>
                <a:cs typeface="Arial Narrow"/>
              </a:rPr>
              <a:t>of </a:t>
            </a:r>
            <a:r>
              <a:rPr lang="en-CA" sz="1200" spc="-33" dirty="0">
                <a:solidFill>
                  <a:srgbClr val="000000"/>
                </a:solidFill>
                <a:latin typeface="Roboto Condensed Light" panose="02000000000000000000" pitchFamily="2" charset="0"/>
                <a:cs typeface="Arial Narrow"/>
              </a:rPr>
              <a:t>Performance Reviews.” </a:t>
            </a:r>
            <a:r>
              <a:rPr lang="en-CA" sz="1200" spc="-30" dirty="0">
                <a:solidFill>
                  <a:srgbClr val="000000"/>
                </a:solidFill>
                <a:latin typeface="Roboto Condensed Light" panose="02000000000000000000" pitchFamily="2" charset="0"/>
                <a:cs typeface="Arial Narrow"/>
              </a:rPr>
              <a:t>Huffington </a:t>
            </a:r>
            <a:r>
              <a:rPr lang="en-CA" sz="1200" spc="-27" dirty="0">
                <a:solidFill>
                  <a:srgbClr val="000000"/>
                </a:solidFill>
                <a:latin typeface="Roboto Condensed Light" panose="02000000000000000000" pitchFamily="2" charset="0"/>
                <a:cs typeface="Arial Narrow"/>
              </a:rPr>
              <a:t>Post </a:t>
            </a:r>
            <a:r>
              <a:rPr lang="en-CA" sz="1200" spc="-36" dirty="0">
                <a:solidFill>
                  <a:srgbClr val="000000"/>
                </a:solidFill>
                <a:latin typeface="Roboto Condensed Light" panose="02000000000000000000" pitchFamily="2" charset="0"/>
                <a:cs typeface="Arial Narrow"/>
              </a:rPr>
              <a:t>Business.  </a:t>
            </a:r>
            <a:r>
              <a:rPr lang="en-CA" sz="1200" spc="-21" dirty="0">
                <a:solidFill>
                  <a:srgbClr val="000000"/>
                </a:solidFill>
                <a:latin typeface="Roboto Condensed Light" panose="02000000000000000000" pitchFamily="2" charset="0"/>
                <a:cs typeface="Arial Narrow"/>
              </a:rPr>
              <a:t>18</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Dec.</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2012.</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1"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28</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Oct.</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30" dirty="0">
                <a:solidFill>
                  <a:srgbClr val="2576B7"/>
                </a:solidFill>
                <a:latin typeface="Roboto Condensed Light" panose="02000000000000000000" pitchFamily="2" charset="0"/>
                <a:cs typeface="Arial Narrow"/>
              </a:rPr>
              <a:t>.</a:t>
            </a:r>
            <a:r>
              <a:rPr lang="en-CA" sz="1200" spc="-58" dirty="0">
                <a:solidFill>
                  <a:srgbClr val="2576B7"/>
                </a:solidFill>
                <a:latin typeface="Roboto Condensed Light" panose="02000000000000000000" pitchFamily="2" charset="0"/>
                <a:cs typeface="Arial Narrow"/>
              </a:rPr>
              <a:t> </a:t>
            </a:r>
            <a:r>
              <a:rPr lang="en-CA" sz="1200" spc="-36" dirty="0">
                <a:solidFill>
                  <a:srgbClr val="2576B7"/>
                </a:solidFill>
                <a:latin typeface="Roboto Condensed Light" panose="02000000000000000000" pitchFamily="2" charset="0"/>
                <a:cs typeface="Arial Narrow"/>
                <a:hlinkClick r:id="rId4">
                  <a:extLst>
                    <a:ext uri="{A12FA001-AC4F-418D-AE19-62706E023703}">
                      <ahyp:hlinkClr xmlns:ahyp="http://schemas.microsoft.com/office/drawing/2018/hyperlinkcolor" val="tx"/>
                    </a:ext>
                  </a:extLst>
                </a:hlinkClick>
              </a:rPr>
              <a:t>&lt;http://www.huffingtonpost.com/samuel-culbert/performance- </a:t>
            </a:r>
            <a:r>
              <a:rPr lang="en-CA" sz="1200" spc="-36" dirty="0">
                <a:solidFill>
                  <a:srgbClr val="2576B7"/>
                </a:solidFill>
                <a:latin typeface="Roboto Condensed Light" panose="02000000000000000000" pitchFamily="2" charset="0"/>
                <a:cs typeface="Arial Narrow"/>
              </a:rPr>
              <a:t> reviews_b_2325104.html&gt;.</a:t>
            </a:r>
            <a:endParaRPr lang="en-CA" sz="1200" spc="0" dirty="0">
              <a:solidFill>
                <a:srgbClr val="2576B7"/>
              </a:solidFill>
              <a:latin typeface="Roboto Condensed Light" panose="02000000000000000000" pitchFamily="2" charset="0"/>
              <a:cs typeface="Times New Roman"/>
            </a:endParaRPr>
          </a:p>
          <a:p>
            <a:pPr marL="7701" marR="182520" indent="0" algn="l">
              <a:lnSpc>
                <a:spcPct val="110000"/>
              </a:lnSpc>
              <a:spcBef>
                <a:spcPts val="3"/>
              </a:spcBef>
              <a:spcAft>
                <a:spcPts val="1200"/>
              </a:spcAft>
              <a:buFont typeface="Arial" panose="020B0604020202020204" pitchFamily="34" charset="0"/>
              <a:buNone/>
            </a:pPr>
            <a:r>
              <a:rPr lang="en-CA" sz="1200" spc="-33" dirty="0">
                <a:solidFill>
                  <a:srgbClr val="000000"/>
                </a:solidFill>
                <a:latin typeface="Roboto Condensed Light" panose="02000000000000000000" pitchFamily="2" charset="0"/>
                <a:cs typeface="Arial Narrow"/>
              </a:rPr>
              <a:t>Denning, </a:t>
            </a:r>
            <a:r>
              <a:rPr lang="en-CA" sz="1200" spc="-30" dirty="0">
                <a:solidFill>
                  <a:srgbClr val="000000"/>
                </a:solidFill>
                <a:latin typeface="Roboto Condensed Light" panose="02000000000000000000" pitchFamily="2" charset="0"/>
                <a:cs typeface="Arial Narrow"/>
              </a:rPr>
              <a:t>Steve. </a:t>
            </a:r>
            <a:r>
              <a:rPr lang="en-CA" sz="1200" spc="-27" dirty="0">
                <a:solidFill>
                  <a:srgbClr val="000000"/>
                </a:solidFill>
                <a:latin typeface="Roboto Condensed Light" panose="02000000000000000000" pitchFamily="2" charset="0"/>
                <a:cs typeface="Arial Narrow"/>
              </a:rPr>
              <a:t>“The Case </a:t>
            </a:r>
            <a:r>
              <a:rPr lang="en-CA" sz="1200" spc="-30" dirty="0">
                <a:solidFill>
                  <a:srgbClr val="000000"/>
                </a:solidFill>
                <a:latin typeface="Roboto Condensed Light" panose="02000000000000000000" pitchFamily="2" charset="0"/>
                <a:cs typeface="Arial Narrow"/>
              </a:rPr>
              <a:t>Against Agile: </a:t>
            </a:r>
            <a:r>
              <a:rPr lang="en-CA" sz="1200" spc="-64" dirty="0">
                <a:solidFill>
                  <a:srgbClr val="000000"/>
                </a:solidFill>
                <a:latin typeface="Roboto Condensed Light" panose="02000000000000000000" pitchFamily="2" charset="0"/>
                <a:cs typeface="Arial Narrow"/>
              </a:rPr>
              <a:t>Ten </a:t>
            </a:r>
            <a:r>
              <a:rPr lang="en-CA" sz="1200" spc="-33" dirty="0">
                <a:solidFill>
                  <a:srgbClr val="000000"/>
                </a:solidFill>
                <a:latin typeface="Roboto Condensed Light" panose="02000000000000000000" pitchFamily="2" charset="0"/>
                <a:cs typeface="Arial Narrow"/>
              </a:rPr>
              <a:t>Perennial Management Objections.” </a:t>
            </a:r>
            <a:r>
              <a:rPr lang="en-CA" sz="1200" spc="-36" dirty="0">
                <a:solidFill>
                  <a:srgbClr val="000000"/>
                </a:solidFill>
                <a:latin typeface="Roboto Condensed Light" panose="02000000000000000000" pitchFamily="2" charset="0"/>
                <a:cs typeface="Arial Narrow"/>
              </a:rPr>
              <a:t>Forbes  </a:t>
            </a:r>
            <a:r>
              <a:rPr lang="en-CA" sz="1200" spc="-33" dirty="0">
                <a:solidFill>
                  <a:srgbClr val="000000"/>
                </a:solidFill>
                <a:latin typeface="Roboto Condensed Light" panose="02000000000000000000" pitchFamily="2" charset="0"/>
                <a:cs typeface="Arial Narrow"/>
              </a:rPr>
              <a:t>Magazine.</a:t>
            </a:r>
            <a:r>
              <a:rPr lang="en-CA" sz="1200" spc="-64"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17</a:t>
            </a:r>
            <a:r>
              <a:rPr lang="en-CA" sz="1200" spc="-124" dirty="0">
                <a:solidFill>
                  <a:srgbClr val="000000"/>
                </a:solidFill>
                <a:latin typeface="Roboto Condensed Light" panose="02000000000000000000" pitchFamily="2" charset="0"/>
                <a:cs typeface="Arial Narrow"/>
              </a:rPr>
              <a:t> </a:t>
            </a:r>
            <a:r>
              <a:rPr lang="en-CA" sz="1200" spc="-42" dirty="0">
                <a:solidFill>
                  <a:srgbClr val="000000"/>
                </a:solidFill>
                <a:latin typeface="Roboto Condensed Light" panose="02000000000000000000" pitchFamily="2" charset="0"/>
                <a:cs typeface="Arial Narrow"/>
              </a:rPr>
              <a:t>Apr.</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2012.</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4" dirty="0">
                <a:solidFill>
                  <a:srgbClr val="000000"/>
                </a:solidFill>
                <a:latin typeface="Roboto Condensed Light" panose="02000000000000000000" pitchFamily="2" charset="0"/>
                <a:cs typeface="Arial Narrow"/>
              </a:rPr>
              <a:t> </a:t>
            </a:r>
            <a:r>
              <a:rPr lang="en-CA" sz="1200" spc="-49" dirty="0">
                <a:solidFill>
                  <a:srgbClr val="000000"/>
                </a:solidFill>
                <a:latin typeface="Roboto Condensed Light" panose="02000000000000000000" pitchFamily="2" charset="0"/>
                <a:cs typeface="Arial Narrow"/>
              </a:rPr>
              <a:t>Nov.</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58" dirty="0">
                <a:solidFill>
                  <a:srgbClr val="000000"/>
                </a:solidFill>
                <a:latin typeface="Roboto Condensed Light" panose="02000000000000000000" pitchFamily="2" charset="0"/>
                <a:cs typeface="Arial Narrow"/>
              </a:rPr>
              <a:t> </a:t>
            </a:r>
            <a:r>
              <a:rPr lang="en-CA" sz="1200" spc="-36" dirty="0">
                <a:solidFill>
                  <a:srgbClr val="2576B7"/>
                </a:solidFill>
                <a:latin typeface="Roboto Condensed Light" panose="02000000000000000000" pitchFamily="2" charset="0"/>
                <a:cs typeface="Arial Narrow"/>
                <a:hlinkClick r:id="rId5">
                  <a:extLst>
                    <a:ext uri="{A12FA001-AC4F-418D-AE19-62706E023703}">
                      <ahyp:hlinkClr xmlns:ahyp="http://schemas.microsoft.com/office/drawing/2018/hyperlinkcolor" val="tx"/>
                    </a:ext>
                  </a:extLst>
                </a:hlinkClick>
              </a:rPr>
              <a:t>&lt;http://www.forbes.com/sites/stevedenning/2012/04/17/ </a:t>
            </a:r>
            <a:r>
              <a:rPr lang="en-CA" sz="1200" spc="-36" dirty="0">
                <a:solidFill>
                  <a:srgbClr val="2576B7"/>
                </a:solidFill>
                <a:latin typeface="Roboto Condensed Light" panose="02000000000000000000" pitchFamily="2" charset="0"/>
                <a:cs typeface="Arial Narrow"/>
              </a:rPr>
              <a:t> </a:t>
            </a:r>
            <a:r>
              <a:rPr lang="en-CA" sz="1200" spc="-36" dirty="0">
                <a:solidFill>
                  <a:srgbClr val="000000"/>
                </a:solidFill>
                <a:latin typeface="Roboto Condensed Light" panose="02000000000000000000" pitchFamily="2" charset="0"/>
                <a:cs typeface="Arial Narrow"/>
              </a:rPr>
              <a:t>the-case-against-agile-ten-perennial-management-objections/&gt;.</a:t>
            </a:r>
            <a:endParaRPr lang="en-CA" sz="1200" spc="0" dirty="0">
              <a:solidFill>
                <a:srgbClr val="000000"/>
              </a:solidFill>
              <a:latin typeface="Roboto Condensed Light" panose="02000000000000000000" pitchFamily="2" charset="0"/>
              <a:cs typeface="Times New Roman"/>
            </a:endParaRPr>
          </a:p>
          <a:p>
            <a:pPr marL="7701" marR="182520" indent="0" algn="l">
              <a:lnSpc>
                <a:spcPct val="110000"/>
              </a:lnSpc>
              <a:spcBef>
                <a:spcPts val="3"/>
              </a:spcBef>
              <a:spcAft>
                <a:spcPts val="1200"/>
              </a:spcAft>
              <a:buFont typeface="Arial" panose="020B0604020202020204" pitchFamily="34" charset="0"/>
              <a:buNone/>
            </a:pPr>
            <a:r>
              <a:rPr lang="en-CA" sz="1200" spc="-30" dirty="0" err="1">
                <a:solidFill>
                  <a:srgbClr val="000000"/>
                </a:solidFill>
                <a:latin typeface="Roboto Condensed Light" panose="02000000000000000000" pitchFamily="2" charset="0"/>
                <a:cs typeface="Arial Narrow"/>
              </a:rPr>
              <a:t>Estis</a:t>
            </a:r>
            <a:r>
              <a:rPr lang="en-CA" sz="1200" spc="-30" dirty="0">
                <a:solidFill>
                  <a:srgbClr val="000000"/>
                </a:solidFill>
                <a:latin typeface="Roboto Condensed Light" panose="02000000000000000000" pitchFamily="2" charset="0"/>
                <a:cs typeface="Arial Narrow"/>
              </a:rPr>
              <a:t>,</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Ryan.</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“Blowing</a:t>
            </a:r>
            <a:r>
              <a:rPr lang="en-CA" sz="1200" spc="-61"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up</a:t>
            </a:r>
            <a:r>
              <a:rPr lang="en-CA" sz="1200" spc="-61" dirty="0">
                <a:solidFill>
                  <a:srgbClr val="000000"/>
                </a:solidFill>
                <a:latin typeface="Roboto Condensed Light" panose="02000000000000000000" pitchFamily="2" charset="0"/>
                <a:cs typeface="Arial Narrow"/>
              </a:rPr>
              <a:t> </a:t>
            </a:r>
            <a:r>
              <a:rPr lang="en-CA" sz="1200" spc="-24" dirty="0">
                <a:solidFill>
                  <a:srgbClr val="000000"/>
                </a:solidFill>
                <a:latin typeface="Roboto Condensed Light" panose="02000000000000000000" pitchFamily="2" charset="0"/>
                <a:cs typeface="Arial Narrow"/>
              </a:rPr>
              <a:t>the</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Performance</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Review:</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Interview</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with</a:t>
            </a:r>
            <a:r>
              <a:rPr lang="en-CA" sz="1200" spc="-12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Adobe’s</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Donna</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Morris.”</a:t>
            </a:r>
            <a:r>
              <a:rPr lang="en-CA" sz="1200" spc="-64" dirty="0">
                <a:solidFill>
                  <a:srgbClr val="000000"/>
                </a:solidFill>
                <a:latin typeface="Roboto Condensed Light" panose="02000000000000000000" pitchFamily="2" charset="0"/>
                <a:cs typeface="Arial Narrow"/>
              </a:rPr>
              <a:t> </a:t>
            </a:r>
            <a:r>
              <a:rPr lang="en-CA" sz="1200" spc="-36" dirty="0">
                <a:solidFill>
                  <a:srgbClr val="000000"/>
                </a:solidFill>
                <a:latin typeface="Roboto Condensed Light" panose="02000000000000000000" pitchFamily="2" charset="0"/>
                <a:cs typeface="Arial Narrow"/>
              </a:rPr>
              <a:t>Ryan  </a:t>
            </a:r>
            <a:r>
              <a:rPr lang="en-CA" sz="1200" spc="-30" dirty="0" err="1">
                <a:solidFill>
                  <a:srgbClr val="000000"/>
                </a:solidFill>
                <a:latin typeface="Roboto Condensed Light" panose="02000000000000000000" pitchFamily="2" charset="0"/>
                <a:cs typeface="Arial Narrow"/>
              </a:rPr>
              <a:t>Estis</a:t>
            </a:r>
            <a:r>
              <a:rPr lang="en-CA" sz="1200" spc="-61" dirty="0">
                <a:solidFill>
                  <a:srgbClr val="000000"/>
                </a:solidFill>
                <a:latin typeface="Roboto Condensed Light" panose="02000000000000000000" pitchFamily="2" charset="0"/>
                <a:cs typeface="Arial Narrow"/>
              </a:rPr>
              <a:t> </a:t>
            </a:r>
            <a:r>
              <a:rPr lang="en-CA" sz="1200" spc="-3" dirty="0">
                <a:solidFill>
                  <a:srgbClr val="000000"/>
                </a:solidFill>
                <a:latin typeface="Roboto Condensed Light" panose="02000000000000000000" pitchFamily="2" charset="0"/>
                <a:cs typeface="Arial Narrow"/>
              </a:rPr>
              <a:t>&amp;</a:t>
            </a:r>
            <a:r>
              <a:rPr lang="en-CA" sz="1200" spc="-118"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Associates.</a:t>
            </a:r>
            <a:r>
              <a:rPr lang="en-CA" sz="1200" spc="-61"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17</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June</a:t>
            </a:r>
            <a:r>
              <a:rPr lang="en-CA" sz="1200" spc="-58"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Oct.</a:t>
            </a:r>
            <a:r>
              <a:rPr lang="en-CA" sz="1200" spc="-58"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30" dirty="0">
                <a:solidFill>
                  <a:srgbClr val="2576B7"/>
                </a:solidFill>
                <a:latin typeface="Roboto Condensed Light" panose="02000000000000000000" pitchFamily="2" charset="0"/>
                <a:cs typeface="Arial Narrow"/>
              </a:rPr>
              <a:t>.</a:t>
            </a:r>
            <a:r>
              <a:rPr lang="en-CA" sz="1200" spc="-61" dirty="0">
                <a:solidFill>
                  <a:srgbClr val="2576B7"/>
                </a:solidFill>
                <a:latin typeface="Roboto Condensed Light" panose="02000000000000000000" pitchFamily="2" charset="0"/>
                <a:cs typeface="Arial Narrow"/>
              </a:rPr>
              <a:t> </a:t>
            </a:r>
            <a:r>
              <a:rPr lang="en-CA" sz="1200" spc="-36" dirty="0">
                <a:solidFill>
                  <a:srgbClr val="2576B7"/>
                </a:solidFill>
                <a:latin typeface="Roboto Condensed Light" panose="02000000000000000000" pitchFamily="2" charset="0"/>
                <a:cs typeface="Arial Narrow"/>
              </a:rPr>
              <a:t>&lt;</a:t>
            </a:r>
            <a:r>
              <a:rPr lang="en-CA" sz="1200" spc="-36" dirty="0">
                <a:solidFill>
                  <a:srgbClr val="2576B7"/>
                </a:solidFill>
                <a:latin typeface="Roboto Condensed Light" panose="02000000000000000000" pitchFamily="2" charset="0"/>
                <a:cs typeface="Arial Narrow"/>
                <a:hlinkClick r:id="rId6">
                  <a:extLst>
                    <a:ext uri="{A12FA001-AC4F-418D-AE19-62706E023703}">
                      <ahyp:hlinkClr xmlns:ahyp="http://schemas.microsoft.com/office/drawing/2018/hyperlinkcolor" val="tx"/>
                    </a:ext>
                  </a:extLst>
                </a:hlinkClick>
              </a:rPr>
              <a:t>http://ryanestis.com/adobe-interview/&gt;</a:t>
            </a:r>
            <a:r>
              <a:rPr lang="en-CA" sz="1200" spc="-36" dirty="0">
                <a:solidFill>
                  <a:srgbClr val="2576B7"/>
                </a:solidFill>
                <a:latin typeface="Roboto Condensed Light" panose="02000000000000000000" pitchFamily="2" charset="0"/>
                <a:cs typeface="Arial Narrow"/>
              </a:rPr>
              <a:t>.</a:t>
            </a:r>
            <a:endParaRPr lang="en-CA" sz="1200" dirty="0">
              <a:solidFill>
                <a:srgbClr val="2576B7"/>
              </a:solidFill>
              <a:latin typeface="Roboto Condensed Light" panose="02000000000000000000" pitchFamily="2" charset="0"/>
              <a:cs typeface="Arial Narrow"/>
            </a:endParaRPr>
          </a:p>
          <a:p>
            <a:pPr marL="0" lvl="0" indent="0" algn="l">
              <a:lnSpc>
                <a:spcPct val="110000"/>
              </a:lnSpc>
              <a:spcAft>
                <a:spcPts val="1200"/>
              </a:spcAft>
              <a:buFont typeface="Arial" panose="020B0604020202020204" pitchFamily="34" charset="0"/>
              <a:buNone/>
            </a:pPr>
            <a:endParaRPr lang="en-US" sz="1200" dirty="0">
              <a:solidFill>
                <a:srgbClr val="000000"/>
              </a:solidFill>
            </a:endParaRPr>
          </a:p>
          <a:p>
            <a:pPr marL="0" indent="0" algn="l">
              <a:lnSpc>
                <a:spcPct val="110000"/>
              </a:lnSpc>
              <a:spcAft>
                <a:spcPts val="1200"/>
              </a:spcAft>
              <a:buFont typeface="Arial" panose="020B0604020202020204" pitchFamily="34" charset="0"/>
              <a:buNone/>
              <a:tabLst/>
            </a:pPr>
            <a:endParaRPr lang="en-US" sz="1200" dirty="0">
              <a:solidFill>
                <a:srgbClr val="000000"/>
              </a:solidFill>
              <a:latin typeface="Roboto Condensed Light" panose="02000000000000000000" pitchFamily="2" charset="0"/>
              <a:ea typeface="Roboto Condensed Light" panose="02000000000000000000" pitchFamily="2" charset="0"/>
            </a:endParaRPr>
          </a:p>
          <a:p>
            <a:pPr marL="179388" indent="-179388" algn="l">
              <a:lnSpc>
                <a:spcPct val="110000"/>
              </a:lnSpc>
              <a:spcAft>
                <a:spcPts val="1200"/>
              </a:spcAft>
              <a:buFont typeface="Arial" panose="020B0604020202020204" pitchFamily="34" charset="0"/>
              <a:buChar char="•"/>
              <a:tabLst/>
            </a:pPr>
            <a:endParaRPr lang="en-US" sz="1200" dirty="0" err="1">
              <a:solidFill>
                <a:srgbClr val="000000"/>
              </a:solidFill>
              <a:latin typeface="Roboto Condensed Light" panose="02000000000000000000" pitchFamily="2" charset="0"/>
              <a:ea typeface="Roboto Condensed Light" panose="02000000000000000000" pitchFamily="2" charset="0"/>
            </a:endParaRPr>
          </a:p>
        </p:txBody>
      </p:sp>
      <p:sp>
        <p:nvSpPr>
          <p:cNvPr id="8" name="Text Placeholder 10">
            <a:extLst>
              <a:ext uri="{FF2B5EF4-FFF2-40B4-BE49-F238E27FC236}">
                <a16:creationId xmlns:a16="http://schemas.microsoft.com/office/drawing/2014/main" id="{1EAEE0FF-8280-464B-BE45-2710E99284E9}"/>
              </a:ext>
            </a:extLst>
          </p:cNvPr>
          <p:cNvSpPr>
            <a:spLocks noGrp="1"/>
          </p:cNvSpPr>
          <p:nvPr>
            <p:ph type="body" sz="quarter" idx="14" hasCustomPrompt="1"/>
          </p:nvPr>
        </p:nvSpPr>
        <p:spPr>
          <a:xfrm>
            <a:off x="6205539" y="1552500"/>
            <a:ext cx="5477732" cy="4503847"/>
          </a:xfrm>
          <a:prstGeom prst="rect">
            <a:avLst/>
          </a:prstGeom>
        </p:spPr>
        <p:txBody>
          <a:bodyPr lIns="0" tIns="0" rIns="0" bIns="0">
            <a:noAutofit/>
          </a:bodyPr>
          <a:lstStyle>
            <a:lvl1pPr marL="179388" marR="182520" indent="-179388" algn="l">
              <a:lnSpc>
                <a:spcPct val="110000"/>
              </a:lnSpc>
              <a:spcBef>
                <a:spcPts val="3"/>
              </a:spcBef>
              <a:spcAft>
                <a:spcPts val="1200"/>
              </a:spcAft>
              <a:buFont typeface="Arial" panose="020B0604020202020204" pitchFamily="34" charset="0"/>
              <a:buChar char="•"/>
              <a:tabLst/>
              <a:defRPr sz="1600" baseline="0">
                <a:solidFill>
                  <a:srgbClr val="2576B7"/>
                </a:solidFill>
                <a:latin typeface="Roboto Condensed Light" panose="02000000000000000000" pitchFamily="2" charset="0"/>
              </a:defRPr>
            </a:lvl1pPr>
          </a:lstStyle>
          <a:p>
            <a:pPr marL="7701" marR="242975" indent="0" algn="l">
              <a:lnSpc>
                <a:spcPct val="110000"/>
              </a:lnSpc>
              <a:spcBef>
                <a:spcPts val="55"/>
              </a:spcBef>
              <a:spcAft>
                <a:spcPts val="1200"/>
              </a:spcAft>
              <a:buFont typeface="Arial" panose="020B0604020202020204" pitchFamily="34" charset="0"/>
              <a:buNone/>
            </a:pPr>
            <a:r>
              <a:rPr lang="en-CA" sz="1200" spc="-30" dirty="0" err="1">
                <a:solidFill>
                  <a:srgbClr val="000000"/>
                </a:solidFill>
                <a:latin typeface="Roboto Condensed Light" panose="02000000000000000000" pitchFamily="2" charset="0"/>
                <a:cs typeface="Arial Narrow"/>
              </a:rPr>
              <a:t>Bersin</a:t>
            </a:r>
            <a:r>
              <a:rPr lang="en-CA" sz="1200" spc="-30" dirty="0">
                <a:solidFill>
                  <a:srgbClr val="000000"/>
                </a:solidFill>
                <a:latin typeface="Roboto Condensed Light" panose="02000000000000000000" pitchFamily="2" charset="0"/>
                <a:cs typeface="Arial Narrow"/>
              </a:rPr>
              <a:t>,</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Josh.</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“Time</a:t>
            </a:r>
            <a:r>
              <a:rPr lang="en-CA" sz="1200" spc="-64" dirty="0">
                <a:solidFill>
                  <a:srgbClr val="000000"/>
                </a:solidFill>
                <a:latin typeface="Roboto Condensed Light" panose="02000000000000000000" pitchFamily="2" charset="0"/>
                <a:cs typeface="Arial Narrow"/>
              </a:rPr>
              <a:t> </a:t>
            </a:r>
            <a:r>
              <a:rPr lang="en-CA" sz="1200" spc="-18" dirty="0">
                <a:solidFill>
                  <a:srgbClr val="000000"/>
                </a:solidFill>
                <a:latin typeface="Roboto Condensed Light" panose="02000000000000000000" pitchFamily="2" charset="0"/>
                <a:cs typeface="Arial Narrow"/>
              </a:rPr>
              <a:t>to</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Scrap</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Performance</a:t>
            </a:r>
            <a:r>
              <a:rPr lang="en-CA" sz="1200" spc="-12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Appraisals?”</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Forbes</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Magazine.</a:t>
            </a:r>
            <a:r>
              <a:rPr lang="en-CA" sz="1200" spc="-64" dirty="0">
                <a:solidFill>
                  <a:srgbClr val="000000"/>
                </a:solidFill>
                <a:latin typeface="Roboto Condensed Light" panose="02000000000000000000" pitchFamily="2" charset="0"/>
                <a:cs typeface="Arial Narrow"/>
              </a:rPr>
              <a:t> </a:t>
            </a:r>
            <a:r>
              <a:rPr lang="en-CA" sz="1200" spc="-3" dirty="0">
                <a:solidFill>
                  <a:srgbClr val="000000"/>
                </a:solidFill>
                <a:latin typeface="Roboto Condensed Light" panose="02000000000000000000" pitchFamily="2" charset="0"/>
                <a:cs typeface="Arial Narrow"/>
              </a:rPr>
              <a:t>5</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June</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64" dirty="0">
                <a:solidFill>
                  <a:srgbClr val="000000"/>
                </a:solidFill>
                <a:latin typeface="Roboto Condensed Light" panose="02000000000000000000" pitchFamily="2" charset="0"/>
                <a:cs typeface="Arial Narrow"/>
              </a:rPr>
              <a:t> </a:t>
            </a:r>
            <a:r>
              <a:rPr lang="en-CA" sz="1200" spc="-42" dirty="0">
                <a:solidFill>
                  <a:srgbClr val="000000"/>
                </a:solidFill>
                <a:latin typeface="Roboto Condensed Light" panose="02000000000000000000" pitchFamily="2" charset="0"/>
                <a:cs typeface="Arial Narrow"/>
              </a:rPr>
              <a:t>Web.  </a:t>
            </a:r>
            <a:r>
              <a:rPr lang="en-CA" sz="1200" spc="-21" dirty="0">
                <a:solidFill>
                  <a:srgbClr val="000000"/>
                </a:solidFill>
                <a:latin typeface="Roboto Condensed Light" panose="02000000000000000000" pitchFamily="2" charset="0"/>
                <a:cs typeface="Arial Narrow"/>
              </a:rPr>
              <a:t>30 </a:t>
            </a:r>
            <a:r>
              <a:rPr lang="en-CA" sz="1200" spc="-24" dirty="0">
                <a:solidFill>
                  <a:srgbClr val="000000"/>
                </a:solidFill>
                <a:latin typeface="Roboto Condensed Light" panose="02000000000000000000" pitchFamily="2" charset="0"/>
                <a:cs typeface="Arial Narrow"/>
              </a:rPr>
              <a:t>Oct </a:t>
            </a:r>
            <a:r>
              <a:rPr lang="en-CA" sz="1200" spc="-30" dirty="0">
                <a:solidFill>
                  <a:srgbClr val="000000"/>
                </a:solidFill>
                <a:latin typeface="Roboto Condensed Light" panose="02000000000000000000" pitchFamily="2" charset="0"/>
                <a:cs typeface="Arial Narrow"/>
              </a:rPr>
              <a:t>2013. </a:t>
            </a:r>
            <a:r>
              <a:rPr lang="en-CA" sz="1200" spc="-36" dirty="0">
                <a:solidFill>
                  <a:srgbClr val="2576B7"/>
                </a:solidFill>
                <a:latin typeface="Roboto Condensed Light" panose="02000000000000000000" pitchFamily="2" charset="0"/>
                <a:cs typeface="Arial Narrow"/>
                <a:hlinkClick r:id="rId2">
                  <a:extLst>
                    <a:ext uri="{A12FA001-AC4F-418D-AE19-62706E023703}">
                      <ahyp:hlinkClr xmlns:ahyp="http://schemas.microsoft.com/office/drawing/2018/hyperlinkcolor" val="tx"/>
                    </a:ext>
                  </a:extLst>
                </a:hlinkClick>
              </a:rPr>
              <a:t>&lt;http://www.forbes.com/sites/joshbersin/2013/05/06/time-to-scrap-performance- </a:t>
            </a:r>
            <a:r>
              <a:rPr lang="en-CA" sz="1200" spc="-36" dirty="0">
                <a:solidFill>
                  <a:srgbClr val="2576B7"/>
                </a:solidFill>
                <a:latin typeface="Roboto Condensed Light" panose="02000000000000000000" pitchFamily="2" charset="0"/>
                <a:cs typeface="Arial Narrow"/>
              </a:rPr>
              <a:t> </a:t>
            </a:r>
            <a:r>
              <a:rPr lang="en-CA" sz="1200" spc="-33" dirty="0">
                <a:solidFill>
                  <a:srgbClr val="2576B7"/>
                </a:solidFill>
                <a:latin typeface="Roboto Condensed Light" panose="02000000000000000000" pitchFamily="2" charset="0"/>
                <a:cs typeface="Arial Narrow"/>
              </a:rPr>
              <a:t>appraisals/&gt;.</a:t>
            </a:r>
            <a:endParaRPr lang="en-CA" sz="1200" spc="0" dirty="0">
              <a:solidFill>
                <a:srgbClr val="2576B7"/>
              </a:solidFill>
              <a:latin typeface="Roboto Condensed Light" panose="02000000000000000000" pitchFamily="2" charset="0"/>
              <a:cs typeface="Times New Roman"/>
            </a:endParaRPr>
          </a:p>
          <a:p>
            <a:pPr marL="7701" marR="242975" indent="0" algn="l">
              <a:lnSpc>
                <a:spcPct val="110000"/>
              </a:lnSpc>
              <a:spcBef>
                <a:spcPts val="55"/>
              </a:spcBef>
              <a:spcAft>
                <a:spcPts val="1200"/>
              </a:spcAft>
              <a:buFont typeface="Arial" panose="020B0604020202020204" pitchFamily="34" charset="0"/>
              <a:buNone/>
            </a:pPr>
            <a:r>
              <a:rPr lang="en-CA" sz="1200" spc="-30" dirty="0">
                <a:solidFill>
                  <a:srgbClr val="000000"/>
                </a:solidFill>
                <a:latin typeface="Roboto Condensed Light" panose="02000000000000000000" pitchFamily="2" charset="0"/>
                <a:cs typeface="Arial Narrow"/>
              </a:rPr>
              <a:t>Cheese,</a:t>
            </a:r>
            <a:r>
              <a:rPr lang="en-CA" sz="1200" spc="-67" dirty="0">
                <a:solidFill>
                  <a:srgbClr val="000000"/>
                </a:solidFill>
                <a:latin typeface="Roboto Condensed Light" panose="02000000000000000000" pitchFamily="2" charset="0"/>
                <a:cs typeface="Arial Narrow"/>
              </a:rPr>
              <a:t> </a:t>
            </a:r>
            <a:r>
              <a:rPr lang="en-CA" sz="1200" spc="-39" dirty="0">
                <a:solidFill>
                  <a:srgbClr val="000000"/>
                </a:solidFill>
                <a:latin typeface="Roboto Condensed Light" panose="02000000000000000000" pitchFamily="2" charset="0"/>
                <a:cs typeface="Arial Narrow"/>
              </a:rPr>
              <a:t>Peter,</a:t>
            </a:r>
            <a:r>
              <a:rPr lang="en-CA" sz="1200" spc="-64" dirty="0">
                <a:solidFill>
                  <a:srgbClr val="000000"/>
                </a:solidFill>
                <a:latin typeface="Roboto Condensed Light" panose="02000000000000000000" pitchFamily="2" charset="0"/>
                <a:cs typeface="Arial Narrow"/>
              </a:rPr>
              <a:t> </a:t>
            </a:r>
            <a:r>
              <a:rPr lang="en-CA" sz="1200" spc="-18" dirty="0">
                <a:solidFill>
                  <a:srgbClr val="000000"/>
                </a:solidFill>
                <a:latin typeface="Roboto Condensed Light" panose="02000000000000000000" pitchFamily="2" charset="0"/>
                <a:cs typeface="Arial Narrow"/>
              </a:rPr>
              <a:t>et</a:t>
            </a:r>
            <a:r>
              <a:rPr lang="en-CA" sz="1200" spc="-64" dirty="0">
                <a:solidFill>
                  <a:srgbClr val="000000"/>
                </a:solidFill>
                <a:latin typeface="Roboto Condensed Light" panose="02000000000000000000" pitchFamily="2" charset="0"/>
                <a:cs typeface="Arial Narrow"/>
              </a:rPr>
              <a:t> </a:t>
            </a:r>
            <a:r>
              <a:rPr lang="en-CA" sz="1200" spc="-24" dirty="0">
                <a:solidFill>
                  <a:srgbClr val="000000"/>
                </a:solidFill>
                <a:latin typeface="Roboto Condensed Light" panose="02000000000000000000" pitchFamily="2" charset="0"/>
                <a:cs typeface="Arial Narrow"/>
              </a:rPr>
              <a:t>al.</a:t>
            </a:r>
            <a:r>
              <a:rPr lang="en-CA" sz="1200" spc="-64" dirty="0">
                <a:solidFill>
                  <a:srgbClr val="000000"/>
                </a:solidFill>
                <a:latin typeface="Roboto Condensed Light" panose="02000000000000000000" pitchFamily="2" charset="0"/>
                <a:cs typeface="Arial Narrow"/>
              </a:rPr>
              <a:t> </a:t>
            </a:r>
            <a:r>
              <a:rPr lang="en-CA" sz="1200" spc="-3" dirty="0">
                <a:solidFill>
                  <a:srgbClr val="000000"/>
                </a:solidFill>
                <a:latin typeface="Roboto Condensed Light" panose="02000000000000000000" pitchFamily="2" charset="0"/>
                <a:cs typeface="Arial Narrow"/>
              </a:rPr>
              <a:t>“</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Creating</a:t>
            </a:r>
            <a:r>
              <a:rPr lang="en-CA" sz="1200" spc="-64"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an</a:t>
            </a:r>
            <a:r>
              <a:rPr lang="en-CA" sz="1200" spc="-12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Agile</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Organization.”</a:t>
            </a:r>
            <a:r>
              <a:rPr lang="en-CA" sz="1200" spc="-12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Accenture.</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Oct.</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2009.</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4" dirty="0">
                <a:solidFill>
                  <a:srgbClr val="000000"/>
                </a:solidFill>
                <a:latin typeface="Roboto Condensed Light" panose="02000000000000000000" pitchFamily="2" charset="0"/>
                <a:cs typeface="Arial Narrow"/>
              </a:rPr>
              <a:t> </a:t>
            </a:r>
            <a:r>
              <a:rPr lang="en-CA" sz="1200" spc="-49" dirty="0">
                <a:solidFill>
                  <a:srgbClr val="000000"/>
                </a:solidFill>
                <a:latin typeface="Roboto Condensed Light" panose="02000000000000000000" pitchFamily="2" charset="0"/>
                <a:cs typeface="Arial Narrow"/>
              </a:rPr>
              <a:t>Nov.</a:t>
            </a:r>
            <a:r>
              <a:rPr lang="en-CA" sz="1200" spc="-64" dirty="0">
                <a:solidFill>
                  <a:srgbClr val="000000"/>
                </a:solidFill>
                <a:latin typeface="Roboto Condensed Light" panose="02000000000000000000" pitchFamily="2" charset="0"/>
                <a:cs typeface="Arial Narrow"/>
              </a:rPr>
              <a:t> </a:t>
            </a:r>
            <a:r>
              <a:rPr lang="en-CA" sz="1200" spc="-36" dirty="0">
                <a:solidFill>
                  <a:srgbClr val="000000"/>
                </a:solidFill>
                <a:latin typeface="Roboto Condensed Light" panose="02000000000000000000" pitchFamily="2" charset="0"/>
                <a:cs typeface="Arial Narrow"/>
              </a:rPr>
              <a:t>2013.</a:t>
            </a:r>
            <a:br>
              <a:rPr lang="en-CA" sz="1200" spc="0" dirty="0">
                <a:solidFill>
                  <a:srgbClr val="000000"/>
                </a:solidFill>
                <a:latin typeface="Roboto Condensed Light" panose="02000000000000000000" pitchFamily="2" charset="0"/>
                <a:cs typeface="Arial Narrow"/>
              </a:rPr>
            </a:br>
            <a:r>
              <a:rPr lang="en-CA" sz="1200" spc="-36" dirty="0">
                <a:solidFill>
                  <a:srgbClr val="2576B7"/>
                </a:solidFill>
                <a:latin typeface="Roboto Condensed Light" panose="02000000000000000000" pitchFamily="2" charset="0"/>
                <a:cs typeface="Arial Narrow"/>
                <a:hlinkClick r:id="rId3">
                  <a:extLst>
                    <a:ext uri="{A12FA001-AC4F-418D-AE19-62706E023703}">
                      <ahyp:hlinkClr xmlns:ahyp="http://schemas.microsoft.com/office/drawing/2018/hyperlinkcolor" val="tx"/>
                    </a:ext>
                  </a:extLst>
                </a:hlinkClick>
              </a:rPr>
              <a:t>&lt;http://www.accenture.com/SiteCollectionDocuments/PDF/OutlookPDF_AgileOrganization_02. </a:t>
            </a:r>
            <a:r>
              <a:rPr lang="en-CA" sz="1200" spc="-36" dirty="0">
                <a:solidFill>
                  <a:srgbClr val="2576B7"/>
                </a:solidFill>
                <a:latin typeface="Roboto Condensed Light" panose="02000000000000000000" pitchFamily="2" charset="0"/>
                <a:cs typeface="Arial Narrow"/>
              </a:rPr>
              <a:t> </a:t>
            </a:r>
            <a:r>
              <a:rPr lang="en-CA" sz="1200" spc="-30" dirty="0">
                <a:solidFill>
                  <a:srgbClr val="2576B7"/>
                </a:solidFill>
                <a:latin typeface="Roboto Condensed Light" panose="02000000000000000000" pitchFamily="2" charset="0"/>
                <a:cs typeface="Arial Narrow"/>
              </a:rPr>
              <a:t>pdf&gt;.</a:t>
            </a:r>
            <a:endParaRPr lang="en-CA" sz="1200" spc="0" dirty="0">
              <a:solidFill>
                <a:srgbClr val="2576B7"/>
              </a:solidFill>
              <a:latin typeface="Roboto Condensed Light" panose="02000000000000000000" pitchFamily="2" charset="0"/>
              <a:cs typeface="Times New Roman"/>
            </a:endParaRPr>
          </a:p>
          <a:p>
            <a:pPr marL="7701" marR="242975" indent="0" algn="l">
              <a:lnSpc>
                <a:spcPct val="110000"/>
              </a:lnSpc>
              <a:spcBef>
                <a:spcPts val="55"/>
              </a:spcBef>
              <a:spcAft>
                <a:spcPts val="1200"/>
              </a:spcAft>
              <a:buFont typeface="Arial" panose="020B0604020202020204" pitchFamily="34" charset="0"/>
              <a:buNone/>
            </a:pPr>
            <a:r>
              <a:rPr lang="en-CA" sz="1200" spc="-30" dirty="0" err="1">
                <a:solidFill>
                  <a:srgbClr val="000000"/>
                </a:solidFill>
                <a:latin typeface="Roboto Condensed Light" panose="02000000000000000000" pitchFamily="2" charset="0"/>
                <a:cs typeface="Arial Narrow"/>
              </a:rPr>
              <a:t>Croxon</a:t>
            </a:r>
            <a:r>
              <a:rPr lang="en-CA" sz="1200" spc="-30" dirty="0">
                <a:solidFill>
                  <a:srgbClr val="000000"/>
                </a:solidFill>
                <a:latin typeface="Roboto Condensed Light" panose="02000000000000000000" pitchFamily="2" charset="0"/>
                <a:cs typeface="Arial Narrow"/>
              </a:rPr>
              <a:t>,</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Bruce</a:t>
            </a:r>
            <a:r>
              <a:rPr lang="en-CA" sz="1200" spc="-67" dirty="0">
                <a:solidFill>
                  <a:srgbClr val="000000"/>
                </a:solidFill>
                <a:latin typeface="Roboto Condensed Light" panose="02000000000000000000" pitchFamily="2" charset="0"/>
                <a:cs typeface="Arial Narrow"/>
              </a:rPr>
              <a:t> </a:t>
            </a:r>
            <a:r>
              <a:rPr lang="en-CA" sz="1200" spc="-18" dirty="0">
                <a:solidFill>
                  <a:srgbClr val="000000"/>
                </a:solidFill>
                <a:latin typeface="Roboto Condensed Light" panose="02000000000000000000" pitchFamily="2" charset="0"/>
                <a:cs typeface="Arial Narrow"/>
              </a:rPr>
              <a:t>et</a:t>
            </a:r>
            <a:r>
              <a:rPr lang="en-CA" sz="1200" spc="-64" dirty="0">
                <a:solidFill>
                  <a:srgbClr val="000000"/>
                </a:solidFill>
                <a:latin typeface="Roboto Condensed Light" panose="02000000000000000000" pitchFamily="2" charset="0"/>
                <a:cs typeface="Arial Narrow"/>
              </a:rPr>
              <a:t> </a:t>
            </a:r>
            <a:r>
              <a:rPr lang="en-CA" sz="1200" spc="-24" dirty="0">
                <a:solidFill>
                  <a:srgbClr val="000000"/>
                </a:solidFill>
                <a:latin typeface="Roboto Condensed Light" panose="02000000000000000000" pitchFamily="2" charset="0"/>
                <a:cs typeface="Arial Narrow"/>
              </a:rPr>
              <a:t>al.</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“Dinner</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Series:</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Performance</a:t>
            </a:r>
            <a:r>
              <a:rPr lang="en-CA" sz="1200" spc="-67"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Management</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with</a:t>
            </a:r>
            <a:r>
              <a:rPr lang="en-CA" sz="1200" spc="-67"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Bruce</a:t>
            </a:r>
            <a:r>
              <a:rPr lang="en-CA" sz="1200" spc="-67" dirty="0">
                <a:solidFill>
                  <a:srgbClr val="000000"/>
                </a:solidFill>
                <a:latin typeface="Roboto Condensed Light" panose="02000000000000000000" pitchFamily="2" charset="0"/>
                <a:cs typeface="Arial Narrow"/>
              </a:rPr>
              <a:t> </a:t>
            </a:r>
            <a:r>
              <a:rPr lang="en-CA" sz="1200" spc="-30" dirty="0" err="1">
                <a:solidFill>
                  <a:srgbClr val="000000"/>
                </a:solidFill>
                <a:latin typeface="Roboto Condensed Light" panose="02000000000000000000" pitchFamily="2" charset="0"/>
                <a:cs typeface="Arial Narrow"/>
              </a:rPr>
              <a:t>Croxon</a:t>
            </a:r>
            <a:r>
              <a:rPr lang="en-CA" sz="1200" spc="-64"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from</a:t>
            </a:r>
            <a:r>
              <a:rPr lang="en-CA" sz="1200" spc="-67"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CBC’s  ‘Dragon’s </a:t>
            </a:r>
            <a:r>
              <a:rPr lang="en-CA" sz="1200" spc="-30" dirty="0">
                <a:solidFill>
                  <a:srgbClr val="000000"/>
                </a:solidFill>
                <a:latin typeface="Roboto Condensed Light" panose="02000000000000000000" pitchFamily="2" charset="0"/>
                <a:cs typeface="Arial Narrow"/>
              </a:rPr>
              <a:t>Den’” </a:t>
            </a:r>
            <a:r>
              <a:rPr lang="en-CA" sz="1200" spc="-49" dirty="0">
                <a:solidFill>
                  <a:srgbClr val="000000"/>
                </a:solidFill>
                <a:latin typeface="Roboto Condensed Light" panose="02000000000000000000" pitchFamily="2" charset="0"/>
                <a:cs typeface="Arial Narrow"/>
              </a:rPr>
              <a:t>HRPA Toronto </a:t>
            </a:r>
            <a:r>
              <a:rPr lang="en-CA" sz="1200" spc="-39" dirty="0">
                <a:solidFill>
                  <a:srgbClr val="000000"/>
                </a:solidFill>
                <a:latin typeface="Roboto Condensed Light" panose="02000000000000000000" pitchFamily="2" charset="0"/>
                <a:cs typeface="Arial Narrow"/>
              </a:rPr>
              <a:t>Chapter. </a:t>
            </a:r>
            <a:r>
              <a:rPr lang="en-CA" sz="1200" spc="-33" dirty="0">
                <a:solidFill>
                  <a:srgbClr val="000000"/>
                </a:solidFill>
                <a:latin typeface="Roboto Condensed Light" panose="02000000000000000000" pitchFamily="2" charset="0"/>
                <a:cs typeface="Arial Narrow"/>
              </a:rPr>
              <a:t>Sheraton </a:t>
            </a:r>
            <a:r>
              <a:rPr lang="en-CA" sz="1200" spc="-30" dirty="0">
                <a:solidFill>
                  <a:srgbClr val="000000"/>
                </a:solidFill>
                <a:latin typeface="Roboto Condensed Light" panose="02000000000000000000" pitchFamily="2" charset="0"/>
                <a:cs typeface="Arial Narrow"/>
              </a:rPr>
              <a:t>Hotel, </a:t>
            </a:r>
            <a:r>
              <a:rPr lang="en-CA" sz="1200" spc="-45" dirty="0">
                <a:solidFill>
                  <a:srgbClr val="000000"/>
                </a:solidFill>
                <a:latin typeface="Roboto Condensed Light" panose="02000000000000000000" pitchFamily="2" charset="0"/>
                <a:cs typeface="Arial Narrow"/>
              </a:rPr>
              <a:t>Toronto, </a:t>
            </a:r>
            <a:r>
              <a:rPr lang="en-CA" sz="1200" spc="-24" dirty="0">
                <a:solidFill>
                  <a:srgbClr val="000000"/>
                </a:solidFill>
                <a:latin typeface="Roboto Condensed Light" panose="02000000000000000000" pitchFamily="2" charset="0"/>
                <a:cs typeface="Arial Narrow"/>
              </a:rPr>
              <a:t>ON. </a:t>
            </a:r>
            <a:r>
              <a:rPr lang="en-CA" sz="1200" spc="-21" dirty="0">
                <a:solidFill>
                  <a:srgbClr val="000000"/>
                </a:solidFill>
                <a:latin typeface="Roboto Condensed Light" panose="02000000000000000000" pitchFamily="2" charset="0"/>
                <a:cs typeface="Arial Narrow"/>
              </a:rPr>
              <a:t>12 </a:t>
            </a:r>
            <a:r>
              <a:rPr lang="en-CA" sz="1200" spc="-49" dirty="0">
                <a:solidFill>
                  <a:srgbClr val="000000"/>
                </a:solidFill>
                <a:latin typeface="Roboto Condensed Light" panose="02000000000000000000" pitchFamily="2" charset="0"/>
                <a:cs typeface="Arial Narrow"/>
              </a:rPr>
              <a:t>Nov. </a:t>
            </a:r>
            <a:r>
              <a:rPr lang="en-CA" sz="1200" spc="-30" dirty="0">
                <a:solidFill>
                  <a:srgbClr val="000000"/>
                </a:solidFill>
                <a:latin typeface="Roboto Condensed Light" panose="02000000000000000000" pitchFamily="2" charset="0"/>
                <a:cs typeface="Arial Narrow"/>
              </a:rPr>
              <a:t>2013. </a:t>
            </a:r>
            <a:r>
              <a:rPr lang="en-CA" sz="1200" spc="-36" dirty="0">
                <a:solidFill>
                  <a:srgbClr val="000000"/>
                </a:solidFill>
                <a:latin typeface="Roboto Condensed Light" panose="02000000000000000000" pitchFamily="2" charset="0"/>
                <a:cs typeface="Arial Narrow"/>
              </a:rPr>
              <a:t>Panel  discussion.</a:t>
            </a:r>
            <a:endParaRPr lang="en-CA" sz="1200" spc="0" dirty="0">
              <a:solidFill>
                <a:srgbClr val="000000"/>
              </a:solidFill>
              <a:latin typeface="Roboto Condensed Light" panose="02000000000000000000" pitchFamily="2" charset="0"/>
              <a:cs typeface="Times New Roman"/>
            </a:endParaRPr>
          </a:p>
          <a:p>
            <a:pPr marL="7701" marR="182520" indent="0" algn="l">
              <a:lnSpc>
                <a:spcPct val="110000"/>
              </a:lnSpc>
              <a:spcBef>
                <a:spcPts val="3"/>
              </a:spcBef>
              <a:spcAft>
                <a:spcPts val="1200"/>
              </a:spcAft>
              <a:buFont typeface="Arial" panose="020B0604020202020204" pitchFamily="34" charset="0"/>
              <a:buNone/>
            </a:pPr>
            <a:r>
              <a:rPr lang="en-CA" sz="1200" spc="-33" dirty="0" err="1">
                <a:solidFill>
                  <a:srgbClr val="000000"/>
                </a:solidFill>
                <a:latin typeface="Roboto Condensed Light" panose="02000000000000000000" pitchFamily="2" charset="0"/>
                <a:cs typeface="Arial Narrow"/>
              </a:rPr>
              <a:t>Culbert</a:t>
            </a:r>
            <a:r>
              <a:rPr lang="en-CA" sz="1200" spc="-33"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Samuel. </a:t>
            </a:r>
            <a:r>
              <a:rPr lang="en-CA" sz="1200" spc="-24" dirty="0">
                <a:solidFill>
                  <a:srgbClr val="000000"/>
                </a:solidFill>
                <a:latin typeface="Roboto Condensed Light" panose="02000000000000000000" pitchFamily="2" charset="0"/>
                <a:cs typeface="Arial Narrow"/>
              </a:rPr>
              <a:t>“10 </a:t>
            </a:r>
            <a:r>
              <a:rPr lang="en-CA" sz="1200" spc="-33" dirty="0">
                <a:solidFill>
                  <a:srgbClr val="000000"/>
                </a:solidFill>
                <a:latin typeface="Roboto Condensed Light" panose="02000000000000000000" pitchFamily="2" charset="0"/>
                <a:cs typeface="Arial Narrow"/>
              </a:rPr>
              <a:t>Reasons </a:t>
            </a:r>
            <a:r>
              <a:rPr lang="en-CA" sz="1200" spc="-18" dirty="0">
                <a:solidFill>
                  <a:srgbClr val="000000"/>
                </a:solidFill>
                <a:latin typeface="Roboto Condensed Light" panose="02000000000000000000" pitchFamily="2" charset="0"/>
                <a:cs typeface="Arial Narrow"/>
              </a:rPr>
              <a:t>to </a:t>
            </a:r>
            <a:r>
              <a:rPr lang="en-CA" sz="1200" spc="-24" dirty="0">
                <a:solidFill>
                  <a:srgbClr val="000000"/>
                </a:solidFill>
                <a:latin typeface="Roboto Condensed Light" panose="02000000000000000000" pitchFamily="2" charset="0"/>
                <a:cs typeface="Arial Narrow"/>
              </a:rPr>
              <a:t>Get Rid </a:t>
            </a:r>
            <a:r>
              <a:rPr lang="en-CA" sz="1200" spc="-18" dirty="0">
                <a:solidFill>
                  <a:srgbClr val="000000"/>
                </a:solidFill>
                <a:latin typeface="Roboto Condensed Light" panose="02000000000000000000" pitchFamily="2" charset="0"/>
                <a:cs typeface="Arial Narrow"/>
              </a:rPr>
              <a:t>of </a:t>
            </a:r>
            <a:r>
              <a:rPr lang="en-CA" sz="1200" spc="-33" dirty="0">
                <a:solidFill>
                  <a:srgbClr val="000000"/>
                </a:solidFill>
                <a:latin typeface="Roboto Condensed Light" panose="02000000000000000000" pitchFamily="2" charset="0"/>
                <a:cs typeface="Arial Narrow"/>
              </a:rPr>
              <a:t>Performance Reviews.” </a:t>
            </a:r>
            <a:r>
              <a:rPr lang="en-CA" sz="1200" spc="-30" dirty="0">
                <a:solidFill>
                  <a:srgbClr val="000000"/>
                </a:solidFill>
                <a:latin typeface="Roboto Condensed Light" panose="02000000000000000000" pitchFamily="2" charset="0"/>
                <a:cs typeface="Arial Narrow"/>
              </a:rPr>
              <a:t>Huffington </a:t>
            </a:r>
            <a:r>
              <a:rPr lang="en-CA" sz="1200" spc="-27" dirty="0">
                <a:solidFill>
                  <a:srgbClr val="000000"/>
                </a:solidFill>
                <a:latin typeface="Roboto Condensed Light" panose="02000000000000000000" pitchFamily="2" charset="0"/>
                <a:cs typeface="Arial Narrow"/>
              </a:rPr>
              <a:t>Post </a:t>
            </a:r>
            <a:r>
              <a:rPr lang="en-CA" sz="1200" spc="-36" dirty="0">
                <a:solidFill>
                  <a:srgbClr val="000000"/>
                </a:solidFill>
                <a:latin typeface="Roboto Condensed Light" panose="02000000000000000000" pitchFamily="2" charset="0"/>
                <a:cs typeface="Arial Narrow"/>
              </a:rPr>
              <a:t>Business.  </a:t>
            </a:r>
            <a:r>
              <a:rPr lang="en-CA" sz="1200" spc="-21" dirty="0">
                <a:solidFill>
                  <a:srgbClr val="000000"/>
                </a:solidFill>
                <a:latin typeface="Roboto Condensed Light" panose="02000000000000000000" pitchFamily="2" charset="0"/>
                <a:cs typeface="Arial Narrow"/>
              </a:rPr>
              <a:t>18</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Dec.</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2012.</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1"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28</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Oct.</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30" dirty="0">
                <a:solidFill>
                  <a:srgbClr val="2576B7"/>
                </a:solidFill>
                <a:latin typeface="Roboto Condensed Light" panose="02000000000000000000" pitchFamily="2" charset="0"/>
                <a:cs typeface="Arial Narrow"/>
              </a:rPr>
              <a:t>.</a:t>
            </a:r>
            <a:r>
              <a:rPr lang="en-CA" sz="1200" spc="-58" dirty="0">
                <a:solidFill>
                  <a:srgbClr val="2576B7"/>
                </a:solidFill>
                <a:latin typeface="Roboto Condensed Light" panose="02000000000000000000" pitchFamily="2" charset="0"/>
                <a:cs typeface="Arial Narrow"/>
              </a:rPr>
              <a:t> </a:t>
            </a:r>
            <a:r>
              <a:rPr lang="en-CA" sz="1200" spc="-36" dirty="0">
                <a:solidFill>
                  <a:srgbClr val="2576B7"/>
                </a:solidFill>
                <a:latin typeface="Roboto Condensed Light" panose="02000000000000000000" pitchFamily="2" charset="0"/>
                <a:cs typeface="Arial Narrow"/>
                <a:hlinkClick r:id="rId4">
                  <a:extLst>
                    <a:ext uri="{A12FA001-AC4F-418D-AE19-62706E023703}">
                      <ahyp:hlinkClr xmlns:ahyp="http://schemas.microsoft.com/office/drawing/2018/hyperlinkcolor" val="tx"/>
                    </a:ext>
                  </a:extLst>
                </a:hlinkClick>
              </a:rPr>
              <a:t>&lt;http://www.huffingtonpost.com/samuel-culbert/performance- </a:t>
            </a:r>
            <a:r>
              <a:rPr lang="en-CA" sz="1200" spc="-36" dirty="0">
                <a:solidFill>
                  <a:srgbClr val="2576B7"/>
                </a:solidFill>
                <a:latin typeface="Roboto Condensed Light" panose="02000000000000000000" pitchFamily="2" charset="0"/>
                <a:cs typeface="Arial Narrow"/>
              </a:rPr>
              <a:t> reviews_b_2325104.html&gt;.</a:t>
            </a:r>
            <a:endParaRPr lang="en-CA" sz="1200" spc="0" dirty="0">
              <a:solidFill>
                <a:srgbClr val="2576B7"/>
              </a:solidFill>
              <a:latin typeface="Roboto Condensed Light" panose="02000000000000000000" pitchFamily="2" charset="0"/>
              <a:cs typeface="Times New Roman"/>
            </a:endParaRPr>
          </a:p>
          <a:p>
            <a:pPr marL="7701" marR="182520" indent="0" algn="l">
              <a:lnSpc>
                <a:spcPct val="110000"/>
              </a:lnSpc>
              <a:spcBef>
                <a:spcPts val="3"/>
              </a:spcBef>
              <a:spcAft>
                <a:spcPts val="1200"/>
              </a:spcAft>
              <a:buFont typeface="Arial" panose="020B0604020202020204" pitchFamily="34" charset="0"/>
              <a:buNone/>
            </a:pPr>
            <a:r>
              <a:rPr lang="en-CA" sz="1200" spc="-33" dirty="0">
                <a:solidFill>
                  <a:srgbClr val="000000"/>
                </a:solidFill>
                <a:latin typeface="Roboto Condensed Light" panose="02000000000000000000" pitchFamily="2" charset="0"/>
                <a:cs typeface="Arial Narrow"/>
              </a:rPr>
              <a:t>Denning, </a:t>
            </a:r>
            <a:r>
              <a:rPr lang="en-CA" sz="1200" spc="-30" dirty="0">
                <a:solidFill>
                  <a:srgbClr val="000000"/>
                </a:solidFill>
                <a:latin typeface="Roboto Condensed Light" panose="02000000000000000000" pitchFamily="2" charset="0"/>
                <a:cs typeface="Arial Narrow"/>
              </a:rPr>
              <a:t>Steve. </a:t>
            </a:r>
            <a:r>
              <a:rPr lang="en-CA" sz="1200" spc="-27" dirty="0">
                <a:solidFill>
                  <a:srgbClr val="000000"/>
                </a:solidFill>
                <a:latin typeface="Roboto Condensed Light" panose="02000000000000000000" pitchFamily="2" charset="0"/>
                <a:cs typeface="Arial Narrow"/>
              </a:rPr>
              <a:t>“The Case </a:t>
            </a:r>
            <a:r>
              <a:rPr lang="en-CA" sz="1200" spc="-30" dirty="0">
                <a:solidFill>
                  <a:srgbClr val="000000"/>
                </a:solidFill>
                <a:latin typeface="Roboto Condensed Light" panose="02000000000000000000" pitchFamily="2" charset="0"/>
                <a:cs typeface="Arial Narrow"/>
              </a:rPr>
              <a:t>Against Agile: </a:t>
            </a:r>
            <a:r>
              <a:rPr lang="en-CA" sz="1200" spc="-64" dirty="0">
                <a:solidFill>
                  <a:srgbClr val="000000"/>
                </a:solidFill>
                <a:latin typeface="Roboto Condensed Light" panose="02000000000000000000" pitchFamily="2" charset="0"/>
                <a:cs typeface="Arial Narrow"/>
              </a:rPr>
              <a:t>Ten </a:t>
            </a:r>
            <a:r>
              <a:rPr lang="en-CA" sz="1200" spc="-33" dirty="0">
                <a:solidFill>
                  <a:srgbClr val="000000"/>
                </a:solidFill>
                <a:latin typeface="Roboto Condensed Light" panose="02000000000000000000" pitchFamily="2" charset="0"/>
                <a:cs typeface="Arial Narrow"/>
              </a:rPr>
              <a:t>Perennial Management Objections.” </a:t>
            </a:r>
            <a:r>
              <a:rPr lang="en-CA" sz="1200" spc="-36" dirty="0">
                <a:solidFill>
                  <a:srgbClr val="000000"/>
                </a:solidFill>
                <a:latin typeface="Roboto Condensed Light" panose="02000000000000000000" pitchFamily="2" charset="0"/>
                <a:cs typeface="Arial Narrow"/>
              </a:rPr>
              <a:t>Forbes  </a:t>
            </a:r>
            <a:r>
              <a:rPr lang="en-CA" sz="1200" spc="-33" dirty="0">
                <a:solidFill>
                  <a:srgbClr val="000000"/>
                </a:solidFill>
                <a:latin typeface="Roboto Condensed Light" panose="02000000000000000000" pitchFamily="2" charset="0"/>
                <a:cs typeface="Arial Narrow"/>
              </a:rPr>
              <a:t>Magazine.</a:t>
            </a:r>
            <a:r>
              <a:rPr lang="en-CA" sz="1200" spc="-64"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17</a:t>
            </a:r>
            <a:r>
              <a:rPr lang="en-CA" sz="1200" spc="-124" dirty="0">
                <a:solidFill>
                  <a:srgbClr val="000000"/>
                </a:solidFill>
                <a:latin typeface="Roboto Condensed Light" panose="02000000000000000000" pitchFamily="2" charset="0"/>
                <a:cs typeface="Arial Narrow"/>
              </a:rPr>
              <a:t> </a:t>
            </a:r>
            <a:r>
              <a:rPr lang="en-CA" sz="1200" spc="-42" dirty="0">
                <a:solidFill>
                  <a:srgbClr val="000000"/>
                </a:solidFill>
                <a:latin typeface="Roboto Condensed Light" panose="02000000000000000000" pitchFamily="2" charset="0"/>
                <a:cs typeface="Arial Narrow"/>
              </a:rPr>
              <a:t>Apr.</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2012.</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4" dirty="0">
                <a:solidFill>
                  <a:srgbClr val="000000"/>
                </a:solidFill>
                <a:latin typeface="Roboto Condensed Light" panose="02000000000000000000" pitchFamily="2" charset="0"/>
                <a:cs typeface="Arial Narrow"/>
              </a:rPr>
              <a:t> </a:t>
            </a:r>
            <a:r>
              <a:rPr lang="en-CA" sz="1200" spc="-49" dirty="0">
                <a:solidFill>
                  <a:srgbClr val="000000"/>
                </a:solidFill>
                <a:latin typeface="Roboto Condensed Light" panose="02000000000000000000" pitchFamily="2" charset="0"/>
                <a:cs typeface="Arial Narrow"/>
              </a:rPr>
              <a:t>Nov.</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58" dirty="0">
                <a:solidFill>
                  <a:srgbClr val="000000"/>
                </a:solidFill>
                <a:latin typeface="Roboto Condensed Light" panose="02000000000000000000" pitchFamily="2" charset="0"/>
                <a:cs typeface="Arial Narrow"/>
              </a:rPr>
              <a:t> </a:t>
            </a:r>
            <a:r>
              <a:rPr lang="en-CA" sz="1200" spc="-36" dirty="0">
                <a:solidFill>
                  <a:srgbClr val="2576B7"/>
                </a:solidFill>
                <a:latin typeface="Roboto Condensed Light" panose="02000000000000000000" pitchFamily="2" charset="0"/>
                <a:cs typeface="Arial Narrow"/>
                <a:hlinkClick r:id="rId5">
                  <a:extLst>
                    <a:ext uri="{A12FA001-AC4F-418D-AE19-62706E023703}">
                      <ahyp:hlinkClr xmlns:ahyp="http://schemas.microsoft.com/office/drawing/2018/hyperlinkcolor" val="tx"/>
                    </a:ext>
                  </a:extLst>
                </a:hlinkClick>
              </a:rPr>
              <a:t>&lt;http://www.forbes.com/sites/stevedenning/2012/04/17/ </a:t>
            </a:r>
            <a:r>
              <a:rPr lang="en-CA" sz="1200" spc="-36" dirty="0">
                <a:solidFill>
                  <a:srgbClr val="2576B7"/>
                </a:solidFill>
                <a:latin typeface="Roboto Condensed Light" panose="02000000000000000000" pitchFamily="2" charset="0"/>
                <a:cs typeface="Arial Narrow"/>
              </a:rPr>
              <a:t> </a:t>
            </a:r>
            <a:r>
              <a:rPr lang="en-CA" sz="1200" spc="-36" dirty="0">
                <a:solidFill>
                  <a:srgbClr val="000000"/>
                </a:solidFill>
                <a:latin typeface="Roboto Condensed Light" panose="02000000000000000000" pitchFamily="2" charset="0"/>
                <a:cs typeface="Arial Narrow"/>
              </a:rPr>
              <a:t>the-case-against-agile-ten-perennial-management-objections/&gt;.</a:t>
            </a:r>
            <a:endParaRPr lang="en-CA" sz="1200" spc="0" dirty="0">
              <a:solidFill>
                <a:srgbClr val="000000"/>
              </a:solidFill>
              <a:latin typeface="Roboto Condensed Light" panose="02000000000000000000" pitchFamily="2" charset="0"/>
              <a:cs typeface="Times New Roman"/>
            </a:endParaRPr>
          </a:p>
          <a:p>
            <a:pPr marL="7701" marR="182520" indent="0" algn="l">
              <a:lnSpc>
                <a:spcPct val="110000"/>
              </a:lnSpc>
              <a:spcBef>
                <a:spcPts val="3"/>
              </a:spcBef>
              <a:spcAft>
                <a:spcPts val="1200"/>
              </a:spcAft>
              <a:buFont typeface="Arial" panose="020B0604020202020204" pitchFamily="34" charset="0"/>
              <a:buNone/>
            </a:pPr>
            <a:r>
              <a:rPr lang="en-CA" sz="1200" spc="-30" dirty="0" err="1">
                <a:solidFill>
                  <a:srgbClr val="000000"/>
                </a:solidFill>
                <a:latin typeface="Roboto Condensed Light" panose="02000000000000000000" pitchFamily="2" charset="0"/>
                <a:cs typeface="Arial Narrow"/>
              </a:rPr>
              <a:t>Estis</a:t>
            </a:r>
            <a:r>
              <a:rPr lang="en-CA" sz="1200" spc="-30" dirty="0">
                <a:solidFill>
                  <a:srgbClr val="000000"/>
                </a:solidFill>
                <a:latin typeface="Roboto Condensed Light" panose="02000000000000000000" pitchFamily="2" charset="0"/>
                <a:cs typeface="Arial Narrow"/>
              </a:rPr>
              <a:t>,</a:t>
            </a:r>
            <a:r>
              <a:rPr lang="en-CA" sz="1200" spc="-64"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Ryan.</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“Blowing</a:t>
            </a:r>
            <a:r>
              <a:rPr lang="en-CA" sz="1200" spc="-61"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up</a:t>
            </a:r>
            <a:r>
              <a:rPr lang="en-CA" sz="1200" spc="-61" dirty="0">
                <a:solidFill>
                  <a:srgbClr val="000000"/>
                </a:solidFill>
                <a:latin typeface="Roboto Condensed Light" panose="02000000000000000000" pitchFamily="2" charset="0"/>
                <a:cs typeface="Arial Narrow"/>
              </a:rPr>
              <a:t> </a:t>
            </a:r>
            <a:r>
              <a:rPr lang="en-CA" sz="1200" spc="-24" dirty="0">
                <a:solidFill>
                  <a:srgbClr val="000000"/>
                </a:solidFill>
                <a:latin typeface="Roboto Condensed Light" panose="02000000000000000000" pitchFamily="2" charset="0"/>
                <a:cs typeface="Arial Narrow"/>
              </a:rPr>
              <a:t>the</a:t>
            </a:r>
            <a:r>
              <a:rPr lang="en-CA" sz="1200" spc="-64"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Performance</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Review:</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Interview</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with</a:t>
            </a:r>
            <a:r>
              <a:rPr lang="en-CA" sz="1200" spc="-12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Adobe’s</a:t>
            </a:r>
            <a:r>
              <a:rPr lang="en-CA" sz="1200" spc="-61"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Donna</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Morris.”</a:t>
            </a:r>
            <a:r>
              <a:rPr lang="en-CA" sz="1200" spc="-64" dirty="0">
                <a:solidFill>
                  <a:srgbClr val="000000"/>
                </a:solidFill>
                <a:latin typeface="Roboto Condensed Light" panose="02000000000000000000" pitchFamily="2" charset="0"/>
                <a:cs typeface="Arial Narrow"/>
              </a:rPr>
              <a:t> </a:t>
            </a:r>
            <a:r>
              <a:rPr lang="en-CA" sz="1200" spc="-36" dirty="0">
                <a:solidFill>
                  <a:srgbClr val="000000"/>
                </a:solidFill>
                <a:latin typeface="Roboto Condensed Light" panose="02000000000000000000" pitchFamily="2" charset="0"/>
                <a:cs typeface="Arial Narrow"/>
              </a:rPr>
              <a:t>Ryan  </a:t>
            </a:r>
            <a:r>
              <a:rPr lang="en-CA" sz="1200" spc="-30" dirty="0" err="1">
                <a:solidFill>
                  <a:srgbClr val="000000"/>
                </a:solidFill>
                <a:latin typeface="Roboto Condensed Light" panose="02000000000000000000" pitchFamily="2" charset="0"/>
                <a:cs typeface="Arial Narrow"/>
              </a:rPr>
              <a:t>Estis</a:t>
            </a:r>
            <a:r>
              <a:rPr lang="en-CA" sz="1200" spc="-61" dirty="0">
                <a:solidFill>
                  <a:srgbClr val="000000"/>
                </a:solidFill>
                <a:latin typeface="Roboto Condensed Light" panose="02000000000000000000" pitchFamily="2" charset="0"/>
                <a:cs typeface="Arial Narrow"/>
              </a:rPr>
              <a:t> </a:t>
            </a:r>
            <a:r>
              <a:rPr lang="en-CA" sz="1200" spc="-3" dirty="0">
                <a:solidFill>
                  <a:srgbClr val="000000"/>
                </a:solidFill>
                <a:latin typeface="Roboto Condensed Light" panose="02000000000000000000" pitchFamily="2" charset="0"/>
                <a:cs typeface="Arial Narrow"/>
              </a:rPr>
              <a:t>&amp;</a:t>
            </a:r>
            <a:r>
              <a:rPr lang="en-CA" sz="1200" spc="-118"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Associates.</a:t>
            </a:r>
            <a:r>
              <a:rPr lang="en-CA" sz="1200" spc="-61" dirty="0">
                <a:solidFill>
                  <a:srgbClr val="000000"/>
                </a:solidFill>
                <a:latin typeface="Roboto Condensed Light" panose="02000000000000000000" pitchFamily="2" charset="0"/>
                <a:cs typeface="Arial Narrow"/>
              </a:rPr>
              <a:t> </a:t>
            </a:r>
            <a:r>
              <a:rPr lang="en-CA" sz="1200" spc="-21" dirty="0">
                <a:solidFill>
                  <a:srgbClr val="000000"/>
                </a:solidFill>
                <a:latin typeface="Roboto Condensed Light" panose="02000000000000000000" pitchFamily="2" charset="0"/>
                <a:cs typeface="Arial Narrow"/>
              </a:rPr>
              <a:t>17</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June</a:t>
            </a:r>
            <a:r>
              <a:rPr lang="en-CA" sz="1200" spc="-58"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61" dirty="0">
                <a:solidFill>
                  <a:srgbClr val="000000"/>
                </a:solidFill>
                <a:latin typeface="Roboto Condensed Light" panose="02000000000000000000" pitchFamily="2" charset="0"/>
                <a:cs typeface="Arial Narrow"/>
              </a:rPr>
              <a:t> </a:t>
            </a:r>
            <a:r>
              <a:rPr lang="en-CA" sz="1200" spc="-33" dirty="0">
                <a:solidFill>
                  <a:srgbClr val="000000"/>
                </a:solidFill>
                <a:latin typeface="Roboto Condensed Light" panose="02000000000000000000" pitchFamily="2" charset="0"/>
                <a:cs typeface="Arial Narrow"/>
              </a:rPr>
              <a:t>Web.</a:t>
            </a:r>
            <a:r>
              <a:rPr lang="en-CA" sz="1200" spc="-61" dirty="0">
                <a:solidFill>
                  <a:srgbClr val="000000"/>
                </a:solidFill>
                <a:latin typeface="Roboto Condensed Light" panose="02000000000000000000" pitchFamily="2" charset="0"/>
                <a:cs typeface="Arial Narrow"/>
              </a:rPr>
              <a:t> </a:t>
            </a:r>
            <a:r>
              <a:rPr lang="en-CA" sz="1200" spc="-27" dirty="0">
                <a:solidFill>
                  <a:srgbClr val="000000"/>
                </a:solidFill>
                <a:latin typeface="Roboto Condensed Light" panose="02000000000000000000" pitchFamily="2" charset="0"/>
                <a:cs typeface="Arial Narrow"/>
              </a:rPr>
              <a:t>Oct.</a:t>
            </a:r>
            <a:r>
              <a:rPr lang="en-CA" sz="1200" spc="-58" dirty="0">
                <a:solidFill>
                  <a:srgbClr val="000000"/>
                </a:solidFill>
                <a:latin typeface="Roboto Condensed Light" panose="02000000000000000000" pitchFamily="2" charset="0"/>
                <a:cs typeface="Arial Narrow"/>
              </a:rPr>
              <a:t> </a:t>
            </a:r>
            <a:r>
              <a:rPr lang="en-CA" sz="1200" spc="-30" dirty="0">
                <a:solidFill>
                  <a:srgbClr val="000000"/>
                </a:solidFill>
                <a:latin typeface="Roboto Condensed Light" panose="02000000000000000000" pitchFamily="2" charset="0"/>
                <a:cs typeface="Arial Narrow"/>
              </a:rPr>
              <a:t>2013</a:t>
            </a:r>
            <a:r>
              <a:rPr lang="en-CA" sz="1200" spc="-30" dirty="0">
                <a:solidFill>
                  <a:srgbClr val="2576B7"/>
                </a:solidFill>
                <a:latin typeface="Roboto Condensed Light" panose="02000000000000000000" pitchFamily="2" charset="0"/>
                <a:cs typeface="Arial Narrow"/>
              </a:rPr>
              <a:t>.</a:t>
            </a:r>
            <a:r>
              <a:rPr lang="en-CA" sz="1200" spc="-61" dirty="0">
                <a:solidFill>
                  <a:srgbClr val="2576B7"/>
                </a:solidFill>
                <a:latin typeface="Roboto Condensed Light" panose="02000000000000000000" pitchFamily="2" charset="0"/>
                <a:cs typeface="Arial Narrow"/>
              </a:rPr>
              <a:t> </a:t>
            </a:r>
            <a:r>
              <a:rPr lang="en-CA" sz="1200" spc="-36" dirty="0">
                <a:solidFill>
                  <a:srgbClr val="2576B7"/>
                </a:solidFill>
                <a:latin typeface="Roboto Condensed Light" panose="02000000000000000000" pitchFamily="2" charset="0"/>
                <a:cs typeface="Arial Narrow"/>
              </a:rPr>
              <a:t>&lt;</a:t>
            </a:r>
            <a:r>
              <a:rPr lang="en-CA" sz="1200" spc="-36" dirty="0">
                <a:solidFill>
                  <a:srgbClr val="2576B7"/>
                </a:solidFill>
                <a:latin typeface="Roboto Condensed Light" panose="02000000000000000000" pitchFamily="2" charset="0"/>
                <a:cs typeface="Arial Narrow"/>
                <a:hlinkClick r:id="rId6">
                  <a:extLst>
                    <a:ext uri="{A12FA001-AC4F-418D-AE19-62706E023703}">
                      <ahyp:hlinkClr xmlns:ahyp="http://schemas.microsoft.com/office/drawing/2018/hyperlinkcolor" val="tx"/>
                    </a:ext>
                  </a:extLst>
                </a:hlinkClick>
              </a:rPr>
              <a:t>http://ryanestis.com/adobe-interview/&gt;</a:t>
            </a:r>
            <a:r>
              <a:rPr lang="en-CA" sz="1200" spc="-36" dirty="0">
                <a:solidFill>
                  <a:srgbClr val="2576B7"/>
                </a:solidFill>
                <a:latin typeface="Roboto Condensed Light" panose="02000000000000000000" pitchFamily="2" charset="0"/>
                <a:cs typeface="Arial Narrow"/>
              </a:rPr>
              <a:t>.</a:t>
            </a:r>
            <a:endParaRPr lang="en-CA" sz="1200" dirty="0">
              <a:solidFill>
                <a:srgbClr val="2576B7"/>
              </a:solidFill>
              <a:latin typeface="Roboto Condensed Light" panose="02000000000000000000" pitchFamily="2" charset="0"/>
              <a:cs typeface="Arial Narrow"/>
            </a:endParaRPr>
          </a:p>
          <a:p>
            <a:pPr marL="0" lvl="0" indent="0" algn="l">
              <a:lnSpc>
                <a:spcPct val="110000"/>
              </a:lnSpc>
              <a:spcAft>
                <a:spcPts val="1200"/>
              </a:spcAft>
              <a:buFont typeface="Arial" panose="020B0604020202020204" pitchFamily="34" charset="0"/>
              <a:buNone/>
            </a:pPr>
            <a:endParaRPr lang="en-US" sz="1200" dirty="0">
              <a:solidFill>
                <a:srgbClr val="000000"/>
              </a:solidFill>
            </a:endParaRPr>
          </a:p>
          <a:p>
            <a:pPr marL="0" indent="0" algn="l">
              <a:lnSpc>
                <a:spcPct val="110000"/>
              </a:lnSpc>
              <a:spcAft>
                <a:spcPts val="1200"/>
              </a:spcAft>
              <a:buFont typeface="Arial" panose="020B0604020202020204" pitchFamily="34" charset="0"/>
              <a:buNone/>
              <a:tabLst/>
            </a:pPr>
            <a:endParaRPr lang="en-US" sz="1200" dirty="0">
              <a:solidFill>
                <a:srgbClr val="000000"/>
              </a:solidFill>
              <a:latin typeface="Roboto Condensed Light" panose="02000000000000000000" pitchFamily="2" charset="0"/>
              <a:ea typeface="Roboto Condensed Light" panose="02000000000000000000" pitchFamily="2" charset="0"/>
            </a:endParaRPr>
          </a:p>
          <a:p>
            <a:pPr marL="179388" indent="-179388" algn="l">
              <a:lnSpc>
                <a:spcPct val="110000"/>
              </a:lnSpc>
              <a:spcAft>
                <a:spcPts val="1200"/>
              </a:spcAft>
              <a:buFont typeface="Arial" panose="020B0604020202020204" pitchFamily="34" charset="0"/>
              <a:buChar char="•"/>
              <a:tabLst/>
            </a:pPr>
            <a:endParaRPr lang="en-US" sz="1200" dirty="0" err="1">
              <a:solidFill>
                <a:srgbClr val="000000"/>
              </a:solidFill>
              <a:latin typeface="Roboto Condensed Light" panose="02000000000000000000" pitchFamily="2" charset="0"/>
              <a:ea typeface="Roboto Condensed Light" panose="02000000000000000000" pitchFamily="2" charset="0"/>
            </a:endParaRPr>
          </a:p>
        </p:txBody>
      </p:sp>
    </p:spTree>
    <p:extLst>
      <p:ext uri="{BB962C8B-B14F-4D97-AF65-F5344CB8AC3E}">
        <p14:creationId xmlns:p14="http://schemas.microsoft.com/office/powerpoint/2010/main" val="3360874330"/>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1_Content Slide-gray-sidebar">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9"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7" y="530021"/>
            <a:ext cx="7885768" cy="1130188"/>
          </a:xfrm>
        </p:spPr>
        <p:txBody>
          <a:bodyPr>
            <a:noAutofit/>
          </a:bodyPr>
          <a:lstStyle>
            <a:lvl1pPr>
              <a:lnSpc>
                <a:spcPct val="90000"/>
              </a:lnSpc>
              <a:defRPr b="0" i="0">
                <a:solidFill>
                  <a:srgbClr val="4A4A4A"/>
                </a:solidFill>
              </a:defRPr>
            </a:lvl1pPr>
          </a:lstStyle>
          <a:p>
            <a:r>
              <a:rPr lang="en-US"/>
              <a:t>Click to edit Master title style</a:t>
            </a:r>
          </a:p>
        </p:txBody>
      </p:sp>
      <p:sp>
        <p:nvSpPr>
          <p:cNvPr id="8" name="Text Placeholder 4">
            <a:extLst>
              <a:ext uri="{FF2B5EF4-FFF2-40B4-BE49-F238E27FC236}">
                <a16:creationId xmlns:a16="http://schemas.microsoft.com/office/drawing/2014/main" id="{D050D33A-BAAD-1241-BF28-F42F2761FBCA}"/>
              </a:ext>
            </a:extLst>
          </p:cNvPr>
          <p:cNvSpPr>
            <a:spLocks noGrp="1"/>
          </p:cNvSpPr>
          <p:nvPr>
            <p:ph type="body" sz="quarter" idx="33"/>
          </p:nvPr>
        </p:nvSpPr>
        <p:spPr>
          <a:xfrm>
            <a:off x="371476" y="3114373"/>
            <a:ext cx="6678613" cy="2403927"/>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3994674"/>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2_Content Slide-blue-leftSidebar">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5252383"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5232400" y="530021"/>
            <a:ext cx="4967041" cy="1130188"/>
          </a:xfrm>
        </p:spPr>
        <p:txBody>
          <a:bodyPr>
            <a:noAutofit/>
          </a:bodyPr>
          <a:lstStyle>
            <a:lvl1pPr>
              <a:lnSpc>
                <a:spcPct val="90000"/>
              </a:lnSpc>
              <a:defRPr b="0" i="0"/>
            </a:lvl1pPr>
          </a:lstStyle>
          <a:p>
            <a:r>
              <a:rPr lang="en-US"/>
              <a:t>Click to edit Master title style</a:t>
            </a:r>
          </a:p>
        </p:txBody>
      </p:sp>
      <p:sp>
        <p:nvSpPr>
          <p:cNvPr id="8" name="Rectangle 7">
            <a:extLst>
              <a:ext uri="{FF2B5EF4-FFF2-40B4-BE49-F238E27FC236}">
                <a16:creationId xmlns:a16="http://schemas.microsoft.com/office/drawing/2014/main" id="{F2D5BCB0-D6FF-CC4C-92CC-90D104D4F343}"/>
              </a:ext>
            </a:extLst>
          </p:cNvPr>
          <p:cNvSpPr/>
          <p:nvPr/>
        </p:nvSpPr>
        <p:spPr>
          <a:xfrm>
            <a:off x="0" y="0"/>
            <a:ext cx="4260850" cy="6858000"/>
          </a:xfrm>
          <a:prstGeom prst="rect">
            <a:avLst/>
          </a:prstGeom>
          <a:gradFill>
            <a:gsLst>
              <a:gs pos="0">
                <a:schemeClr val="accent1">
                  <a:lumMod val="60000"/>
                  <a:lumOff val="40000"/>
                </a:schemeClr>
              </a:gs>
              <a:gs pos="89000">
                <a:srgbClr val="2576B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092" dirty="0">
              <a:solidFill>
                <a:srgbClr val="1E5E92"/>
              </a:solidFill>
            </a:endParaRPr>
          </a:p>
        </p:txBody>
      </p:sp>
      <p:sp>
        <p:nvSpPr>
          <p:cNvPr id="9" name="Text Placeholder 11">
            <a:extLst>
              <a:ext uri="{FF2B5EF4-FFF2-40B4-BE49-F238E27FC236}">
                <a16:creationId xmlns:a16="http://schemas.microsoft.com/office/drawing/2014/main" id="{2FD860C3-79CC-434D-9984-9C39951BAE42}"/>
              </a:ext>
            </a:extLst>
          </p:cNvPr>
          <p:cNvSpPr>
            <a:spLocks noGrp="1"/>
          </p:cNvSpPr>
          <p:nvPr>
            <p:ph type="body" sz="quarter" idx="14"/>
          </p:nvPr>
        </p:nvSpPr>
        <p:spPr>
          <a:xfrm>
            <a:off x="367658" y="952501"/>
            <a:ext cx="3289943" cy="5367277"/>
          </a:xfrm>
          <a:prstGeom prst="rect">
            <a:avLst/>
          </a:prstGeom>
        </p:spPr>
        <p:txBody>
          <a:bodyPr lIns="0" tIns="0" rIns="0" bIns="0" anchor="ctr" anchorCtr="0">
            <a:noAutofit/>
          </a:bodyPr>
          <a:lstStyle>
            <a:lvl1pPr marL="0" indent="0">
              <a:lnSpc>
                <a:spcPct val="110000"/>
              </a:lnSpc>
              <a:buNone/>
              <a:defRPr sz="2000" b="0" i="0" spc="0">
                <a:solidFill>
                  <a:schemeClr val="bg1"/>
                </a:solidFill>
                <a:latin typeface="Montserrat Medium"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4">
            <a:extLst>
              <a:ext uri="{FF2B5EF4-FFF2-40B4-BE49-F238E27FC236}">
                <a16:creationId xmlns:a16="http://schemas.microsoft.com/office/drawing/2014/main" id="{BFD1FFC3-1E5E-9546-8506-BC69F33F92C0}"/>
              </a:ext>
            </a:extLst>
          </p:cNvPr>
          <p:cNvSpPr>
            <a:spLocks noGrp="1"/>
          </p:cNvSpPr>
          <p:nvPr>
            <p:ph type="body" sz="quarter" idx="33"/>
          </p:nvPr>
        </p:nvSpPr>
        <p:spPr>
          <a:xfrm>
            <a:off x="5232400" y="2518948"/>
            <a:ext cx="6661150" cy="3275796"/>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1392214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3_Content Slide-blue-rightSidebar">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97346"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77363" y="530021"/>
            <a:ext cx="6672725" cy="1130188"/>
          </a:xfrm>
        </p:spPr>
        <p:txBody>
          <a:bodyPr>
            <a:noAutofit/>
          </a:bodyPr>
          <a:lstStyle>
            <a:lvl1pPr>
              <a:lnSpc>
                <a:spcPct val="90000"/>
              </a:lnSpc>
              <a:defRPr b="0" i="0"/>
            </a:lvl1pPr>
          </a:lstStyle>
          <a:p>
            <a:r>
              <a:rPr lang="en-US"/>
              <a:t>Click to edit Master title style</a:t>
            </a:r>
          </a:p>
        </p:txBody>
      </p:sp>
      <p:sp>
        <p:nvSpPr>
          <p:cNvPr id="8" name="Rectangle 7">
            <a:extLst>
              <a:ext uri="{FF2B5EF4-FFF2-40B4-BE49-F238E27FC236}">
                <a16:creationId xmlns:a16="http://schemas.microsoft.com/office/drawing/2014/main" id="{F2D5BCB0-D6FF-CC4C-92CC-90D104D4F343}"/>
              </a:ext>
            </a:extLst>
          </p:cNvPr>
          <p:cNvSpPr/>
          <p:nvPr/>
        </p:nvSpPr>
        <p:spPr>
          <a:xfrm>
            <a:off x="8005763" y="0"/>
            <a:ext cx="4187825" cy="6858000"/>
          </a:xfrm>
          <a:prstGeom prst="rect">
            <a:avLst/>
          </a:prstGeom>
          <a:gradFill>
            <a:gsLst>
              <a:gs pos="0">
                <a:schemeClr val="accent1">
                  <a:lumMod val="60000"/>
                  <a:lumOff val="40000"/>
                </a:schemeClr>
              </a:gs>
              <a:gs pos="89000">
                <a:srgbClr val="2576B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092" dirty="0">
              <a:solidFill>
                <a:srgbClr val="1E5E92"/>
              </a:solidFill>
            </a:endParaRPr>
          </a:p>
        </p:txBody>
      </p:sp>
      <p:sp>
        <p:nvSpPr>
          <p:cNvPr id="9" name="Text Placeholder 11">
            <a:extLst>
              <a:ext uri="{FF2B5EF4-FFF2-40B4-BE49-F238E27FC236}">
                <a16:creationId xmlns:a16="http://schemas.microsoft.com/office/drawing/2014/main" id="{2FD860C3-79CC-434D-9984-9C39951BAE42}"/>
              </a:ext>
            </a:extLst>
          </p:cNvPr>
          <p:cNvSpPr>
            <a:spLocks noGrp="1"/>
          </p:cNvSpPr>
          <p:nvPr>
            <p:ph type="body" sz="quarter" idx="14"/>
          </p:nvPr>
        </p:nvSpPr>
        <p:spPr>
          <a:xfrm>
            <a:off x="8559384" y="952500"/>
            <a:ext cx="3030954" cy="4881142"/>
          </a:xfrm>
          <a:prstGeom prst="rect">
            <a:avLst/>
          </a:prstGeom>
        </p:spPr>
        <p:txBody>
          <a:bodyPr lIns="0" tIns="0" rIns="0" bIns="0" anchor="ctr" anchorCtr="0">
            <a:noAutofit/>
          </a:bodyPr>
          <a:lstStyle>
            <a:lvl1pPr marL="0" indent="0">
              <a:lnSpc>
                <a:spcPct val="110000"/>
              </a:lnSpc>
              <a:buNone/>
              <a:defRPr sz="2000" b="0" i="0" spc="0">
                <a:solidFill>
                  <a:schemeClr val="bg1"/>
                </a:solidFill>
                <a:latin typeface="Montserrat Medium"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Box 6">
            <a:extLst>
              <a:ext uri="{FF2B5EF4-FFF2-40B4-BE49-F238E27FC236}">
                <a16:creationId xmlns:a16="http://schemas.microsoft.com/office/drawing/2014/main" id="{2AD1AD55-DE6F-7A48-87C1-BCB637DDFBBA}"/>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0" name="Text Placeholder 4">
            <a:extLst>
              <a:ext uri="{FF2B5EF4-FFF2-40B4-BE49-F238E27FC236}">
                <a16:creationId xmlns:a16="http://schemas.microsoft.com/office/drawing/2014/main" id="{9827AB02-2D82-654F-ADA6-39B4D879BBE4}"/>
              </a:ext>
            </a:extLst>
          </p:cNvPr>
          <p:cNvSpPr>
            <a:spLocks noGrp="1"/>
          </p:cNvSpPr>
          <p:nvPr>
            <p:ph type="body" sz="quarter" idx="33"/>
          </p:nvPr>
        </p:nvSpPr>
        <p:spPr>
          <a:xfrm>
            <a:off x="371476" y="2508316"/>
            <a:ext cx="6678613" cy="3243898"/>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117360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p:cSld name="Content Slide-graySidebar">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9"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530021"/>
            <a:ext cx="4967041" cy="1130188"/>
          </a:xfrm>
        </p:spPr>
        <p:txBody>
          <a:bodyPr>
            <a:noAutofit/>
          </a:bodyPr>
          <a:lstStyle>
            <a:lvl1pPr>
              <a:lnSpc>
                <a:spcPct val="90000"/>
              </a:lnSpc>
              <a:defRPr b="0" i="0"/>
            </a:lvl1pPr>
          </a:lstStyle>
          <a:p>
            <a:r>
              <a:rPr lang="en-US"/>
              <a:t>Click to edit Master title style</a:t>
            </a:r>
          </a:p>
        </p:txBody>
      </p:sp>
      <p:sp>
        <p:nvSpPr>
          <p:cNvPr id="8" name="Text Placeholder 4">
            <a:extLst>
              <a:ext uri="{FF2B5EF4-FFF2-40B4-BE49-F238E27FC236}">
                <a16:creationId xmlns:a16="http://schemas.microsoft.com/office/drawing/2014/main" id="{2721BB38-35D8-6041-AE06-91C7C44D942C}"/>
              </a:ext>
            </a:extLst>
          </p:cNvPr>
          <p:cNvSpPr>
            <a:spLocks noGrp="1"/>
          </p:cNvSpPr>
          <p:nvPr>
            <p:ph type="body" sz="quarter" idx="33"/>
          </p:nvPr>
        </p:nvSpPr>
        <p:spPr>
          <a:xfrm>
            <a:off x="371476" y="3125005"/>
            <a:ext cx="6678613" cy="2637843"/>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a:extLst>
              <a:ext uri="{FF2B5EF4-FFF2-40B4-BE49-F238E27FC236}">
                <a16:creationId xmlns:a16="http://schemas.microsoft.com/office/drawing/2014/main" id="{F39C547E-7388-DC4A-B7BE-F29EBC5287ED}"/>
              </a:ext>
            </a:extLst>
          </p:cNvPr>
          <p:cNvSpPr txBox="1"/>
          <p:nvPr/>
        </p:nvSpPr>
        <p:spPr>
          <a:xfrm>
            <a:off x="11409680" y="6471920"/>
            <a:ext cx="0" cy="0"/>
          </a:xfrm>
          <a:prstGeom prst="rect">
            <a:avLst/>
          </a:prstGeom>
        </p:spPr>
        <p:txBody>
          <a:bodyPr wrap="none" lIns="0" tIns="0" rIns="0" bIns="0" numCol="1" spcCol="360000" rtlCol="0">
            <a:noAutofit/>
          </a:bodyPr>
          <a:lstStyle/>
          <a:p>
            <a:pPr marL="179370" indent="-179370" algn="l">
              <a:lnSpc>
                <a:spcPct val="110000"/>
              </a:lnSpc>
              <a:buFont typeface="Arial" panose="020B0604020202020204" pitchFamily="34" charset="0"/>
              <a:buChar char="•"/>
              <a:tabLst/>
            </a:pPr>
            <a:endParaRPr lang="en-US" sz="1400" dirty="0">
              <a:solidFill>
                <a:schemeClr val="tx1">
                  <a:lumMod val="50000"/>
                </a:schemeClr>
              </a:solidFill>
              <a:latin typeface="Roboto Condensed Light" panose="02000000000000000000" pitchFamily="2" charset="0"/>
              <a:ea typeface="Roboto Condensed Light" panose="02000000000000000000" pitchFamily="2" charset="0"/>
            </a:endParaRPr>
          </a:p>
        </p:txBody>
      </p:sp>
    </p:spTree>
    <p:extLst>
      <p:ext uri="{BB962C8B-B14F-4D97-AF65-F5344CB8AC3E}">
        <p14:creationId xmlns:p14="http://schemas.microsoft.com/office/powerpoint/2010/main" val="8314940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1_Content Slide-Dark-bkg">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9"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530021"/>
            <a:ext cx="4967041" cy="1130188"/>
          </a:xfrm>
        </p:spPr>
        <p:txBody>
          <a:bodyPr>
            <a:noAutofit/>
          </a:bodyPr>
          <a:lstStyle>
            <a:lvl1pPr>
              <a:lnSpc>
                <a:spcPct val="90000"/>
              </a:lnSpc>
              <a:defRPr b="0" i="0"/>
            </a:lvl1pPr>
          </a:lstStyle>
          <a:p>
            <a:r>
              <a:rPr lang="en-US"/>
              <a:t>Click to edit Master title style</a:t>
            </a:r>
          </a:p>
        </p:txBody>
      </p:sp>
      <p:sp>
        <p:nvSpPr>
          <p:cNvPr id="8" name="Rectangle 7">
            <a:extLst>
              <a:ext uri="{FF2B5EF4-FFF2-40B4-BE49-F238E27FC236}">
                <a16:creationId xmlns:a16="http://schemas.microsoft.com/office/drawing/2014/main" id="{5BD26176-8E72-8545-BF35-F0975CEECAC1}"/>
              </a:ext>
            </a:extLst>
          </p:cNvPr>
          <p:cNvSpPr/>
          <p:nvPr/>
        </p:nvSpPr>
        <p:spPr>
          <a:xfrm>
            <a:off x="8005764" y="0"/>
            <a:ext cx="4187824" cy="6858000"/>
          </a:xfrm>
          <a:prstGeom prst="rect">
            <a:avLst/>
          </a:prstGeom>
          <a:gradFill>
            <a:gsLst>
              <a:gs pos="0">
                <a:srgbClr val="414141"/>
              </a:gs>
              <a:gs pos="85000">
                <a:schemeClr val="tx2">
                  <a:lumMod val="50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092" dirty="0"/>
          </a:p>
        </p:txBody>
      </p:sp>
      <p:sp>
        <p:nvSpPr>
          <p:cNvPr id="9" name="TextBox 8">
            <a:extLst>
              <a:ext uri="{FF2B5EF4-FFF2-40B4-BE49-F238E27FC236}">
                <a16:creationId xmlns:a16="http://schemas.microsoft.com/office/drawing/2014/main" id="{F9E3C8D6-0ED5-894A-BD50-6C9A62AE65FA}"/>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0" name="Text Placeholder 4">
            <a:extLst>
              <a:ext uri="{FF2B5EF4-FFF2-40B4-BE49-F238E27FC236}">
                <a16:creationId xmlns:a16="http://schemas.microsoft.com/office/drawing/2014/main" id="{B0D1623B-96EE-2840-8716-288265D76E04}"/>
              </a:ext>
            </a:extLst>
          </p:cNvPr>
          <p:cNvSpPr>
            <a:spLocks noGrp="1"/>
          </p:cNvSpPr>
          <p:nvPr>
            <p:ph type="body" sz="quarter" idx="33"/>
          </p:nvPr>
        </p:nvSpPr>
        <p:spPr>
          <a:xfrm>
            <a:off x="371476" y="3146269"/>
            <a:ext cx="5689599" cy="2744168"/>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3501214"/>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2_Content Slide-graySidebar-thin">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9"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530021"/>
            <a:ext cx="4967041" cy="1130188"/>
          </a:xfrm>
        </p:spPr>
        <p:txBody>
          <a:bodyPr>
            <a:noAutofit/>
          </a:bodyPr>
          <a:lstStyle>
            <a:lvl1pPr>
              <a:lnSpc>
                <a:spcPct val="90000"/>
              </a:lnSpc>
              <a:defRPr b="0" i="0"/>
            </a:lvl1pPr>
          </a:lstStyle>
          <a:p>
            <a:r>
              <a:rPr lang="en-US"/>
              <a:t>Click to edit Master title style</a:t>
            </a:r>
          </a:p>
        </p:txBody>
      </p:sp>
      <p:sp>
        <p:nvSpPr>
          <p:cNvPr id="9" name="TextBox 8">
            <a:extLst>
              <a:ext uri="{FF2B5EF4-FFF2-40B4-BE49-F238E27FC236}">
                <a16:creationId xmlns:a16="http://schemas.microsoft.com/office/drawing/2014/main" id="{F9E3C8D6-0ED5-894A-BD50-6C9A62AE65FA}"/>
              </a:ext>
            </a:extLst>
          </p:cNvPr>
          <p:cNvSpPr txBox="1"/>
          <p:nvPr/>
        </p:nvSpPr>
        <p:spPr>
          <a:xfrm>
            <a:off x="8804022" y="6449570"/>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bg1"/>
                </a:solidFill>
                <a:latin typeface="Exo" panose="02000503000000000000" pitchFamily="2" charset="77"/>
              </a:rPr>
              <a:t>Info-</a:t>
            </a:r>
            <a:r>
              <a:rPr lang="en-CA" sz="800" spc="-103" dirty="0">
                <a:solidFill>
                  <a:schemeClr val="bg1"/>
                </a:solidFill>
                <a:latin typeface="Exo" panose="02000503000000000000" pitchFamily="2" charset="77"/>
              </a:rPr>
              <a:t>T</a:t>
            </a:r>
            <a:r>
              <a:rPr lang="en-CA" sz="800" spc="-15" dirty="0">
                <a:solidFill>
                  <a:schemeClr val="bg1"/>
                </a:solidFill>
                <a:latin typeface="Exo" panose="02000503000000000000" pitchFamily="2" charset="77"/>
              </a:rPr>
              <a:t>ec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Researc</a:t>
            </a:r>
            <a:r>
              <a:rPr lang="en-CA" sz="800" spc="6" dirty="0">
                <a:solidFill>
                  <a:schemeClr val="bg1"/>
                </a:solidFill>
                <a:latin typeface="Exo" panose="02000503000000000000" pitchFamily="2" charset="77"/>
              </a:rPr>
              <a:t>h</a:t>
            </a:r>
            <a:r>
              <a:rPr lang="en-CA" sz="800" spc="-39" dirty="0">
                <a:solidFill>
                  <a:schemeClr val="bg1"/>
                </a:solidFill>
                <a:latin typeface="Exo" panose="02000503000000000000" pitchFamily="2" charset="77"/>
              </a:rPr>
              <a:t> </a:t>
            </a:r>
            <a:r>
              <a:rPr lang="en-CA" sz="800" spc="-15" dirty="0">
                <a:solidFill>
                  <a:schemeClr val="bg1"/>
                </a:solidFill>
                <a:latin typeface="Exo" panose="02000503000000000000" pitchFamily="2" charset="77"/>
              </a:rPr>
              <a:t>Grou</a:t>
            </a:r>
            <a:r>
              <a:rPr lang="en-CA" sz="800" spc="6" dirty="0">
                <a:solidFill>
                  <a:schemeClr val="bg1"/>
                </a:solidFill>
                <a:latin typeface="Exo" panose="02000503000000000000" pitchFamily="2" charset="77"/>
              </a:rPr>
              <a:t>p   |   </a:t>
            </a:r>
            <a:fld id="{81D60167-4931-47E6-BA6A-407CBD079E47}" type="slidenum">
              <a:rPr lang="en-CA" sz="800" spc="6" smtClean="0">
                <a:solidFill>
                  <a:schemeClr val="bg1"/>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bg1"/>
              </a:solidFill>
              <a:latin typeface="Exo" panose="02000503000000000000" pitchFamily="2" charset="77"/>
              <a:cs typeface="Arial" panose="020B0604020202020204" pitchFamily="34" charset="0"/>
            </a:endParaRPr>
          </a:p>
        </p:txBody>
      </p:sp>
      <p:sp>
        <p:nvSpPr>
          <p:cNvPr id="10" name="Rectangle 9">
            <a:extLst>
              <a:ext uri="{FF2B5EF4-FFF2-40B4-BE49-F238E27FC236}">
                <a16:creationId xmlns:a16="http://schemas.microsoft.com/office/drawing/2014/main" id="{11BBAA67-01EA-5442-AE17-60831E18D0A2}"/>
              </a:ext>
            </a:extLst>
          </p:cNvPr>
          <p:cNvSpPr/>
          <p:nvPr/>
        </p:nvSpPr>
        <p:spPr>
          <a:xfrm>
            <a:off x="8012624" y="0"/>
            <a:ext cx="4180964" cy="6858000"/>
          </a:xfrm>
          <a:prstGeom prst="rect">
            <a:avLst/>
          </a:prstGeom>
          <a:gradFill>
            <a:gsLst>
              <a:gs pos="15000">
                <a:schemeClr val="bg1"/>
              </a:gs>
              <a:gs pos="85000">
                <a:schemeClr val="bg1">
                  <a:lumMod val="8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sz="1092" dirty="0"/>
          </a:p>
        </p:txBody>
      </p:sp>
      <p:sp>
        <p:nvSpPr>
          <p:cNvPr id="18" name="TextBox 17">
            <a:extLst>
              <a:ext uri="{FF2B5EF4-FFF2-40B4-BE49-F238E27FC236}">
                <a16:creationId xmlns:a16="http://schemas.microsoft.com/office/drawing/2014/main" id="{173855CD-7213-0F47-93AA-736E3E614C05}"/>
              </a:ext>
            </a:extLst>
          </p:cNvPr>
          <p:cNvSpPr txBox="1"/>
          <p:nvPr/>
        </p:nvSpPr>
        <p:spPr>
          <a:xfrm>
            <a:off x="8801554" y="6451498"/>
            <a:ext cx="3438335" cy="13183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10000"/>
              </a:lnSpc>
              <a:spcBef>
                <a:spcPts val="55"/>
              </a:spcBef>
              <a:spcAft>
                <a:spcPts val="0"/>
              </a:spcAft>
              <a:buClrTx/>
              <a:buSzTx/>
              <a:buFontTx/>
              <a:buNone/>
              <a:tabLst/>
              <a:defRPr/>
            </a:pPr>
            <a:r>
              <a:rPr lang="en-CA" sz="800" spc="-18" dirty="0">
                <a:solidFill>
                  <a:schemeClr val="tx1">
                    <a:lumMod val="50000"/>
                  </a:schemeClr>
                </a:solidFill>
                <a:latin typeface="Exo" panose="02000503000000000000" pitchFamily="2" charset="77"/>
              </a:rPr>
              <a:t>Info-</a:t>
            </a:r>
            <a:r>
              <a:rPr lang="en-CA" sz="800" spc="-103" dirty="0">
                <a:solidFill>
                  <a:schemeClr val="tx1">
                    <a:lumMod val="50000"/>
                  </a:schemeClr>
                </a:solidFill>
                <a:latin typeface="Exo" panose="02000503000000000000" pitchFamily="2" charset="77"/>
              </a:rPr>
              <a:t>T</a:t>
            </a:r>
            <a:r>
              <a:rPr lang="en-CA" sz="800" spc="-15" dirty="0">
                <a:solidFill>
                  <a:schemeClr val="tx1">
                    <a:lumMod val="50000"/>
                  </a:schemeClr>
                </a:solidFill>
                <a:latin typeface="Exo" panose="02000503000000000000" pitchFamily="2" charset="77"/>
              </a:rPr>
              <a:t>ec</a:t>
            </a:r>
            <a:r>
              <a:rPr lang="en-CA" sz="800" spc="6" dirty="0">
                <a:solidFill>
                  <a:schemeClr val="tx1">
                    <a:lumMod val="50000"/>
                  </a:schemeClr>
                </a:solidFill>
                <a:latin typeface="Exo" panose="02000503000000000000" pitchFamily="2" charset="77"/>
              </a:rPr>
              <a:t>h</a:t>
            </a:r>
            <a:r>
              <a:rPr lang="en-CA" sz="800" spc="-39" dirty="0">
                <a:solidFill>
                  <a:schemeClr val="tx1">
                    <a:lumMod val="50000"/>
                  </a:schemeClr>
                </a:solidFill>
                <a:latin typeface="Exo" panose="02000503000000000000" pitchFamily="2" charset="77"/>
              </a:rPr>
              <a:t> </a:t>
            </a:r>
            <a:r>
              <a:rPr lang="en-CA" sz="800" spc="-15" dirty="0">
                <a:solidFill>
                  <a:schemeClr val="tx1">
                    <a:lumMod val="50000"/>
                  </a:schemeClr>
                </a:solidFill>
                <a:latin typeface="Exo" panose="02000503000000000000" pitchFamily="2" charset="77"/>
              </a:rPr>
              <a:t>Researc</a:t>
            </a:r>
            <a:r>
              <a:rPr lang="en-CA" sz="800" spc="6" dirty="0">
                <a:solidFill>
                  <a:schemeClr val="tx1">
                    <a:lumMod val="50000"/>
                  </a:schemeClr>
                </a:solidFill>
                <a:latin typeface="Exo" panose="02000503000000000000" pitchFamily="2" charset="77"/>
              </a:rPr>
              <a:t>h</a:t>
            </a:r>
            <a:r>
              <a:rPr lang="en-CA" sz="800" spc="-39" dirty="0">
                <a:solidFill>
                  <a:schemeClr val="tx1">
                    <a:lumMod val="50000"/>
                  </a:schemeClr>
                </a:solidFill>
                <a:latin typeface="Exo" panose="02000503000000000000" pitchFamily="2" charset="77"/>
              </a:rPr>
              <a:t> </a:t>
            </a:r>
            <a:r>
              <a:rPr lang="en-CA" sz="800" spc="-15" dirty="0">
                <a:solidFill>
                  <a:schemeClr val="tx1">
                    <a:lumMod val="50000"/>
                  </a:schemeClr>
                </a:solidFill>
                <a:latin typeface="Exo" panose="02000503000000000000" pitchFamily="2" charset="77"/>
              </a:rPr>
              <a:t>Grou</a:t>
            </a:r>
            <a:r>
              <a:rPr lang="en-CA" sz="800" spc="6" dirty="0">
                <a:solidFill>
                  <a:schemeClr val="tx1">
                    <a:lumMod val="50000"/>
                  </a:schemeClr>
                </a:solidFill>
                <a:latin typeface="Exo" panose="02000503000000000000" pitchFamily="2" charset="77"/>
              </a:rPr>
              <a:t>p   |   </a:t>
            </a:r>
            <a:fld id="{81D60167-4931-47E6-BA6A-407CBD079E47}" type="slidenum">
              <a:rPr lang="en-CA" sz="800" spc="6" smtClean="0">
                <a:solidFill>
                  <a:schemeClr val="tx1">
                    <a:lumMod val="50000"/>
                  </a:schemeClr>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10000"/>
                </a:lnSpc>
                <a:spcBef>
                  <a:spcPts val="55"/>
                </a:spcBef>
                <a:spcAft>
                  <a:spcPts val="0"/>
                </a:spcAft>
                <a:buClrTx/>
                <a:buSzTx/>
                <a:buFontTx/>
                <a:buNone/>
                <a:tabLst/>
                <a:defRPr/>
              </a:pPr>
              <a:t>‹#›</a:t>
            </a:fld>
            <a:endParaRPr sz="800" spc="6" dirty="0">
              <a:solidFill>
                <a:schemeClr val="tx1">
                  <a:lumMod val="50000"/>
                </a:schemeClr>
              </a:solidFill>
              <a:latin typeface="Exo" panose="02000503000000000000" pitchFamily="2" charset="77"/>
              <a:cs typeface="Arial" panose="020B0604020202020204" pitchFamily="34" charset="0"/>
            </a:endParaRPr>
          </a:p>
        </p:txBody>
      </p:sp>
      <p:sp>
        <p:nvSpPr>
          <p:cNvPr id="13" name="Text Placeholder 4">
            <a:extLst>
              <a:ext uri="{FF2B5EF4-FFF2-40B4-BE49-F238E27FC236}">
                <a16:creationId xmlns:a16="http://schemas.microsoft.com/office/drawing/2014/main" id="{41C2BBAD-B7E6-B347-BE98-685621B93336}"/>
              </a:ext>
            </a:extLst>
          </p:cNvPr>
          <p:cNvSpPr>
            <a:spLocks noGrp="1"/>
          </p:cNvSpPr>
          <p:nvPr>
            <p:ph type="body" sz="quarter" idx="33"/>
          </p:nvPr>
        </p:nvSpPr>
        <p:spPr>
          <a:xfrm>
            <a:off x="371476" y="3135637"/>
            <a:ext cx="5689600" cy="2744168"/>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3272548"/>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1_Content Slide-smaller headers">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9"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639749"/>
            <a:ext cx="4967041" cy="1130188"/>
          </a:xfrm>
        </p:spPr>
        <p:txBody>
          <a:bodyPr>
            <a:noAutofit/>
          </a:bodyPr>
          <a:lstStyle>
            <a:lvl1pPr>
              <a:lnSpc>
                <a:spcPct val="90000"/>
              </a:lnSpc>
              <a:defRPr sz="3000" b="0" i="0"/>
            </a:lvl1pPr>
          </a:lstStyle>
          <a:p>
            <a:r>
              <a:rPr lang="en-US"/>
              <a:t>Click to edit Master title style</a:t>
            </a:r>
          </a:p>
        </p:txBody>
      </p:sp>
      <p:sp>
        <p:nvSpPr>
          <p:cNvPr id="8" name="Text Placeholder 4">
            <a:extLst>
              <a:ext uri="{FF2B5EF4-FFF2-40B4-BE49-F238E27FC236}">
                <a16:creationId xmlns:a16="http://schemas.microsoft.com/office/drawing/2014/main" id="{72B6490B-6D4F-0845-B0AE-4710BA366ADC}"/>
              </a:ext>
            </a:extLst>
          </p:cNvPr>
          <p:cNvSpPr>
            <a:spLocks noGrp="1"/>
          </p:cNvSpPr>
          <p:nvPr>
            <p:ph type="body" sz="quarter" idx="33"/>
          </p:nvPr>
        </p:nvSpPr>
        <p:spPr>
          <a:xfrm>
            <a:off x="371476" y="3135639"/>
            <a:ext cx="6678613" cy="2648475"/>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811705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2_Content Slide-smaller headers">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9" y="1648758"/>
            <a:ext cx="5686987" cy="456696"/>
          </a:xfrm>
          <a:prstGeom prst="rect">
            <a:avLst/>
          </a:prstGeom>
        </p:spPr>
        <p:txBody>
          <a:bodyPr lIns="0" tIns="0" rIns="0" bIns="0">
            <a:noAutofit/>
          </a:bodyPr>
          <a:lstStyle>
            <a:lvl1pPr marL="0" indent="0">
              <a:lnSpc>
                <a:spcPct val="11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110000"/>
              </a:lnSpc>
              <a:buNone/>
              <a:defRPr sz="1600" b="0" i="0">
                <a:solidFill>
                  <a:srgbClr val="2576B7"/>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628191"/>
            <a:ext cx="4967041" cy="1130188"/>
          </a:xfrm>
        </p:spPr>
        <p:txBody>
          <a:bodyPr>
            <a:noAutofit/>
          </a:bodyPr>
          <a:lstStyle>
            <a:lvl1pPr>
              <a:lnSpc>
                <a:spcPct val="90000"/>
              </a:lnSpc>
              <a:defRPr sz="3000" b="0" i="0">
                <a:solidFill>
                  <a:srgbClr val="2576B7"/>
                </a:solidFill>
              </a:defRPr>
            </a:lvl1pPr>
          </a:lstStyle>
          <a:p>
            <a:r>
              <a:rPr lang="en-US"/>
              <a:t>Click to edit Master title style</a:t>
            </a:r>
          </a:p>
        </p:txBody>
      </p:sp>
      <p:sp>
        <p:nvSpPr>
          <p:cNvPr id="8" name="Text Placeholder 4">
            <a:extLst>
              <a:ext uri="{FF2B5EF4-FFF2-40B4-BE49-F238E27FC236}">
                <a16:creationId xmlns:a16="http://schemas.microsoft.com/office/drawing/2014/main" id="{E2FF14F4-5112-EB4A-875A-8BC71999E52F}"/>
              </a:ext>
            </a:extLst>
          </p:cNvPr>
          <p:cNvSpPr>
            <a:spLocks noGrp="1"/>
          </p:cNvSpPr>
          <p:nvPr>
            <p:ph type="body" sz="quarter" idx="33"/>
          </p:nvPr>
        </p:nvSpPr>
        <p:spPr>
          <a:xfrm>
            <a:off x="371476" y="3135639"/>
            <a:ext cx="6678613" cy="2765433"/>
          </a:xfrm>
          <a:prstGeom prst="rect">
            <a:avLst/>
          </a:prstGeom>
        </p:spPr>
        <p:txBody>
          <a:bodyPr lIns="0" tIns="0" rIns="0" bIns="0" numCol="1" spcCol="292608"/>
          <a:lstStyle>
            <a:lvl1pPr marL="179370" indent="-179370">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1pPr>
            <a:lvl2pPr marL="628587"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2pPr>
            <a:lvl3pPr marL="1088916" indent="-174608">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3pPr>
            <a:lvl4pPr marL="1549245" indent="-177782">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4pPr>
            <a:lvl5pPr marL="2000050" indent="-171433">
              <a:lnSpc>
                <a:spcPct val="110000"/>
              </a:lnSpc>
              <a:tabLst/>
              <a:defRPr sz="1400">
                <a:solidFill>
                  <a:srgbClr val="000000"/>
                </a:solidFill>
                <a:latin typeface="Roboto Condensed Light" panose="02000000000000000000" pitchFamily="2" charset="0"/>
                <a:ea typeface="Roboto Condensed Light"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987564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2_Content Slide-gray-sidebar">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9" y="1648758"/>
            <a:ext cx="5686987" cy="456696"/>
          </a:xfrm>
          <a:prstGeom prst="rect">
            <a:avLst/>
          </a:prstGeom>
        </p:spPr>
        <p:txBody>
          <a:bodyPr lIns="0" tIns="0" rIns="0" bIns="0">
            <a:noAutofit/>
          </a:bodyPr>
          <a:lstStyle>
            <a:lvl1pPr marL="0" indent="0">
              <a:lnSpc>
                <a:spcPct val="9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90000"/>
              </a:lnSpc>
              <a:buNone/>
              <a:defRPr sz="1600" b="0" i="0">
                <a:solidFill>
                  <a:srgbClr val="2576B7"/>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14">
            <a:extLst>
              <a:ext uri="{FF2B5EF4-FFF2-40B4-BE49-F238E27FC236}">
                <a16:creationId xmlns:a16="http://schemas.microsoft.com/office/drawing/2014/main" id="{4B8B8A6C-F3E5-4C48-A9BB-D5FCE566C12E}"/>
              </a:ext>
            </a:extLst>
          </p:cNvPr>
          <p:cNvSpPr>
            <a:spLocks noGrp="1"/>
          </p:cNvSpPr>
          <p:nvPr>
            <p:ph type="body" sz="quarter" idx="12"/>
          </p:nvPr>
        </p:nvSpPr>
        <p:spPr>
          <a:xfrm>
            <a:off x="371476" y="3127759"/>
            <a:ext cx="3744912" cy="2680175"/>
          </a:xfrm>
          <a:prstGeom prst="rect">
            <a:avLst/>
          </a:prstGeom>
        </p:spPr>
        <p:txBody>
          <a:bodyPr lIns="0" tIns="0" rIns="0" bIns="0" numCol="1" spcCol="360000">
            <a:noAutofit/>
          </a:bodyPr>
          <a:lstStyle>
            <a:lvl1pPr marL="0" indent="0">
              <a:lnSpc>
                <a:spcPct val="110000"/>
              </a:lnSpc>
              <a:buNone/>
              <a:defRPr sz="1400" b="0" i="0">
                <a:solidFill>
                  <a:srgbClr val="000000"/>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7" y="530021"/>
            <a:ext cx="8533862" cy="1130188"/>
          </a:xfrm>
        </p:spPr>
        <p:txBody>
          <a:bodyPr>
            <a:noAutofit/>
          </a:bodyPr>
          <a:lstStyle>
            <a:lvl1pPr>
              <a:lnSpc>
                <a:spcPct val="90000"/>
              </a:lnSpc>
              <a:defRPr b="0" i="0"/>
            </a:lvl1pPr>
          </a:lstStyle>
          <a:p>
            <a:r>
              <a:rPr lang="en-US"/>
              <a:t>Click to edit Master title style</a:t>
            </a:r>
          </a:p>
        </p:txBody>
      </p:sp>
    </p:spTree>
    <p:extLst>
      <p:ext uri="{BB962C8B-B14F-4D97-AF65-F5344CB8AC3E}">
        <p14:creationId xmlns:p14="http://schemas.microsoft.com/office/powerpoint/2010/main" val="4172375527"/>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3_Content Slide-smaller headers">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D426E116-0FE3-D446-B568-6373B436AD1A}"/>
              </a:ext>
            </a:extLst>
          </p:cNvPr>
          <p:cNvSpPr>
            <a:spLocks noGrp="1"/>
          </p:cNvSpPr>
          <p:nvPr>
            <p:ph type="body" sz="quarter" idx="11"/>
          </p:nvPr>
        </p:nvSpPr>
        <p:spPr>
          <a:xfrm>
            <a:off x="374089" y="1648758"/>
            <a:ext cx="5686987" cy="456696"/>
          </a:xfrm>
          <a:prstGeom prst="rect">
            <a:avLst/>
          </a:prstGeom>
        </p:spPr>
        <p:txBody>
          <a:bodyPr lIns="0" tIns="0" rIns="0" bIns="0">
            <a:noAutofit/>
          </a:bodyPr>
          <a:lstStyle>
            <a:lvl1pPr marL="0" indent="0">
              <a:lnSpc>
                <a:spcPct val="90000"/>
              </a:lnSpc>
              <a:buNone/>
              <a:defRPr sz="2000" b="0" i="0">
                <a:solidFill>
                  <a:srgbClr val="4A4A4A"/>
                </a:solidFill>
                <a:latin typeface="Montserrat SemiBold" pitchFamily="2" charset="77"/>
                <a:cs typeface="Arial" panose="020B0604020202020204" pitchFamily="34" charset="0"/>
              </a:defRPr>
            </a:lvl1pPr>
            <a:lvl2pPr marL="457154" indent="0">
              <a:lnSpc>
                <a:spcPts val="2400"/>
              </a:lnSpc>
              <a:buNone/>
              <a:defRPr sz="2000">
                <a:solidFill>
                  <a:srgbClr val="848585"/>
                </a:solidFill>
                <a:latin typeface="Arial" panose="020B0604020202020204" pitchFamily="34" charset="0"/>
                <a:cs typeface="Arial" panose="020B0604020202020204" pitchFamily="34" charset="0"/>
              </a:defRPr>
            </a:lvl2pPr>
            <a:lvl3pPr marL="914309" indent="0">
              <a:lnSpc>
                <a:spcPts val="2400"/>
              </a:lnSpc>
              <a:buNone/>
              <a:defRPr sz="2000">
                <a:solidFill>
                  <a:srgbClr val="848585"/>
                </a:solidFill>
                <a:latin typeface="Arial" panose="020B0604020202020204" pitchFamily="34" charset="0"/>
                <a:cs typeface="Arial" panose="020B0604020202020204" pitchFamily="34" charset="0"/>
              </a:defRPr>
            </a:lvl3pPr>
            <a:lvl4pPr marL="1371463" indent="0">
              <a:lnSpc>
                <a:spcPts val="2400"/>
              </a:lnSpc>
              <a:buNone/>
              <a:defRPr sz="2000">
                <a:solidFill>
                  <a:srgbClr val="848585"/>
                </a:solidFill>
                <a:latin typeface="Arial" panose="020B0604020202020204" pitchFamily="34" charset="0"/>
                <a:cs typeface="Arial" panose="020B0604020202020204" pitchFamily="34" charset="0"/>
              </a:defRPr>
            </a:lvl4pPr>
            <a:lvl5pPr marL="1828617" indent="0">
              <a:lnSpc>
                <a:spcPts val="2400"/>
              </a:lnSpc>
              <a:buNone/>
              <a:defRPr sz="2000">
                <a:solidFill>
                  <a:srgbClr val="848585"/>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17">
            <a:extLst>
              <a:ext uri="{FF2B5EF4-FFF2-40B4-BE49-F238E27FC236}">
                <a16:creationId xmlns:a16="http://schemas.microsoft.com/office/drawing/2014/main" id="{BC346A8C-5C1D-114F-94D6-BBB1ED290669}"/>
              </a:ext>
            </a:extLst>
          </p:cNvPr>
          <p:cNvSpPr>
            <a:spLocks noGrp="1"/>
          </p:cNvSpPr>
          <p:nvPr>
            <p:ph type="body" sz="quarter" idx="13"/>
          </p:nvPr>
        </p:nvSpPr>
        <p:spPr>
          <a:xfrm>
            <a:off x="383858" y="2035250"/>
            <a:ext cx="5677217" cy="473616"/>
          </a:xfrm>
          <a:prstGeom prst="rect">
            <a:avLst/>
          </a:prstGeom>
        </p:spPr>
        <p:txBody>
          <a:bodyPr lIns="0" tIns="0" rIns="0" bIns="0">
            <a:noAutofit/>
          </a:bodyPr>
          <a:lstStyle>
            <a:lvl1pPr marL="0" indent="0">
              <a:lnSpc>
                <a:spcPct val="90000"/>
              </a:lnSpc>
              <a:buNone/>
              <a:defRPr sz="1600" b="0" i="0">
                <a:solidFill>
                  <a:srgbClr val="2576B7"/>
                </a:solidFill>
                <a:latin typeface="Exo" panose="02000503000000000000" pitchFamily="2" charset="77"/>
                <a:cs typeface="Arial" panose="020B0604020202020204" pitchFamily="34" charset="0"/>
              </a:defRPr>
            </a:lvl1pPr>
            <a:lvl2pPr marL="457154" indent="0">
              <a:lnSpc>
                <a:spcPts val="1400"/>
              </a:lnSpc>
              <a:buNone/>
              <a:defRPr sz="1400">
                <a:solidFill>
                  <a:srgbClr val="2576B7"/>
                </a:solidFill>
                <a:latin typeface="Arial" panose="020B0604020202020204" pitchFamily="34" charset="0"/>
                <a:cs typeface="Arial" panose="020B0604020202020204" pitchFamily="34" charset="0"/>
              </a:defRPr>
            </a:lvl2pPr>
            <a:lvl3pPr marL="914309" indent="0">
              <a:lnSpc>
                <a:spcPts val="1400"/>
              </a:lnSpc>
              <a:buNone/>
              <a:defRPr sz="1400">
                <a:solidFill>
                  <a:srgbClr val="2576B7"/>
                </a:solidFill>
                <a:latin typeface="Arial" panose="020B0604020202020204" pitchFamily="34" charset="0"/>
                <a:cs typeface="Arial" panose="020B0604020202020204" pitchFamily="34" charset="0"/>
              </a:defRPr>
            </a:lvl3pPr>
            <a:lvl4pPr marL="1371463" indent="0">
              <a:lnSpc>
                <a:spcPts val="1400"/>
              </a:lnSpc>
              <a:buNone/>
              <a:defRPr sz="1400">
                <a:solidFill>
                  <a:srgbClr val="2576B7"/>
                </a:solidFill>
                <a:latin typeface="Arial" panose="020B0604020202020204" pitchFamily="34" charset="0"/>
                <a:cs typeface="Arial" panose="020B0604020202020204" pitchFamily="34" charset="0"/>
              </a:defRPr>
            </a:lvl4pPr>
            <a:lvl5pPr marL="1828617" indent="0">
              <a:lnSpc>
                <a:spcPts val="1400"/>
              </a:lnSpc>
              <a:buNone/>
              <a:defRPr sz="1400">
                <a:solidFill>
                  <a:srgbClr val="2576B7"/>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Text Placeholder 14">
            <a:extLst>
              <a:ext uri="{FF2B5EF4-FFF2-40B4-BE49-F238E27FC236}">
                <a16:creationId xmlns:a16="http://schemas.microsoft.com/office/drawing/2014/main" id="{4B8B8A6C-F3E5-4C48-A9BB-D5FCE566C12E}"/>
              </a:ext>
            </a:extLst>
          </p:cNvPr>
          <p:cNvSpPr>
            <a:spLocks noGrp="1"/>
          </p:cNvSpPr>
          <p:nvPr>
            <p:ph type="body" sz="quarter" idx="12"/>
          </p:nvPr>
        </p:nvSpPr>
        <p:spPr>
          <a:xfrm>
            <a:off x="371476" y="3127759"/>
            <a:ext cx="3744912" cy="2680175"/>
          </a:xfrm>
          <a:prstGeom prst="rect">
            <a:avLst/>
          </a:prstGeom>
        </p:spPr>
        <p:txBody>
          <a:bodyPr lIns="0" tIns="0" rIns="0" bIns="0" numCol="1" spcCol="360000">
            <a:noAutofit/>
          </a:bodyPr>
          <a:lstStyle>
            <a:lvl1pPr marL="0" indent="0">
              <a:lnSpc>
                <a:spcPct val="110000"/>
              </a:lnSpc>
              <a:buNone/>
              <a:defRPr sz="1400" b="0" i="0">
                <a:solidFill>
                  <a:srgbClr val="000000"/>
                </a:solidFill>
                <a:latin typeface="Roboto Condensed Light" panose="02000000000000000000" pitchFamily="2" charset="0"/>
                <a:cs typeface="Arial Narrow" panose="020B0604020202020204" pitchFamily="34" charset="0"/>
              </a:defRPr>
            </a:lvl1pPr>
            <a:lvl2pPr marL="457154" indent="0">
              <a:lnSpc>
                <a:spcPts val="1700"/>
              </a:lnSpc>
              <a:buNone/>
              <a:defRPr sz="1400">
                <a:solidFill>
                  <a:srgbClr val="4B4B4B"/>
                </a:solidFill>
                <a:latin typeface="Arial" panose="020B0604020202020204" pitchFamily="34" charset="0"/>
                <a:cs typeface="Arial" panose="020B0604020202020204" pitchFamily="34" charset="0"/>
              </a:defRPr>
            </a:lvl2pPr>
            <a:lvl3pPr marL="914309" indent="0">
              <a:lnSpc>
                <a:spcPts val="1700"/>
              </a:lnSpc>
              <a:buNone/>
              <a:defRPr sz="1400">
                <a:solidFill>
                  <a:srgbClr val="4B4B4B"/>
                </a:solidFill>
                <a:latin typeface="Arial" panose="020B0604020202020204" pitchFamily="34" charset="0"/>
                <a:cs typeface="Arial" panose="020B0604020202020204" pitchFamily="34" charset="0"/>
              </a:defRPr>
            </a:lvl3pPr>
            <a:lvl4pPr marL="1371463" indent="0">
              <a:lnSpc>
                <a:spcPts val="1700"/>
              </a:lnSpc>
              <a:buNone/>
              <a:defRPr sz="1400">
                <a:solidFill>
                  <a:srgbClr val="4B4B4B"/>
                </a:solidFill>
                <a:latin typeface="Arial" panose="020B0604020202020204" pitchFamily="34" charset="0"/>
                <a:cs typeface="Arial" panose="020B0604020202020204" pitchFamily="34" charset="0"/>
              </a:defRPr>
            </a:lvl4pPr>
            <a:lvl5pPr marL="1828617" indent="0">
              <a:lnSpc>
                <a:spcPts val="1700"/>
              </a:lnSpc>
              <a:buNone/>
              <a:defRPr sz="1400">
                <a:solidFill>
                  <a:srgbClr val="4B4B4B"/>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2" name="Title 9">
            <a:extLst>
              <a:ext uri="{FF2B5EF4-FFF2-40B4-BE49-F238E27FC236}">
                <a16:creationId xmlns:a16="http://schemas.microsoft.com/office/drawing/2014/main" id="{488EE5B4-C583-A04D-B5FC-EA23A0B46B36}"/>
              </a:ext>
            </a:extLst>
          </p:cNvPr>
          <p:cNvSpPr>
            <a:spLocks noGrp="1"/>
          </p:cNvSpPr>
          <p:nvPr>
            <p:ph type="title"/>
          </p:nvPr>
        </p:nvSpPr>
        <p:spPr>
          <a:xfrm>
            <a:off x="354106" y="639749"/>
            <a:ext cx="4967041" cy="1130188"/>
          </a:xfrm>
        </p:spPr>
        <p:txBody>
          <a:bodyPr>
            <a:noAutofit/>
          </a:bodyPr>
          <a:lstStyle>
            <a:lvl1pPr>
              <a:lnSpc>
                <a:spcPct val="90000"/>
              </a:lnSpc>
              <a:defRPr sz="3000" b="0" i="0"/>
            </a:lvl1pPr>
          </a:lstStyle>
          <a:p>
            <a:r>
              <a:rPr lang="en-US"/>
              <a:t>Click to edit Master title style</a:t>
            </a:r>
          </a:p>
        </p:txBody>
      </p:sp>
    </p:spTree>
    <p:extLst>
      <p:ext uri="{BB962C8B-B14F-4D97-AF65-F5344CB8AC3E}">
        <p14:creationId xmlns:p14="http://schemas.microsoft.com/office/powerpoint/2010/main" val="31383793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10" Type="http://schemas.openxmlformats.org/officeDocument/2006/relationships/theme" Target="../theme/theme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9" Type="http://schemas.openxmlformats.org/officeDocument/2006/relationships/slideLayout" Target="../slideLayouts/slideLayout61.xml"/><Relationship Id="rId21" Type="http://schemas.openxmlformats.org/officeDocument/2006/relationships/slideLayout" Target="../slideLayouts/slideLayout43.xml"/><Relationship Id="rId34" Type="http://schemas.openxmlformats.org/officeDocument/2006/relationships/slideLayout" Target="../slideLayouts/slideLayout56.xml"/><Relationship Id="rId42" Type="http://schemas.openxmlformats.org/officeDocument/2006/relationships/slideLayout" Target="../slideLayouts/slideLayout64.xml"/><Relationship Id="rId47" Type="http://schemas.openxmlformats.org/officeDocument/2006/relationships/slideLayout" Target="../slideLayouts/slideLayout69.xml"/><Relationship Id="rId50" Type="http://schemas.openxmlformats.org/officeDocument/2006/relationships/slideLayout" Target="../slideLayouts/slideLayout72.xml"/><Relationship Id="rId55" Type="http://schemas.openxmlformats.org/officeDocument/2006/relationships/slideLayout" Target="../slideLayouts/slideLayout77.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9" Type="http://schemas.openxmlformats.org/officeDocument/2006/relationships/slideLayout" Target="../slideLayouts/slideLayout51.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32" Type="http://schemas.openxmlformats.org/officeDocument/2006/relationships/slideLayout" Target="../slideLayouts/slideLayout54.xml"/><Relationship Id="rId37" Type="http://schemas.openxmlformats.org/officeDocument/2006/relationships/slideLayout" Target="../slideLayouts/slideLayout59.xml"/><Relationship Id="rId40" Type="http://schemas.openxmlformats.org/officeDocument/2006/relationships/slideLayout" Target="../slideLayouts/slideLayout62.xml"/><Relationship Id="rId45" Type="http://schemas.openxmlformats.org/officeDocument/2006/relationships/slideLayout" Target="../slideLayouts/slideLayout67.xml"/><Relationship Id="rId53" Type="http://schemas.openxmlformats.org/officeDocument/2006/relationships/slideLayout" Target="../slideLayouts/slideLayout75.xml"/><Relationship Id="rId58" Type="http://schemas.openxmlformats.org/officeDocument/2006/relationships/theme" Target="../theme/theme4.xml"/><Relationship Id="rId5" Type="http://schemas.openxmlformats.org/officeDocument/2006/relationships/slideLayout" Target="../slideLayouts/slideLayout27.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 Id="rId35" Type="http://schemas.openxmlformats.org/officeDocument/2006/relationships/slideLayout" Target="../slideLayouts/slideLayout57.xml"/><Relationship Id="rId43" Type="http://schemas.openxmlformats.org/officeDocument/2006/relationships/slideLayout" Target="../slideLayouts/slideLayout65.xml"/><Relationship Id="rId48" Type="http://schemas.openxmlformats.org/officeDocument/2006/relationships/slideLayout" Target="../slideLayouts/slideLayout70.xml"/><Relationship Id="rId56" Type="http://schemas.openxmlformats.org/officeDocument/2006/relationships/slideLayout" Target="../slideLayouts/slideLayout78.xml"/><Relationship Id="rId8" Type="http://schemas.openxmlformats.org/officeDocument/2006/relationships/slideLayout" Target="../slideLayouts/slideLayout30.xml"/><Relationship Id="rId51" Type="http://schemas.openxmlformats.org/officeDocument/2006/relationships/slideLayout" Target="../slideLayouts/slideLayout73.xml"/><Relationship Id="rId3" Type="http://schemas.openxmlformats.org/officeDocument/2006/relationships/slideLayout" Target="../slideLayouts/slideLayout25.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33" Type="http://schemas.openxmlformats.org/officeDocument/2006/relationships/slideLayout" Target="../slideLayouts/slideLayout55.xml"/><Relationship Id="rId38" Type="http://schemas.openxmlformats.org/officeDocument/2006/relationships/slideLayout" Target="../slideLayouts/slideLayout60.xml"/><Relationship Id="rId46" Type="http://schemas.openxmlformats.org/officeDocument/2006/relationships/slideLayout" Target="../slideLayouts/slideLayout68.xml"/><Relationship Id="rId20" Type="http://schemas.openxmlformats.org/officeDocument/2006/relationships/slideLayout" Target="../slideLayouts/slideLayout42.xml"/><Relationship Id="rId41" Type="http://schemas.openxmlformats.org/officeDocument/2006/relationships/slideLayout" Target="../slideLayouts/slideLayout63.xml"/><Relationship Id="rId54" Type="http://schemas.openxmlformats.org/officeDocument/2006/relationships/slideLayout" Target="../slideLayouts/slideLayout76.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36" Type="http://schemas.openxmlformats.org/officeDocument/2006/relationships/slideLayout" Target="../slideLayouts/slideLayout58.xml"/><Relationship Id="rId49" Type="http://schemas.openxmlformats.org/officeDocument/2006/relationships/slideLayout" Target="../slideLayouts/slideLayout71.xml"/><Relationship Id="rId57" Type="http://schemas.openxmlformats.org/officeDocument/2006/relationships/slideLayout" Target="../slideLayouts/slideLayout79.xml"/><Relationship Id="rId10" Type="http://schemas.openxmlformats.org/officeDocument/2006/relationships/slideLayout" Target="../slideLayouts/slideLayout32.xml"/><Relationship Id="rId31" Type="http://schemas.openxmlformats.org/officeDocument/2006/relationships/slideLayout" Target="../slideLayouts/slideLayout53.xml"/><Relationship Id="rId44" Type="http://schemas.openxmlformats.org/officeDocument/2006/relationships/slideLayout" Target="../slideLayouts/slideLayout66.xml"/><Relationship Id="rId52" Type="http://schemas.openxmlformats.org/officeDocument/2006/relationships/slideLayout" Target="../slideLayouts/slideLayout74.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slideLayout" Target="../slideLayouts/slideLayout105.xml"/><Relationship Id="rId39" Type="http://schemas.openxmlformats.org/officeDocument/2006/relationships/slideLayout" Target="../slideLayouts/slideLayout118.xml"/><Relationship Id="rId21" Type="http://schemas.openxmlformats.org/officeDocument/2006/relationships/slideLayout" Target="../slideLayouts/slideLayout100.xml"/><Relationship Id="rId34" Type="http://schemas.openxmlformats.org/officeDocument/2006/relationships/slideLayout" Target="../slideLayouts/slideLayout113.xml"/><Relationship Id="rId42" Type="http://schemas.openxmlformats.org/officeDocument/2006/relationships/slideLayout" Target="../slideLayouts/slideLayout121.xml"/><Relationship Id="rId47" Type="http://schemas.openxmlformats.org/officeDocument/2006/relationships/slideLayout" Target="../slideLayouts/slideLayout126.xml"/><Relationship Id="rId50" Type="http://schemas.openxmlformats.org/officeDocument/2006/relationships/slideLayout" Target="../slideLayouts/slideLayout129.xml"/><Relationship Id="rId55" Type="http://schemas.openxmlformats.org/officeDocument/2006/relationships/slideLayout" Target="../slideLayouts/slideLayout134.xml"/><Relationship Id="rId7" Type="http://schemas.openxmlformats.org/officeDocument/2006/relationships/slideLayout" Target="../slideLayouts/slideLayout86.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9" Type="http://schemas.openxmlformats.org/officeDocument/2006/relationships/slideLayout" Target="../slideLayouts/slideLayout108.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32" Type="http://schemas.openxmlformats.org/officeDocument/2006/relationships/slideLayout" Target="../slideLayouts/slideLayout111.xml"/><Relationship Id="rId37" Type="http://schemas.openxmlformats.org/officeDocument/2006/relationships/slideLayout" Target="../slideLayouts/slideLayout116.xml"/><Relationship Id="rId40" Type="http://schemas.openxmlformats.org/officeDocument/2006/relationships/slideLayout" Target="../slideLayouts/slideLayout119.xml"/><Relationship Id="rId45" Type="http://schemas.openxmlformats.org/officeDocument/2006/relationships/slideLayout" Target="../slideLayouts/slideLayout124.xml"/><Relationship Id="rId53" Type="http://schemas.openxmlformats.org/officeDocument/2006/relationships/slideLayout" Target="../slideLayouts/slideLayout132.xml"/><Relationship Id="rId58" Type="http://schemas.openxmlformats.org/officeDocument/2006/relationships/slideLayout" Target="../slideLayouts/slideLayout137.xml"/><Relationship Id="rId5" Type="http://schemas.openxmlformats.org/officeDocument/2006/relationships/slideLayout" Target="../slideLayouts/slideLayout84.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 Id="rId27" Type="http://schemas.openxmlformats.org/officeDocument/2006/relationships/slideLayout" Target="../slideLayouts/slideLayout106.xml"/><Relationship Id="rId30" Type="http://schemas.openxmlformats.org/officeDocument/2006/relationships/slideLayout" Target="../slideLayouts/slideLayout109.xml"/><Relationship Id="rId35" Type="http://schemas.openxmlformats.org/officeDocument/2006/relationships/slideLayout" Target="../slideLayouts/slideLayout114.xml"/><Relationship Id="rId43" Type="http://schemas.openxmlformats.org/officeDocument/2006/relationships/slideLayout" Target="../slideLayouts/slideLayout122.xml"/><Relationship Id="rId48" Type="http://schemas.openxmlformats.org/officeDocument/2006/relationships/slideLayout" Target="../slideLayouts/slideLayout127.xml"/><Relationship Id="rId56" Type="http://schemas.openxmlformats.org/officeDocument/2006/relationships/slideLayout" Target="../slideLayouts/slideLayout135.xml"/><Relationship Id="rId8" Type="http://schemas.openxmlformats.org/officeDocument/2006/relationships/slideLayout" Target="../slideLayouts/slideLayout87.xml"/><Relationship Id="rId51" Type="http://schemas.openxmlformats.org/officeDocument/2006/relationships/slideLayout" Target="../slideLayouts/slideLayout130.xml"/><Relationship Id="rId3" Type="http://schemas.openxmlformats.org/officeDocument/2006/relationships/slideLayout" Target="../slideLayouts/slideLayout82.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slideLayout" Target="../slideLayouts/slideLayout104.xml"/><Relationship Id="rId33" Type="http://schemas.openxmlformats.org/officeDocument/2006/relationships/slideLayout" Target="../slideLayouts/slideLayout112.xml"/><Relationship Id="rId38" Type="http://schemas.openxmlformats.org/officeDocument/2006/relationships/slideLayout" Target="../slideLayouts/slideLayout117.xml"/><Relationship Id="rId46" Type="http://schemas.openxmlformats.org/officeDocument/2006/relationships/slideLayout" Target="../slideLayouts/slideLayout125.xml"/><Relationship Id="rId59" Type="http://schemas.openxmlformats.org/officeDocument/2006/relationships/theme" Target="../theme/theme5.xml"/><Relationship Id="rId20" Type="http://schemas.openxmlformats.org/officeDocument/2006/relationships/slideLayout" Target="../slideLayouts/slideLayout99.xml"/><Relationship Id="rId41" Type="http://schemas.openxmlformats.org/officeDocument/2006/relationships/slideLayout" Target="../slideLayouts/slideLayout120.xml"/><Relationship Id="rId54" Type="http://schemas.openxmlformats.org/officeDocument/2006/relationships/slideLayout" Target="../slideLayouts/slideLayout133.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28" Type="http://schemas.openxmlformats.org/officeDocument/2006/relationships/slideLayout" Target="../slideLayouts/slideLayout107.xml"/><Relationship Id="rId36" Type="http://schemas.openxmlformats.org/officeDocument/2006/relationships/slideLayout" Target="../slideLayouts/slideLayout115.xml"/><Relationship Id="rId49" Type="http://schemas.openxmlformats.org/officeDocument/2006/relationships/slideLayout" Target="../slideLayouts/slideLayout128.xml"/><Relationship Id="rId57" Type="http://schemas.openxmlformats.org/officeDocument/2006/relationships/slideLayout" Target="../slideLayouts/slideLayout136.xml"/><Relationship Id="rId10" Type="http://schemas.openxmlformats.org/officeDocument/2006/relationships/slideLayout" Target="../slideLayouts/slideLayout89.xml"/><Relationship Id="rId31" Type="http://schemas.openxmlformats.org/officeDocument/2006/relationships/slideLayout" Target="../slideLayouts/slideLayout110.xml"/><Relationship Id="rId44" Type="http://schemas.openxmlformats.org/officeDocument/2006/relationships/slideLayout" Target="../slideLayouts/slideLayout123.xml"/><Relationship Id="rId52" Type="http://schemas.openxmlformats.org/officeDocument/2006/relationships/slideLayout" Target="../slideLayouts/slideLayout131.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50.xml"/><Relationship Id="rId18" Type="http://schemas.openxmlformats.org/officeDocument/2006/relationships/slideLayout" Target="../slideLayouts/slideLayout155.xml"/><Relationship Id="rId26" Type="http://schemas.openxmlformats.org/officeDocument/2006/relationships/slideLayout" Target="../slideLayouts/slideLayout163.xml"/><Relationship Id="rId39" Type="http://schemas.openxmlformats.org/officeDocument/2006/relationships/slideLayout" Target="../slideLayouts/slideLayout176.xml"/><Relationship Id="rId21" Type="http://schemas.openxmlformats.org/officeDocument/2006/relationships/slideLayout" Target="../slideLayouts/slideLayout158.xml"/><Relationship Id="rId34" Type="http://schemas.openxmlformats.org/officeDocument/2006/relationships/slideLayout" Target="../slideLayouts/slideLayout171.xml"/><Relationship Id="rId42" Type="http://schemas.openxmlformats.org/officeDocument/2006/relationships/slideLayout" Target="../slideLayouts/slideLayout179.xml"/><Relationship Id="rId47" Type="http://schemas.openxmlformats.org/officeDocument/2006/relationships/slideLayout" Target="../slideLayouts/slideLayout184.xml"/><Relationship Id="rId50" Type="http://schemas.openxmlformats.org/officeDocument/2006/relationships/slideLayout" Target="../slideLayouts/slideLayout187.xml"/><Relationship Id="rId55" Type="http://schemas.openxmlformats.org/officeDocument/2006/relationships/slideLayout" Target="../slideLayouts/slideLayout192.xml"/><Relationship Id="rId7" Type="http://schemas.openxmlformats.org/officeDocument/2006/relationships/slideLayout" Target="../slideLayouts/slideLayout144.xml"/><Relationship Id="rId2" Type="http://schemas.openxmlformats.org/officeDocument/2006/relationships/slideLayout" Target="../slideLayouts/slideLayout139.xml"/><Relationship Id="rId16" Type="http://schemas.openxmlformats.org/officeDocument/2006/relationships/slideLayout" Target="../slideLayouts/slideLayout153.xml"/><Relationship Id="rId29" Type="http://schemas.openxmlformats.org/officeDocument/2006/relationships/slideLayout" Target="../slideLayouts/slideLayout166.xml"/><Relationship Id="rId11" Type="http://schemas.openxmlformats.org/officeDocument/2006/relationships/slideLayout" Target="../slideLayouts/slideLayout148.xml"/><Relationship Id="rId24" Type="http://schemas.openxmlformats.org/officeDocument/2006/relationships/slideLayout" Target="../slideLayouts/slideLayout161.xml"/><Relationship Id="rId32" Type="http://schemas.openxmlformats.org/officeDocument/2006/relationships/slideLayout" Target="../slideLayouts/slideLayout169.xml"/><Relationship Id="rId37" Type="http://schemas.openxmlformats.org/officeDocument/2006/relationships/slideLayout" Target="../slideLayouts/slideLayout174.xml"/><Relationship Id="rId40" Type="http://schemas.openxmlformats.org/officeDocument/2006/relationships/slideLayout" Target="../slideLayouts/slideLayout177.xml"/><Relationship Id="rId45" Type="http://schemas.openxmlformats.org/officeDocument/2006/relationships/slideLayout" Target="../slideLayouts/slideLayout182.xml"/><Relationship Id="rId53" Type="http://schemas.openxmlformats.org/officeDocument/2006/relationships/slideLayout" Target="../slideLayouts/slideLayout190.xml"/><Relationship Id="rId58" Type="http://schemas.openxmlformats.org/officeDocument/2006/relationships/slideLayout" Target="../slideLayouts/slideLayout195.xml"/><Relationship Id="rId5" Type="http://schemas.openxmlformats.org/officeDocument/2006/relationships/slideLayout" Target="../slideLayouts/slideLayout142.xml"/><Relationship Id="rId19" Type="http://schemas.openxmlformats.org/officeDocument/2006/relationships/slideLayout" Target="../slideLayouts/slideLayout156.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14" Type="http://schemas.openxmlformats.org/officeDocument/2006/relationships/slideLayout" Target="../slideLayouts/slideLayout151.xml"/><Relationship Id="rId22" Type="http://schemas.openxmlformats.org/officeDocument/2006/relationships/slideLayout" Target="../slideLayouts/slideLayout159.xml"/><Relationship Id="rId27" Type="http://schemas.openxmlformats.org/officeDocument/2006/relationships/slideLayout" Target="../slideLayouts/slideLayout164.xml"/><Relationship Id="rId30" Type="http://schemas.openxmlformats.org/officeDocument/2006/relationships/slideLayout" Target="../slideLayouts/slideLayout167.xml"/><Relationship Id="rId35" Type="http://schemas.openxmlformats.org/officeDocument/2006/relationships/slideLayout" Target="../slideLayouts/slideLayout172.xml"/><Relationship Id="rId43" Type="http://schemas.openxmlformats.org/officeDocument/2006/relationships/slideLayout" Target="../slideLayouts/slideLayout180.xml"/><Relationship Id="rId48" Type="http://schemas.openxmlformats.org/officeDocument/2006/relationships/slideLayout" Target="../slideLayouts/slideLayout185.xml"/><Relationship Id="rId56" Type="http://schemas.openxmlformats.org/officeDocument/2006/relationships/slideLayout" Target="../slideLayouts/slideLayout193.xml"/><Relationship Id="rId8" Type="http://schemas.openxmlformats.org/officeDocument/2006/relationships/slideLayout" Target="../slideLayouts/slideLayout145.xml"/><Relationship Id="rId51" Type="http://schemas.openxmlformats.org/officeDocument/2006/relationships/slideLayout" Target="../slideLayouts/slideLayout188.xml"/><Relationship Id="rId3" Type="http://schemas.openxmlformats.org/officeDocument/2006/relationships/slideLayout" Target="../slideLayouts/slideLayout140.xml"/><Relationship Id="rId12" Type="http://schemas.openxmlformats.org/officeDocument/2006/relationships/slideLayout" Target="../slideLayouts/slideLayout149.xml"/><Relationship Id="rId17" Type="http://schemas.openxmlformats.org/officeDocument/2006/relationships/slideLayout" Target="../slideLayouts/slideLayout154.xml"/><Relationship Id="rId25" Type="http://schemas.openxmlformats.org/officeDocument/2006/relationships/slideLayout" Target="../slideLayouts/slideLayout162.xml"/><Relationship Id="rId33" Type="http://schemas.openxmlformats.org/officeDocument/2006/relationships/slideLayout" Target="../slideLayouts/slideLayout170.xml"/><Relationship Id="rId38" Type="http://schemas.openxmlformats.org/officeDocument/2006/relationships/slideLayout" Target="../slideLayouts/slideLayout175.xml"/><Relationship Id="rId46" Type="http://schemas.openxmlformats.org/officeDocument/2006/relationships/slideLayout" Target="../slideLayouts/slideLayout183.xml"/><Relationship Id="rId59" Type="http://schemas.openxmlformats.org/officeDocument/2006/relationships/theme" Target="../theme/theme6.xml"/><Relationship Id="rId20" Type="http://schemas.openxmlformats.org/officeDocument/2006/relationships/slideLayout" Target="../slideLayouts/slideLayout157.xml"/><Relationship Id="rId41" Type="http://schemas.openxmlformats.org/officeDocument/2006/relationships/slideLayout" Target="../slideLayouts/slideLayout178.xml"/><Relationship Id="rId54" Type="http://schemas.openxmlformats.org/officeDocument/2006/relationships/slideLayout" Target="../slideLayouts/slideLayout191.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5" Type="http://schemas.openxmlformats.org/officeDocument/2006/relationships/slideLayout" Target="../slideLayouts/slideLayout152.xml"/><Relationship Id="rId23" Type="http://schemas.openxmlformats.org/officeDocument/2006/relationships/slideLayout" Target="../slideLayouts/slideLayout160.xml"/><Relationship Id="rId28" Type="http://schemas.openxmlformats.org/officeDocument/2006/relationships/slideLayout" Target="../slideLayouts/slideLayout165.xml"/><Relationship Id="rId36" Type="http://schemas.openxmlformats.org/officeDocument/2006/relationships/slideLayout" Target="../slideLayouts/slideLayout173.xml"/><Relationship Id="rId49" Type="http://schemas.openxmlformats.org/officeDocument/2006/relationships/slideLayout" Target="../slideLayouts/slideLayout186.xml"/><Relationship Id="rId57" Type="http://schemas.openxmlformats.org/officeDocument/2006/relationships/slideLayout" Target="../slideLayouts/slideLayout194.xml"/><Relationship Id="rId10" Type="http://schemas.openxmlformats.org/officeDocument/2006/relationships/slideLayout" Target="../slideLayouts/slideLayout147.xml"/><Relationship Id="rId31" Type="http://schemas.openxmlformats.org/officeDocument/2006/relationships/slideLayout" Target="../slideLayouts/slideLayout168.xml"/><Relationship Id="rId44" Type="http://schemas.openxmlformats.org/officeDocument/2006/relationships/slideLayout" Target="../slideLayouts/slideLayout181.xml"/><Relationship Id="rId52" Type="http://schemas.openxmlformats.org/officeDocument/2006/relationships/slideLayout" Target="../slideLayouts/slideLayout18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object 40">
            <a:extLst>
              <a:ext uri="{FF2B5EF4-FFF2-40B4-BE49-F238E27FC236}">
                <a16:creationId xmlns:a16="http://schemas.microsoft.com/office/drawing/2014/main" id="{CAA2DC47-C07C-8841-8398-880188265DC9}"/>
              </a:ext>
            </a:extLst>
          </p:cNvPr>
          <p:cNvSpPr txBox="1"/>
          <p:nvPr userDrawn="1"/>
        </p:nvSpPr>
        <p:spPr>
          <a:xfrm>
            <a:off x="5965031" y="6040551"/>
            <a:ext cx="3221785" cy="502469"/>
          </a:xfrm>
          <a:prstGeom prst="rect">
            <a:avLst/>
          </a:prstGeom>
        </p:spPr>
        <p:txBody>
          <a:bodyPr vert="horz" wrap="square" lIns="0" tIns="2310" rIns="0" bIns="0" rtlCol="0">
            <a:noAutofit/>
          </a:bodyPr>
          <a:lstStyle/>
          <a:p>
            <a:pPr marL="7701" marR="3081" indent="33886" algn="r">
              <a:lnSpc>
                <a:spcPts val="958"/>
              </a:lnSpc>
              <a:spcBef>
                <a:spcPts val="18"/>
              </a:spcBef>
            </a:pPr>
            <a:r>
              <a:rPr sz="788" b="0" i="0" spc="-6" dirty="0">
                <a:solidFill>
                  <a:schemeClr val="tx1"/>
                </a:solidFill>
                <a:latin typeface="Roboto Condensed Light" panose="02000000000000000000" pitchFamily="2" charset="0"/>
                <a:ea typeface="Roboto Condensed Light" panose="02000000000000000000" pitchFamily="2" charset="0"/>
                <a:cs typeface="Arial"/>
              </a:rPr>
              <a:t>Info-Tech </a:t>
            </a:r>
            <a:r>
              <a:rPr sz="788" b="0" i="0" spc="3" dirty="0">
                <a:solidFill>
                  <a:schemeClr val="tx1"/>
                </a:solidFill>
                <a:latin typeface="Roboto Condensed Light" panose="02000000000000000000" pitchFamily="2" charset="0"/>
                <a:ea typeface="Roboto Condensed Light" panose="02000000000000000000" pitchFamily="2" charset="0"/>
                <a:cs typeface="Arial"/>
              </a:rPr>
              <a:t>Research </a:t>
            </a:r>
            <a:r>
              <a:rPr sz="788" b="0" i="0" spc="6" dirty="0">
                <a:solidFill>
                  <a:schemeClr val="tx1"/>
                </a:solidFill>
                <a:latin typeface="Roboto Condensed Light" panose="02000000000000000000" pitchFamily="2" charset="0"/>
                <a:ea typeface="Roboto Condensed Light" panose="02000000000000000000" pitchFamily="2" charset="0"/>
                <a:cs typeface="Arial"/>
              </a:rPr>
              <a:t>Group </a:t>
            </a:r>
            <a:r>
              <a:rPr sz="788" b="0" i="0" spc="3" dirty="0">
                <a:solidFill>
                  <a:schemeClr val="tx1"/>
                </a:solidFill>
                <a:latin typeface="Roboto Condensed Light" panose="02000000000000000000" pitchFamily="2" charset="0"/>
                <a:ea typeface="Roboto Condensed Light" panose="02000000000000000000" pitchFamily="2" charset="0"/>
                <a:cs typeface="Arial"/>
              </a:rPr>
              <a:t>Inc. </a:t>
            </a:r>
            <a:r>
              <a:rPr sz="788" b="0" i="0" dirty="0">
                <a:solidFill>
                  <a:schemeClr val="tx1"/>
                </a:solidFill>
                <a:latin typeface="Roboto Condensed Light" panose="02000000000000000000" pitchFamily="2" charset="0"/>
                <a:ea typeface="Roboto Condensed Light" panose="02000000000000000000" pitchFamily="2" charset="0"/>
                <a:cs typeface="Arial"/>
              </a:rPr>
              <a:t>is </a:t>
            </a:r>
            <a:r>
              <a:rPr sz="788" b="0" i="0" spc="6" dirty="0">
                <a:solidFill>
                  <a:schemeClr val="tx1"/>
                </a:solidFill>
                <a:latin typeface="Roboto Condensed Light" panose="02000000000000000000" pitchFamily="2" charset="0"/>
                <a:ea typeface="Roboto Condensed Light" panose="02000000000000000000" pitchFamily="2" charset="0"/>
                <a:cs typeface="Arial"/>
              </a:rPr>
              <a:t>a </a:t>
            </a:r>
            <a:r>
              <a:rPr sz="788" b="0" i="0" dirty="0">
                <a:solidFill>
                  <a:schemeClr val="tx1"/>
                </a:solidFill>
                <a:latin typeface="Roboto Condensed Light" panose="02000000000000000000" pitchFamily="2" charset="0"/>
                <a:ea typeface="Roboto Condensed Light" panose="02000000000000000000" pitchFamily="2" charset="0"/>
                <a:cs typeface="Arial"/>
              </a:rPr>
              <a:t>global leader </a:t>
            </a:r>
            <a:r>
              <a:rPr sz="788" b="0" i="0" spc="3" dirty="0">
                <a:solidFill>
                  <a:schemeClr val="tx1"/>
                </a:solidFill>
                <a:latin typeface="Roboto Condensed Light" panose="02000000000000000000" pitchFamily="2" charset="0"/>
                <a:ea typeface="Roboto Condensed Light" panose="02000000000000000000" pitchFamily="2" charset="0"/>
                <a:cs typeface="Arial"/>
              </a:rPr>
              <a:t>in </a:t>
            </a:r>
            <a:r>
              <a:rPr sz="788" b="0" i="0" dirty="0">
                <a:solidFill>
                  <a:schemeClr val="tx1"/>
                </a:solidFill>
                <a:latin typeface="Roboto Condensed Light" panose="02000000000000000000" pitchFamily="2" charset="0"/>
                <a:ea typeface="Roboto Condensed Light" panose="02000000000000000000" pitchFamily="2" charset="0"/>
                <a:cs typeface="Arial"/>
              </a:rPr>
              <a:t>providing </a:t>
            </a:r>
            <a:r>
              <a:rPr sz="788" b="0" i="0" spc="3" dirty="0">
                <a:solidFill>
                  <a:schemeClr val="tx1"/>
                </a:solidFill>
                <a:latin typeface="Roboto Condensed Light" panose="02000000000000000000" pitchFamily="2" charset="0"/>
                <a:ea typeface="Roboto Condensed Light" panose="02000000000000000000" pitchFamily="2" charset="0"/>
                <a:cs typeface="Arial"/>
              </a:rPr>
              <a:t>IT research</a:t>
            </a:r>
            <a:r>
              <a:rPr sz="788" b="0" i="0" spc="64" dirty="0">
                <a:solidFill>
                  <a:schemeClr val="tx1"/>
                </a:solidFill>
                <a:latin typeface="Roboto Condensed Light" panose="02000000000000000000" pitchFamily="2" charset="0"/>
                <a:ea typeface="Roboto Condensed Light" panose="02000000000000000000" pitchFamily="2" charset="0"/>
                <a:cs typeface="Arial"/>
              </a:rPr>
              <a:t> </a:t>
            </a:r>
            <a:r>
              <a:rPr sz="788" b="0" i="0" spc="3" dirty="0">
                <a:solidFill>
                  <a:schemeClr val="tx1"/>
                </a:solidFill>
                <a:latin typeface="Roboto Condensed Light" panose="02000000000000000000" pitchFamily="2" charset="0"/>
                <a:ea typeface="Roboto Condensed Light" panose="02000000000000000000" pitchFamily="2" charset="0"/>
                <a:cs typeface="Arial"/>
              </a:rPr>
              <a:t>and</a:t>
            </a:r>
            <a:r>
              <a:rPr sz="788" b="0" i="0" spc="9" dirty="0">
                <a:solidFill>
                  <a:schemeClr val="tx1"/>
                </a:solidFill>
                <a:latin typeface="Roboto Condensed Light" panose="02000000000000000000" pitchFamily="2" charset="0"/>
                <a:ea typeface="Roboto Condensed Light" panose="02000000000000000000" pitchFamily="2" charset="0"/>
                <a:cs typeface="Arial"/>
              </a:rPr>
              <a:t> </a:t>
            </a:r>
            <a:r>
              <a:rPr sz="788" b="0" i="0" dirty="0">
                <a:solidFill>
                  <a:schemeClr val="tx1"/>
                </a:solidFill>
                <a:latin typeface="Roboto Condensed Light" panose="02000000000000000000" pitchFamily="2" charset="0"/>
                <a:ea typeface="Roboto Condensed Light" panose="02000000000000000000" pitchFamily="2" charset="0"/>
                <a:cs typeface="Arial"/>
              </a:rPr>
              <a:t>advice.  </a:t>
            </a:r>
            <a:r>
              <a:rPr sz="788" b="0" i="0" spc="-6" dirty="0">
                <a:solidFill>
                  <a:schemeClr val="tx1"/>
                </a:solidFill>
                <a:latin typeface="Roboto Condensed Light" panose="02000000000000000000" pitchFamily="2" charset="0"/>
                <a:ea typeface="Roboto Condensed Light" panose="02000000000000000000" pitchFamily="2" charset="0"/>
                <a:cs typeface="Arial"/>
              </a:rPr>
              <a:t>Info-Tech’s </a:t>
            </a:r>
            <a:r>
              <a:rPr sz="788" b="0" i="0" dirty="0">
                <a:solidFill>
                  <a:schemeClr val="tx1"/>
                </a:solidFill>
                <a:latin typeface="Roboto Condensed Light" panose="02000000000000000000" pitchFamily="2" charset="0"/>
                <a:ea typeface="Roboto Condensed Light" panose="02000000000000000000" pitchFamily="2" charset="0"/>
                <a:cs typeface="Arial"/>
              </a:rPr>
              <a:t>products </a:t>
            </a:r>
            <a:r>
              <a:rPr sz="788" b="0" i="0" spc="3" dirty="0">
                <a:solidFill>
                  <a:schemeClr val="tx1"/>
                </a:solidFill>
                <a:latin typeface="Roboto Condensed Light" panose="02000000000000000000" pitchFamily="2" charset="0"/>
                <a:ea typeface="Roboto Condensed Light" panose="02000000000000000000" pitchFamily="2" charset="0"/>
                <a:cs typeface="Arial"/>
              </a:rPr>
              <a:t>and services </a:t>
            </a:r>
            <a:r>
              <a:rPr sz="788" b="0" i="0" spc="6" dirty="0">
                <a:solidFill>
                  <a:schemeClr val="tx1"/>
                </a:solidFill>
                <a:latin typeface="Roboto Condensed Light" panose="02000000000000000000" pitchFamily="2" charset="0"/>
                <a:ea typeface="Roboto Condensed Light" panose="02000000000000000000" pitchFamily="2" charset="0"/>
                <a:cs typeface="Arial"/>
              </a:rPr>
              <a:t>combine </a:t>
            </a:r>
            <a:r>
              <a:rPr sz="788" b="0" i="0" dirty="0">
                <a:solidFill>
                  <a:schemeClr val="tx1"/>
                </a:solidFill>
                <a:latin typeface="Roboto Condensed Light" panose="02000000000000000000" pitchFamily="2" charset="0"/>
                <a:ea typeface="Roboto Condensed Light" panose="02000000000000000000" pitchFamily="2" charset="0"/>
                <a:cs typeface="Arial"/>
              </a:rPr>
              <a:t>actionable insight </a:t>
            </a:r>
            <a:r>
              <a:rPr sz="788" b="0" i="0" spc="3" dirty="0">
                <a:solidFill>
                  <a:schemeClr val="tx1"/>
                </a:solidFill>
                <a:latin typeface="Roboto Condensed Light" panose="02000000000000000000" pitchFamily="2" charset="0"/>
                <a:ea typeface="Roboto Condensed Light" panose="02000000000000000000" pitchFamily="2" charset="0"/>
                <a:cs typeface="Arial"/>
              </a:rPr>
              <a:t>and relevant</a:t>
            </a:r>
            <a:r>
              <a:rPr sz="788" b="0" i="0" spc="76" dirty="0">
                <a:solidFill>
                  <a:schemeClr val="tx1"/>
                </a:solidFill>
                <a:latin typeface="Roboto Condensed Light" panose="02000000000000000000" pitchFamily="2" charset="0"/>
                <a:ea typeface="Roboto Condensed Light" panose="02000000000000000000" pitchFamily="2" charset="0"/>
                <a:cs typeface="Arial"/>
              </a:rPr>
              <a:t> </a:t>
            </a:r>
            <a:r>
              <a:rPr sz="788" b="0" i="0" spc="3" dirty="0">
                <a:solidFill>
                  <a:schemeClr val="tx1"/>
                </a:solidFill>
                <a:latin typeface="Roboto Condensed Light" panose="02000000000000000000" pitchFamily="2" charset="0"/>
                <a:ea typeface="Roboto Condensed Light" panose="02000000000000000000" pitchFamily="2" charset="0"/>
                <a:cs typeface="Arial"/>
              </a:rPr>
              <a:t>advice</a:t>
            </a:r>
            <a:r>
              <a:rPr sz="788" b="0" i="0" spc="12" dirty="0">
                <a:solidFill>
                  <a:schemeClr val="tx1"/>
                </a:solidFill>
                <a:latin typeface="Roboto Condensed Light" panose="02000000000000000000" pitchFamily="2" charset="0"/>
                <a:ea typeface="Roboto Condensed Light" panose="02000000000000000000" pitchFamily="2" charset="0"/>
                <a:cs typeface="Arial"/>
              </a:rPr>
              <a:t> </a:t>
            </a:r>
            <a:r>
              <a:rPr sz="788" b="0" i="0" dirty="0">
                <a:solidFill>
                  <a:schemeClr val="tx1"/>
                </a:solidFill>
                <a:latin typeface="Roboto Condensed Light" panose="02000000000000000000" pitchFamily="2" charset="0"/>
                <a:ea typeface="Roboto Condensed Light" panose="02000000000000000000" pitchFamily="2" charset="0"/>
                <a:cs typeface="Arial"/>
              </a:rPr>
              <a:t>with  </a:t>
            </a:r>
            <a:r>
              <a:rPr sz="788" b="0" i="0" spc="3" dirty="0">
                <a:solidFill>
                  <a:schemeClr val="tx1"/>
                </a:solidFill>
                <a:latin typeface="Roboto Condensed Light" panose="02000000000000000000" pitchFamily="2" charset="0"/>
                <a:ea typeface="Roboto Condensed Light" panose="02000000000000000000" pitchFamily="2" charset="0"/>
                <a:cs typeface="Arial"/>
              </a:rPr>
              <a:t>ready-to-use tools and templates that cover the full spectrum of IT</a:t>
            </a:r>
            <a:r>
              <a:rPr sz="788" b="0" i="0" spc="73" dirty="0">
                <a:solidFill>
                  <a:schemeClr val="tx1"/>
                </a:solidFill>
                <a:latin typeface="Roboto Condensed Light" panose="02000000000000000000" pitchFamily="2" charset="0"/>
                <a:ea typeface="Roboto Condensed Light" panose="02000000000000000000" pitchFamily="2" charset="0"/>
                <a:cs typeface="Arial"/>
              </a:rPr>
              <a:t> </a:t>
            </a:r>
            <a:r>
              <a:rPr sz="788" b="0" i="0" spc="3" dirty="0">
                <a:solidFill>
                  <a:schemeClr val="tx1"/>
                </a:solidFill>
                <a:latin typeface="Roboto Condensed Light" panose="02000000000000000000" pitchFamily="2" charset="0"/>
                <a:ea typeface="Roboto Condensed Light" panose="02000000000000000000" pitchFamily="2" charset="0"/>
                <a:cs typeface="Arial"/>
              </a:rPr>
              <a:t>concerns.</a:t>
            </a:r>
            <a:endParaRPr sz="788" b="0" i="0" dirty="0">
              <a:solidFill>
                <a:schemeClr val="tx1"/>
              </a:solidFill>
              <a:latin typeface="Roboto Condensed Light" panose="02000000000000000000" pitchFamily="2" charset="0"/>
              <a:ea typeface="Roboto Condensed Light" panose="02000000000000000000" pitchFamily="2" charset="0"/>
              <a:cs typeface="Arial"/>
            </a:endParaRPr>
          </a:p>
          <a:p>
            <a:pPr marR="3851" algn="r">
              <a:lnSpc>
                <a:spcPts val="931"/>
              </a:lnSpc>
            </a:pPr>
            <a:r>
              <a:rPr sz="788" b="0" i="0" spc="6" dirty="0">
                <a:solidFill>
                  <a:schemeClr val="tx1"/>
                </a:solidFill>
                <a:latin typeface="Roboto Condensed Light" panose="02000000000000000000" pitchFamily="2" charset="0"/>
                <a:ea typeface="Roboto Condensed Light" panose="02000000000000000000" pitchFamily="2" charset="0"/>
                <a:cs typeface="Arial"/>
              </a:rPr>
              <a:t>© </a:t>
            </a:r>
            <a:r>
              <a:rPr sz="788" b="0" i="0" spc="3" dirty="0">
                <a:solidFill>
                  <a:schemeClr val="tx1"/>
                </a:solidFill>
                <a:latin typeface="Roboto Condensed Light" panose="02000000000000000000" pitchFamily="2" charset="0"/>
                <a:ea typeface="Roboto Condensed Light" panose="02000000000000000000" pitchFamily="2" charset="0"/>
                <a:cs typeface="Arial"/>
              </a:rPr>
              <a:t>1997-20</a:t>
            </a:r>
            <a:r>
              <a:rPr lang="en-US" sz="788" b="0" i="0" spc="3" dirty="0">
                <a:solidFill>
                  <a:schemeClr val="tx1"/>
                </a:solidFill>
                <a:latin typeface="Roboto Condensed Light" panose="02000000000000000000" pitchFamily="2" charset="0"/>
                <a:ea typeface="Roboto Condensed Light" panose="02000000000000000000" pitchFamily="2" charset="0"/>
                <a:cs typeface="Arial"/>
              </a:rPr>
              <a:t>21</a:t>
            </a:r>
            <a:r>
              <a:rPr sz="788" b="0" i="0" spc="3" dirty="0">
                <a:solidFill>
                  <a:schemeClr val="tx1"/>
                </a:solidFill>
                <a:latin typeface="Roboto Condensed Light" panose="02000000000000000000" pitchFamily="2" charset="0"/>
                <a:ea typeface="Roboto Condensed Light" panose="02000000000000000000" pitchFamily="2" charset="0"/>
                <a:cs typeface="Arial"/>
              </a:rPr>
              <a:t> </a:t>
            </a:r>
            <a:r>
              <a:rPr sz="788" b="0" i="0" spc="-6" dirty="0">
                <a:solidFill>
                  <a:schemeClr val="tx1"/>
                </a:solidFill>
                <a:latin typeface="Roboto Condensed Light" panose="02000000000000000000" pitchFamily="2" charset="0"/>
                <a:ea typeface="Roboto Condensed Light" panose="02000000000000000000" pitchFamily="2" charset="0"/>
                <a:cs typeface="Arial"/>
              </a:rPr>
              <a:t>Info-Tech </a:t>
            </a:r>
            <a:r>
              <a:rPr sz="788" b="0" i="0" spc="3" dirty="0">
                <a:solidFill>
                  <a:schemeClr val="tx1"/>
                </a:solidFill>
                <a:latin typeface="Roboto Condensed Light" panose="02000000000000000000" pitchFamily="2" charset="0"/>
                <a:ea typeface="Roboto Condensed Light" panose="02000000000000000000" pitchFamily="2" charset="0"/>
                <a:cs typeface="Arial"/>
              </a:rPr>
              <a:t>Research </a:t>
            </a:r>
            <a:r>
              <a:rPr sz="788" b="0" i="0" spc="6" dirty="0">
                <a:solidFill>
                  <a:schemeClr val="tx1"/>
                </a:solidFill>
                <a:latin typeface="Roboto Condensed Light" panose="02000000000000000000" pitchFamily="2" charset="0"/>
                <a:ea typeface="Roboto Condensed Light" panose="02000000000000000000" pitchFamily="2" charset="0"/>
                <a:cs typeface="Arial"/>
              </a:rPr>
              <a:t>Group</a:t>
            </a:r>
            <a:r>
              <a:rPr sz="788" b="0" i="0" spc="-27" dirty="0">
                <a:solidFill>
                  <a:schemeClr val="tx1"/>
                </a:solidFill>
                <a:latin typeface="Roboto Condensed Light" panose="02000000000000000000" pitchFamily="2" charset="0"/>
                <a:ea typeface="Roboto Condensed Light" panose="02000000000000000000" pitchFamily="2" charset="0"/>
                <a:cs typeface="Arial"/>
              </a:rPr>
              <a:t> </a:t>
            </a:r>
            <a:r>
              <a:rPr sz="788" b="0" i="0" spc="3" dirty="0">
                <a:solidFill>
                  <a:schemeClr val="tx1"/>
                </a:solidFill>
                <a:latin typeface="Roboto Condensed Light" panose="02000000000000000000" pitchFamily="2" charset="0"/>
                <a:ea typeface="Roboto Condensed Light" panose="02000000000000000000" pitchFamily="2" charset="0"/>
                <a:cs typeface="Arial"/>
              </a:rPr>
              <a:t>Inc.</a:t>
            </a:r>
            <a:endParaRPr sz="788" b="0" i="0" dirty="0">
              <a:solidFill>
                <a:schemeClr val="tx1"/>
              </a:solidFill>
              <a:latin typeface="Roboto Condensed Light" panose="02000000000000000000" pitchFamily="2" charset="0"/>
              <a:ea typeface="Roboto Condensed Light" panose="02000000000000000000" pitchFamily="2" charset="0"/>
              <a:cs typeface="Arial"/>
            </a:endParaRPr>
          </a:p>
        </p:txBody>
      </p:sp>
      <p:pic>
        <p:nvPicPr>
          <p:cNvPr id="6" name="Picture 5">
            <a:extLst>
              <a:ext uri="{FF2B5EF4-FFF2-40B4-BE49-F238E27FC236}">
                <a16:creationId xmlns:a16="http://schemas.microsoft.com/office/drawing/2014/main" id="{E9D10E23-5B6C-0E46-8E09-10A336299F8B}"/>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9551943" y="6057692"/>
            <a:ext cx="2341433" cy="466933"/>
          </a:xfrm>
          <a:prstGeom prst="rect">
            <a:avLst/>
          </a:prstGeom>
        </p:spPr>
      </p:pic>
    </p:spTree>
    <p:extLst>
      <p:ext uri="{BB962C8B-B14F-4D97-AF65-F5344CB8AC3E}">
        <p14:creationId xmlns:p14="http://schemas.microsoft.com/office/powerpoint/2010/main" val="20011551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809"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bodyStyle>
    <p:other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otherStyle>
  </p:txStyles>
  <p:extLst>
    <p:ext uri="{27BBF7A9-308A-43DC-89C8-2F10F3537804}">
      <p15:sldGuideLst xmlns:p15="http://schemas.microsoft.com/office/powerpoint/2012/main">
        <p15:guide id="1" orient="horz" pos="4110">
          <p15:clr>
            <a:srgbClr val="F26B43"/>
          </p15:clr>
        </p15:guide>
        <p15:guide id="2" pos="3840">
          <p15:clr>
            <a:srgbClr val="F26B43"/>
          </p15:clr>
        </p15:guide>
        <p15:guide id="3" orient="horz" pos="381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4784488"/>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801" r:id="rId5"/>
    <p:sldLayoutId id="2147483802" r:id="rId6"/>
    <p:sldLayoutId id="2147483803" r:id="rId7"/>
    <p:sldLayoutId id="2147483804" r:id="rId8"/>
  </p:sldLayoutIdLst>
  <p:hf hdr="0" ftr="0" dt="0"/>
  <p:txStyles>
    <p:titleStyle>
      <a:lvl1pPr>
        <a:defRPr>
          <a:latin typeface="+mj-lt"/>
          <a:ea typeface="+mj-ea"/>
          <a:cs typeface="+mj-cs"/>
        </a:defRPr>
      </a:lvl1pPr>
    </p:titleStyle>
    <p:body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bodyStyle>
    <p:other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otherStyle>
  </p:txStyles>
  <p:extLst>
    <p:ext uri="{27BBF7A9-308A-43DC-89C8-2F10F3537804}">
      <p15:sldGuideLst xmlns:p15="http://schemas.microsoft.com/office/powerpoint/2012/main">
        <p15:guide id="1" orient="horz" pos="4110">
          <p15:clr>
            <a:srgbClr val="F26B43"/>
          </p15:clr>
        </p15:guide>
        <p15:guide id="2" pos="3840">
          <p15:clr>
            <a:srgbClr val="F26B43"/>
          </p15:clr>
        </p15:guide>
        <p15:guide id="3" orient="horz" pos="381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201997"/>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8" r:id="rId9"/>
  </p:sldLayoutIdLst>
  <p:hf hdr="0" ftr="0" dt="0"/>
  <p:txStyles>
    <p:titleStyle>
      <a:lvl1pPr>
        <a:defRPr>
          <a:latin typeface="+mj-lt"/>
          <a:ea typeface="+mj-ea"/>
          <a:cs typeface="+mj-cs"/>
        </a:defRPr>
      </a:lvl1pPr>
    </p:titleStyle>
    <p:body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bodyStyle>
    <p:other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otherStyle>
  </p:txStyles>
  <p:extLst>
    <p:ext uri="{27BBF7A9-308A-43DC-89C8-2F10F3537804}">
      <p15:sldGuideLst xmlns:p15="http://schemas.microsoft.com/office/powerpoint/2012/main">
        <p15:guide id="1" orient="horz" pos="4110">
          <p15:clr>
            <a:srgbClr val="F26B43"/>
          </p15:clr>
        </p15:guide>
        <p15:guide id="2" pos="3840">
          <p15:clr>
            <a:srgbClr val="F26B43"/>
          </p15:clr>
        </p15:guide>
        <p15:guide id="3" orient="horz" pos="381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9D2D98CA-E486-8443-9BF6-95C9C1E815D5}"/>
              </a:ext>
            </a:extLst>
          </p:cNvPr>
          <p:cNvSpPr>
            <a:spLocks noGrp="1"/>
          </p:cNvSpPr>
          <p:nvPr>
            <p:ph type="title"/>
          </p:nvPr>
        </p:nvSpPr>
        <p:spPr>
          <a:xfrm>
            <a:off x="354106" y="530021"/>
            <a:ext cx="5632357" cy="1130188"/>
          </a:xfrm>
          <a:prstGeom prst="rect">
            <a:avLst/>
          </a:prstGeom>
        </p:spPr>
        <p:txBody>
          <a:bodyPr vert="horz" lIns="0" tIns="0" rIns="0" bIns="0" rtlCol="0" anchor="t" anchorCtr="0">
            <a:noAutofit/>
          </a:bodyPr>
          <a:lstStyle/>
          <a:p>
            <a:r>
              <a:rPr lang="en-US" dirty="0"/>
              <a:t>Click to edit Master title style</a:t>
            </a:r>
          </a:p>
        </p:txBody>
      </p:sp>
      <p:sp>
        <p:nvSpPr>
          <p:cNvPr id="12" name="TextBox 11">
            <a:extLst>
              <a:ext uri="{FF2B5EF4-FFF2-40B4-BE49-F238E27FC236}">
                <a16:creationId xmlns:a16="http://schemas.microsoft.com/office/drawing/2014/main" id="{9A5610B7-08DB-7849-96D1-46BF1C785ED5}"/>
              </a:ext>
            </a:extLst>
          </p:cNvPr>
          <p:cNvSpPr txBox="1"/>
          <p:nvPr userDrawn="1"/>
        </p:nvSpPr>
        <p:spPr>
          <a:xfrm>
            <a:off x="8804021" y="6449568"/>
            <a:ext cx="3438335" cy="12311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00000"/>
              </a:lnSpc>
              <a:spcBef>
                <a:spcPts val="55"/>
              </a:spcBef>
              <a:spcAft>
                <a:spcPts val="0"/>
              </a:spcAft>
              <a:buClrTx/>
              <a:buSzTx/>
              <a:buFontTx/>
              <a:buNone/>
              <a:tabLst/>
              <a:defRPr/>
            </a:pPr>
            <a:r>
              <a:rPr lang="en-CA" sz="800" spc="-18" dirty="0">
                <a:solidFill>
                  <a:schemeClr val="tx1">
                    <a:lumMod val="50000"/>
                  </a:schemeClr>
                </a:solidFill>
                <a:latin typeface="Exo" panose="02000503000000000000" pitchFamily="2" charset="77"/>
              </a:rPr>
              <a:t>Info-</a:t>
            </a:r>
            <a:r>
              <a:rPr lang="en-CA" sz="800" spc="-103" dirty="0">
                <a:solidFill>
                  <a:schemeClr val="tx1">
                    <a:lumMod val="50000"/>
                  </a:schemeClr>
                </a:solidFill>
                <a:latin typeface="Exo" panose="02000503000000000000" pitchFamily="2" charset="77"/>
              </a:rPr>
              <a:t>T</a:t>
            </a:r>
            <a:r>
              <a:rPr lang="en-CA" sz="800" spc="-15" dirty="0">
                <a:solidFill>
                  <a:schemeClr val="tx1">
                    <a:lumMod val="50000"/>
                  </a:schemeClr>
                </a:solidFill>
                <a:latin typeface="Exo" panose="02000503000000000000" pitchFamily="2" charset="77"/>
              </a:rPr>
              <a:t>ec</a:t>
            </a:r>
            <a:r>
              <a:rPr lang="en-CA" sz="800" spc="6" dirty="0">
                <a:solidFill>
                  <a:schemeClr val="tx1">
                    <a:lumMod val="50000"/>
                  </a:schemeClr>
                </a:solidFill>
                <a:latin typeface="Exo" panose="02000503000000000000" pitchFamily="2" charset="77"/>
              </a:rPr>
              <a:t>h</a:t>
            </a:r>
            <a:r>
              <a:rPr lang="en-CA" sz="800" spc="-39" dirty="0">
                <a:solidFill>
                  <a:schemeClr val="tx1">
                    <a:lumMod val="50000"/>
                  </a:schemeClr>
                </a:solidFill>
                <a:latin typeface="Exo" panose="02000503000000000000" pitchFamily="2" charset="77"/>
              </a:rPr>
              <a:t> </a:t>
            </a:r>
            <a:r>
              <a:rPr lang="en-CA" sz="800" spc="-15" dirty="0">
                <a:solidFill>
                  <a:schemeClr val="tx1">
                    <a:lumMod val="50000"/>
                  </a:schemeClr>
                </a:solidFill>
                <a:latin typeface="Exo" panose="02000503000000000000" pitchFamily="2" charset="77"/>
              </a:rPr>
              <a:t>Researc</a:t>
            </a:r>
            <a:r>
              <a:rPr lang="en-CA" sz="800" spc="6" dirty="0">
                <a:solidFill>
                  <a:schemeClr val="tx1">
                    <a:lumMod val="50000"/>
                  </a:schemeClr>
                </a:solidFill>
                <a:latin typeface="Exo" panose="02000503000000000000" pitchFamily="2" charset="77"/>
              </a:rPr>
              <a:t>h</a:t>
            </a:r>
            <a:r>
              <a:rPr lang="en-CA" sz="800" spc="-39" dirty="0">
                <a:solidFill>
                  <a:schemeClr val="tx1">
                    <a:lumMod val="50000"/>
                  </a:schemeClr>
                </a:solidFill>
                <a:latin typeface="Exo" panose="02000503000000000000" pitchFamily="2" charset="77"/>
              </a:rPr>
              <a:t> </a:t>
            </a:r>
            <a:r>
              <a:rPr lang="en-CA" sz="800" spc="-15" dirty="0">
                <a:solidFill>
                  <a:schemeClr val="tx1">
                    <a:lumMod val="50000"/>
                  </a:schemeClr>
                </a:solidFill>
                <a:latin typeface="Exo" panose="02000503000000000000" pitchFamily="2" charset="77"/>
              </a:rPr>
              <a:t>Grou</a:t>
            </a:r>
            <a:r>
              <a:rPr lang="en-CA" sz="800" spc="6" dirty="0">
                <a:solidFill>
                  <a:schemeClr val="tx1">
                    <a:lumMod val="50000"/>
                  </a:schemeClr>
                </a:solidFill>
                <a:latin typeface="Exo" panose="02000503000000000000" pitchFamily="2" charset="77"/>
              </a:rPr>
              <a:t>p   |   </a:t>
            </a:r>
            <a:fld id="{81D60167-4931-47E6-BA6A-407CBD079E47}" type="slidenum">
              <a:rPr lang="en-CA" sz="800" spc="6" smtClean="0">
                <a:solidFill>
                  <a:schemeClr val="tx1">
                    <a:lumMod val="50000"/>
                  </a:schemeClr>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00000"/>
                </a:lnSpc>
                <a:spcBef>
                  <a:spcPts val="55"/>
                </a:spcBef>
                <a:spcAft>
                  <a:spcPts val="0"/>
                </a:spcAft>
                <a:buClrTx/>
                <a:buSzTx/>
                <a:buFontTx/>
                <a:buNone/>
                <a:tabLst/>
                <a:defRPr/>
              </a:pPr>
              <a:t>‹#›</a:t>
            </a:fld>
            <a:endParaRPr sz="800" spc="6" dirty="0">
              <a:solidFill>
                <a:schemeClr val="tx1">
                  <a:lumMod val="50000"/>
                </a:schemeClr>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3961882258"/>
      </p:ext>
    </p:extLst>
  </p:cSld>
  <p:clrMap bg1="lt1" tx1="dk1" bg2="lt2" tx2="dk2" accent1="accent1" accent2="accent2" accent3="accent3" accent4="accent4" accent5="accent5" accent6="accent6" hlink="hlink" folHlink="folHlink"/>
  <p:sldLayoutIdLst>
    <p:sldLayoutId id="2147483700" r:id="rId1"/>
    <p:sldLayoutId id="2147483718" r:id="rId2"/>
    <p:sldLayoutId id="2147483672" r:id="rId3"/>
    <p:sldLayoutId id="2147483673" r:id="rId4"/>
    <p:sldLayoutId id="2147483674" r:id="rId5"/>
    <p:sldLayoutId id="2147483675" r:id="rId6"/>
    <p:sldLayoutId id="2147483677" r:id="rId7"/>
    <p:sldLayoutId id="2147483676" r:id="rId8"/>
    <p:sldLayoutId id="2147483678" r:id="rId9"/>
    <p:sldLayoutId id="2147483680" r:id="rId10"/>
    <p:sldLayoutId id="2147483679" r:id="rId11"/>
    <p:sldLayoutId id="2147483681" r:id="rId12"/>
    <p:sldLayoutId id="2147483669" r:id="rId13"/>
    <p:sldLayoutId id="2147483690" r:id="rId14"/>
    <p:sldLayoutId id="2147483805" r:id="rId15"/>
    <p:sldLayoutId id="2147483692" r:id="rId16"/>
    <p:sldLayoutId id="2147483683" r:id="rId17"/>
    <p:sldLayoutId id="2147483688" r:id="rId18"/>
    <p:sldLayoutId id="2147483689" r:id="rId19"/>
    <p:sldLayoutId id="2147483694" r:id="rId20"/>
    <p:sldLayoutId id="2147483709" r:id="rId21"/>
    <p:sldLayoutId id="2147483710" r:id="rId22"/>
    <p:sldLayoutId id="2147483711" r:id="rId23"/>
    <p:sldLayoutId id="2147483712" r:id="rId24"/>
    <p:sldLayoutId id="2147483728" r:id="rId25"/>
    <p:sldLayoutId id="2147483729" r:id="rId26"/>
    <p:sldLayoutId id="2147483730" r:id="rId27"/>
    <p:sldLayoutId id="2147483731" r:id="rId28"/>
    <p:sldLayoutId id="2147483737" r:id="rId29"/>
    <p:sldLayoutId id="2147483734" r:id="rId30"/>
    <p:sldLayoutId id="2147483697" r:id="rId31"/>
    <p:sldLayoutId id="2147483704" r:id="rId32"/>
    <p:sldLayoutId id="2147483705" r:id="rId33"/>
    <p:sldLayoutId id="2147483706" r:id="rId34"/>
    <p:sldLayoutId id="2147483682" r:id="rId35"/>
    <p:sldLayoutId id="2147483732" r:id="rId36"/>
    <p:sldLayoutId id="2147483707" r:id="rId37"/>
    <p:sldLayoutId id="2147483703" r:id="rId38"/>
    <p:sldLayoutId id="2147483702" r:id="rId39"/>
    <p:sldLayoutId id="2147483701" r:id="rId40"/>
    <p:sldLayoutId id="2147483695" r:id="rId41"/>
    <p:sldLayoutId id="2147483698" r:id="rId42"/>
    <p:sldLayoutId id="2147483693" r:id="rId43"/>
    <p:sldLayoutId id="2147483691" r:id="rId44"/>
    <p:sldLayoutId id="2147483687" r:id="rId45"/>
    <p:sldLayoutId id="2147483685" r:id="rId46"/>
    <p:sldLayoutId id="2147483686" r:id="rId47"/>
    <p:sldLayoutId id="2147483684" r:id="rId48"/>
    <p:sldLayoutId id="2147483739" r:id="rId49"/>
    <p:sldLayoutId id="2147483741" r:id="rId50"/>
    <p:sldLayoutId id="2147483742" r:id="rId51"/>
    <p:sldLayoutId id="2147483708" r:id="rId52"/>
    <p:sldLayoutId id="2147483738" r:id="rId53"/>
    <p:sldLayoutId id="2147483740" r:id="rId54"/>
    <p:sldLayoutId id="2147483735" r:id="rId55"/>
    <p:sldLayoutId id="2147483736" r:id="rId56"/>
    <p:sldLayoutId id="2147483870" r:id="rId57"/>
  </p:sldLayoutIdLst>
  <p:hf hdr="0" ftr="0" dt="0"/>
  <p:txStyles>
    <p:titleStyle>
      <a:lvl1pPr algn="l" defTabSz="914400" rtl="0" eaLnBrk="1" latinLnBrk="0" hangingPunct="1">
        <a:lnSpc>
          <a:spcPct val="90000"/>
        </a:lnSpc>
        <a:spcBef>
          <a:spcPct val="0"/>
        </a:spcBef>
        <a:buNone/>
        <a:defRPr sz="4000" b="0" i="0" kern="1200">
          <a:solidFill>
            <a:srgbClr val="4A4A4A"/>
          </a:solidFill>
          <a:latin typeface="Montserrat SemiBold" pitchFamily="2" charset="77"/>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96" userDrawn="1">
          <p15:clr>
            <a:srgbClr val="F26B43"/>
          </p15:clr>
        </p15:guide>
        <p15:guide id="2" pos="3818" userDrawn="1">
          <p15:clr>
            <a:srgbClr val="F26B43"/>
          </p15:clr>
        </p15:guide>
        <p15:guide id="3" pos="3909" userDrawn="1">
          <p15:clr>
            <a:srgbClr val="F26B43"/>
          </p15:clr>
        </p15:guide>
        <p15:guide id="4" pos="4441" userDrawn="1">
          <p15:clr>
            <a:srgbClr val="F26B43"/>
          </p15:clr>
        </p15:guide>
        <p15:guide id="5" pos="3205" userDrawn="1">
          <p15:clr>
            <a:srgbClr val="F26B43"/>
          </p15:clr>
        </p15:guide>
        <p15:guide id="6" pos="2684" userDrawn="1">
          <p15:clr>
            <a:srgbClr val="F26B43"/>
          </p15:clr>
        </p15:guide>
        <p15:guide id="7" pos="2593" userDrawn="1">
          <p15:clr>
            <a:srgbClr val="F26B43"/>
          </p15:clr>
        </p15:guide>
        <p15:guide id="8" pos="2071" userDrawn="1">
          <p15:clr>
            <a:srgbClr val="F26B43"/>
          </p15:clr>
        </p15:guide>
        <p15:guide id="9" pos="4521" userDrawn="1">
          <p15:clr>
            <a:srgbClr val="F26B43"/>
          </p15:clr>
        </p15:guide>
        <p15:guide id="10" pos="5043" userDrawn="1">
          <p15:clr>
            <a:srgbClr val="F26B43"/>
          </p15:clr>
        </p15:guide>
        <p15:guide id="11" pos="5133" userDrawn="1">
          <p15:clr>
            <a:srgbClr val="F26B43"/>
          </p15:clr>
        </p15:guide>
        <p15:guide id="12" pos="5655" userDrawn="1">
          <p15:clr>
            <a:srgbClr val="F26B43"/>
          </p15:clr>
        </p15:guide>
        <p15:guide id="13" pos="5737" userDrawn="1">
          <p15:clr>
            <a:srgbClr val="F26B43"/>
          </p15:clr>
        </p15:guide>
        <p15:guide id="14" pos="6265" userDrawn="1">
          <p15:clr>
            <a:srgbClr val="F26B43"/>
          </p15:clr>
        </p15:guide>
        <p15:guide id="15" pos="6358" userDrawn="1">
          <p15:clr>
            <a:srgbClr val="F26B43"/>
          </p15:clr>
        </p15:guide>
        <p15:guide id="16" pos="6880" userDrawn="1">
          <p15:clr>
            <a:srgbClr val="F26B43"/>
          </p15:clr>
        </p15:guide>
        <p15:guide id="17" pos="6970" userDrawn="1">
          <p15:clr>
            <a:srgbClr val="F26B43"/>
          </p15:clr>
        </p15:guide>
        <p15:guide id="18" pos="7492" userDrawn="1">
          <p15:clr>
            <a:srgbClr val="F26B43"/>
          </p15:clr>
        </p15:guide>
        <p15:guide id="19" pos="1981" userDrawn="1">
          <p15:clr>
            <a:srgbClr val="F26B43"/>
          </p15:clr>
        </p15:guide>
        <p15:guide id="20" pos="1459" userDrawn="1">
          <p15:clr>
            <a:srgbClr val="F26B43"/>
          </p15:clr>
        </p15:guide>
        <p15:guide id="21" pos="1368" userDrawn="1">
          <p15:clr>
            <a:srgbClr val="F26B43"/>
          </p15:clr>
        </p15:guide>
        <p15:guide id="22" pos="847" userDrawn="1">
          <p15:clr>
            <a:srgbClr val="F26B43"/>
          </p15:clr>
        </p15:guide>
        <p15:guide id="23" pos="756" userDrawn="1">
          <p15:clr>
            <a:srgbClr val="F26B43"/>
          </p15:clr>
        </p15:guide>
        <p15:guide id="24" pos="234" userDrawn="1">
          <p15:clr>
            <a:srgbClr val="F26B43"/>
          </p15:clr>
        </p15:guide>
        <p15:guide id="25" orient="horz" pos="60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9D2D98CA-E486-8443-9BF6-95C9C1E815D5}"/>
              </a:ext>
            </a:extLst>
          </p:cNvPr>
          <p:cNvSpPr>
            <a:spLocks noGrp="1"/>
          </p:cNvSpPr>
          <p:nvPr>
            <p:ph type="title"/>
          </p:nvPr>
        </p:nvSpPr>
        <p:spPr>
          <a:xfrm>
            <a:off x="354106" y="530021"/>
            <a:ext cx="5632357" cy="1130188"/>
          </a:xfrm>
          <a:prstGeom prst="rect">
            <a:avLst/>
          </a:prstGeom>
        </p:spPr>
        <p:txBody>
          <a:bodyPr vert="horz" lIns="0" tIns="0" rIns="0" bIns="0" rtlCol="0" anchor="t" anchorCtr="0">
            <a:noAutofit/>
          </a:bodyPr>
          <a:lstStyle/>
          <a:p>
            <a:r>
              <a:rPr lang="en-US" dirty="0"/>
              <a:t>Click to edit Master title style</a:t>
            </a:r>
          </a:p>
        </p:txBody>
      </p:sp>
      <p:sp>
        <p:nvSpPr>
          <p:cNvPr id="12" name="TextBox 11">
            <a:extLst>
              <a:ext uri="{FF2B5EF4-FFF2-40B4-BE49-F238E27FC236}">
                <a16:creationId xmlns:a16="http://schemas.microsoft.com/office/drawing/2014/main" id="{9A5610B7-08DB-7849-96D1-46BF1C785ED5}"/>
              </a:ext>
            </a:extLst>
          </p:cNvPr>
          <p:cNvSpPr txBox="1"/>
          <p:nvPr userDrawn="1"/>
        </p:nvSpPr>
        <p:spPr>
          <a:xfrm>
            <a:off x="8804021" y="6449568"/>
            <a:ext cx="3438335" cy="123111"/>
          </a:xfrm>
          <a:prstGeom prst="rect">
            <a:avLst/>
          </a:prstGeom>
        </p:spPr>
        <p:txBody>
          <a:bodyPr vert="horz" wrap="square" lIns="0" tIns="0" rIns="91440" bIns="0" rtlCol="0">
            <a:spAutoFit/>
          </a:bodyPr>
          <a:lstStyle/>
          <a:p>
            <a:pPr marL="7701" marR="242975" lvl="0" indent="0" algn="r" defTabSz="554492" rtl="0" eaLnBrk="1" fontAlgn="auto" latinLnBrk="0" hangingPunct="1">
              <a:lnSpc>
                <a:spcPct val="100000"/>
              </a:lnSpc>
              <a:spcBef>
                <a:spcPts val="55"/>
              </a:spcBef>
              <a:spcAft>
                <a:spcPts val="0"/>
              </a:spcAft>
              <a:buClrTx/>
              <a:buSzTx/>
              <a:buFontTx/>
              <a:buNone/>
              <a:tabLst/>
              <a:defRPr/>
            </a:pPr>
            <a:r>
              <a:rPr lang="en-CA" sz="800" spc="-18" dirty="0">
                <a:solidFill>
                  <a:schemeClr val="tx1">
                    <a:lumMod val="50000"/>
                  </a:schemeClr>
                </a:solidFill>
                <a:latin typeface="Exo" panose="02000503000000000000" pitchFamily="2" charset="77"/>
              </a:rPr>
              <a:t>Info-</a:t>
            </a:r>
            <a:r>
              <a:rPr lang="en-CA" sz="800" spc="-103" dirty="0">
                <a:solidFill>
                  <a:schemeClr val="tx1">
                    <a:lumMod val="50000"/>
                  </a:schemeClr>
                </a:solidFill>
                <a:latin typeface="Exo" panose="02000503000000000000" pitchFamily="2" charset="77"/>
              </a:rPr>
              <a:t>T</a:t>
            </a:r>
            <a:r>
              <a:rPr lang="en-CA" sz="800" spc="-15" dirty="0">
                <a:solidFill>
                  <a:schemeClr val="tx1">
                    <a:lumMod val="50000"/>
                  </a:schemeClr>
                </a:solidFill>
                <a:latin typeface="Exo" panose="02000503000000000000" pitchFamily="2" charset="77"/>
              </a:rPr>
              <a:t>ec</a:t>
            </a:r>
            <a:r>
              <a:rPr lang="en-CA" sz="800" spc="6" dirty="0">
                <a:solidFill>
                  <a:schemeClr val="tx1">
                    <a:lumMod val="50000"/>
                  </a:schemeClr>
                </a:solidFill>
                <a:latin typeface="Exo" panose="02000503000000000000" pitchFamily="2" charset="77"/>
              </a:rPr>
              <a:t>h</a:t>
            </a:r>
            <a:r>
              <a:rPr lang="en-CA" sz="800" spc="-39" dirty="0">
                <a:solidFill>
                  <a:schemeClr val="tx1">
                    <a:lumMod val="50000"/>
                  </a:schemeClr>
                </a:solidFill>
                <a:latin typeface="Exo" panose="02000503000000000000" pitchFamily="2" charset="77"/>
              </a:rPr>
              <a:t> </a:t>
            </a:r>
            <a:r>
              <a:rPr lang="en-CA" sz="800" spc="-15" dirty="0">
                <a:solidFill>
                  <a:schemeClr val="tx1">
                    <a:lumMod val="50000"/>
                  </a:schemeClr>
                </a:solidFill>
                <a:latin typeface="Exo" panose="02000503000000000000" pitchFamily="2" charset="77"/>
              </a:rPr>
              <a:t>Researc</a:t>
            </a:r>
            <a:r>
              <a:rPr lang="en-CA" sz="800" spc="6" dirty="0">
                <a:solidFill>
                  <a:schemeClr val="tx1">
                    <a:lumMod val="50000"/>
                  </a:schemeClr>
                </a:solidFill>
                <a:latin typeface="Exo" panose="02000503000000000000" pitchFamily="2" charset="77"/>
              </a:rPr>
              <a:t>h</a:t>
            </a:r>
            <a:r>
              <a:rPr lang="en-CA" sz="800" spc="-39" dirty="0">
                <a:solidFill>
                  <a:schemeClr val="tx1">
                    <a:lumMod val="50000"/>
                  </a:schemeClr>
                </a:solidFill>
                <a:latin typeface="Exo" panose="02000503000000000000" pitchFamily="2" charset="77"/>
              </a:rPr>
              <a:t> </a:t>
            </a:r>
            <a:r>
              <a:rPr lang="en-CA" sz="800" spc="-15" dirty="0">
                <a:solidFill>
                  <a:schemeClr val="tx1">
                    <a:lumMod val="50000"/>
                  </a:schemeClr>
                </a:solidFill>
                <a:latin typeface="Exo" panose="02000503000000000000" pitchFamily="2" charset="77"/>
              </a:rPr>
              <a:t>Grou</a:t>
            </a:r>
            <a:r>
              <a:rPr lang="en-CA" sz="800" spc="6" dirty="0">
                <a:solidFill>
                  <a:schemeClr val="tx1">
                    <a:lumMod val="50000"/>
                  </a:schemeClr>
                </a:solidFill>
                <a:latin typeface="Exo" panose="02000503000000000000" pitchFamily="2" charset="77"/>
              </a:rPr>
              <a:t>p   |   </a:t>
            </a:r>
            <a:fld id="{81D60167-4931-47E6-BA6A-407CBD079E47}" type="slidenum">
              <a:rPr lang="en-CA" sz="800" spc="6" smtClean="0">
                <a:solidFill>
                  <a:schemeClr val="tx1">
                    <a:lumMod val="50000"/>
                  </a:schemeClr>
                </a:solidFill>
                <a:latin typeface="Exo" panose="02000503000000000000" pitchFamily="2" charset="77"/>
                <a:cs typeface="Arial" panose="020B0604020202020204" pitchFamily="34" charset="0"/>
              </a:rPr>
              <a:pPr marL="7701" marR="242975" lvl="0" indent="0" algn="r" defTabSz="554492" rtl="0" eaLnBrk="1" fontAlgn="auto" latinLnBrk="0" hangingPunct="1">
                <a:lnSpc>
                  <a:spcPct val="100000"/>
                </a:lnSpc>
                <a:spcBef>
                  <a:spcPts val="55"/>
                </a:spcBef>
                <a:spcAft>
                  <a:spcPts val="0"/>
                </a:spcAft>
                <a:buClrTx/>
                <a:buSzTx/>
                <a:buFontTx/>
                <a:buNone/>
                <a:tabLst/>
                <a:defRPr/>
              </a:pPr>
              <a:t>‹#›</a:t>
            </a:fld>
            <a:endParaRPr sz="800" spc="6" dirty="0">
              <a:solidFill>
                <a:schemeClr val="tx1">
                  <a:lumMod val="50000"/>
                </a:schemeClr>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2412789367"/>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 id="2147483824" r:id="rId13"/>
    <p:sldLayoutId id="2147483825" r:id="rId14"/>
    <p:sldLayoutId id="2147483826" r:id="rId15"/>
    <p:sldLayoutId id="2147483827" r:id="rId16"/>
    <p:sldLayoutId id="2147483828" r:id="rId17"/>
    <p:sldLayoutId id="2147483829" r:id="rId18"/>
    <p:sldLayoutId id="2147483830" r:id="rId19"/>
    <p:sldLayoutId id="2147483831" r:id="rId20"/>
    <p:sldLayoutId id="2147483832" r:id="rId21"/>
    <p:sldLayoutId id="2147483833" r:id="rId22"/>
    <p:sldLayoutId id="2147483834" r:id="rId23"/>
    <p:sldLayoutId id="2147483835" r:id="rId24"/>
    <p:sldLayoutId id="2147483836" r:id="rId25"/>
    <p:sldLayoutId id="2147483837" r:id="rId26"/>
    <p:sldLayoutId id="2147483838" r:id="rId27"/>
    <p:sldLayoutId id="2147483839" r:id="rId28"/>
    <p:sldLayoutId id="2147483840" r:id="rId29"/>
    <p:sldLayoutId id="2147483841" r:id="rId30"/>
    <p:sldLayoutId id="2147483842" r:id="rId31"/>
    <p:sldLayoutId id="2147483843" r:id="rId32"/>
    <p:sldLayoutId id="2147483844" r:id="rId33"/>
    <p:sldLayoutId id="2147483845" r:id="rId34"/>
    <p:sldLayoutId id="2147483846" r:id="rId35"/>
    <p:sldLayoutId id="2147483847" r:id="rId36"/>
    <p:sldLayoutId id="2147483848" r:id="rId37"/>
    <p:sldLayoutId id="2147483849" r:id="rId38"/>
    <p:sldLayoutId id="2147483850" r:id="rId39"/>
    <p:sldLayoutId id="2147483851" r:id="rId40"/>
    <p:sldLayoutId id="2147483852" r:id="rId41"/>
    <p:sldLayoutId id="2147483853" r:id="rId42"/>
    <p:sldLayoutId id="2147483854" r:id="rId43"/>
    <p:sldLayoutId id="2147483855" r:id="rId44"/>
    <p:sldLayoutId id="2147483856" r:id="rId45"/>
    <p:sldLayoutId id="2147483857" r:id="rId46"/>
    <p:sldLayoutId id="2147483858" r:id="rId47"/>
    <p:sldLayoutId id="2147483859" r:id="rId48"/>
    <p:sldLayoutId id="2147483860" r:id="rId49"/>
    <p:sldLayoutId id="2147483861" r:id="rId50"/>
    <p:sldLayoutId id="2147483862" r:id="rId51"/>
    <p:sldLayoutId id="2147483863" r:id="rId52"/>
    <p:sldLayoutId id="2147483864" r:id="rId53"/>
    <p:sldLayoutId id="2147483865" r:id="rId54"/>
    <p:sldLayoutId id="2147483866" r:id="rId55"/>
    <p:sldLayoutId id="2147483867" r:id="rId56"/>
    <p:sldLayoutId id="2147483868" r:id="rId57"/>
    <p:sldLayoutId id="2147483869" r:id="rId58"/>
  </p:sldLayoutIdLst>
  <p:hf hdr="0" ftr="0" dt="0"/>
  <p:txStyles>
    <p:titleStyle>
      <a:lvl1pPr algn="l" defTabSz="914400" rtl="0" eaLnBrk="1" latinLnBrk="0" hangingPunct="1">
        <a:lnSpc>
          <a:spcPct val="90000"/>
        </a:lnSpc>
        <a:spcBef>
          <a:spcPct val="0"/>
        </a:spcBef>
        <a:buNone/>
        <a:defRPr sz="4000" b="0" i="0" kern="1200">
          <a:solidFill>
            <a:srgbClr val="4A4A4A"/>
          </a:solidFill>
          <a:latin typeface="Montserrat SemiBold" pitchFamily="2" charset="77"/>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96">
          <p15:clr>
            <a:srgbClr val="F26B43"/>
          </p15:clr>
        </p15:guide>
        <p15:guide id="2" pos="3818">
          <p15:clr>
            <a:srgbClr val="F26B43"/>
          </p15:clr>
        </p15:guide>
        <p15:guide id="3" pos="3909">
          <p15:clr>
            <a:srgbClr val="F26B43"/>
          </p15:clr>
        </p15:guide>
        <p15:guide id="4" pos="4441">
          <p15:clr>
            <a:srgbClr val="F26B43"/>
          </p15:clr>
        </p15:guide>
        <p15:guide id="5" pos="3205">
          <p15:clr>
            <a:srgbClr val="F26B43"/>
          </p15:clr>
        </p15:guide>
        <p15:guide id="6" pos="2684">
          <p15:clr>
            <a:srgbClr val="F26B43"/>
          </p15:clr>
        </p15:guide>
        <p15:guide id="7" pos="2593">
          <p15:clr>
            <a:srgbClr val="F26B43"/>
          </p15:clr>
        </p15:guide>
        <p15:guide id="8" pos="2071">
          <p15:clr>
            <a:srgbClr val="F26B43"/>
          </p15:clr>
        </p15:guide>
        <p15:guide id="9" pos="4521">
          <p15:clr>
            <a:srgbClr val="F26B43"/>
          </p15:clr>
        </p15:guide>
        <p15:guide id="10" pos="5043">
          <p15:clr>
            <a:srgbClr val="F26B43"/>
          </p15:clr>
        </p15:guide>
        <p15:guide id="11" pos="5133">
          <p15:clr>
            <a:srgbClr val="F26B43"/>
          </p15:clr>
        </p15:guide>
        <p15:guide id="12" pos="5655">
          <p15:clr>
            <a:srgbClr val="F26B43"/>
          </p15:clr>
        </p15:guide>
        <p15:guide id="13" pos="5737">
          <p15:clr>
            <a:srgbClr val="F26B43"/>
          </p15:clr>
        </p15:guide>
        <p15:guide id="14" pos="6265">
          <p15:clr>
            <a:srgbClr val="F26B43"/>
          </p15:clr>
        </p15:guide>
        <p15:guide id="15" pos="6358">
          <p15:clr>
            <a:srgbClr val="F26B43"/>
          </p15:clr>
        </p15:guide>
        <p15:guide id="16" pos="6880">
          <p15:clr>
            <a:srgbClr val="F26B43"/>
          </p15:clr>
        </p15:guide>
        <p15:guide id="17" pos="6970">
          <p15:clr>
            <a:srgbClr val="F26B43"/>
          </p15:clr>
        </p15:guide>
        <p15:guide id="18" pos="7492">
          <p15:clr>
            <a:srgbClr val="F26B43"/>
          </p15:clr>
        </p15:guide>
        <p15:guide id="19" pos="1981">
          <p15:clr>
            <a:srgbClr val="F26B43"/>
          </p15:clr>
        </p15:guide>
        <p15:guide id="20" pos="1459">
          <p15:clr>
            <a:srgbClr val="F26B43"/>
          </p15:clr>
        </p15:guide>
        <p15:guide id="21" pos="1368">
          <p15:clr>
            <a:srgbClr val="F26B43"/>
          </p15:clr>
        </p15:guide>
        <p15:guide id="22" pos="847">
          <p15:clr>
            <a:srgbClr val="F26B43"/>
          </p15:clr>
        </p15:guide>
        <p15:guide id="23" pos="756">
          <p15:clr>
            <a:srgbClr val="F26B43"/>
          </p15:clr>
        </p15:guide>
        <p15:guide id="24" pos="234">
          <p15:clr>
            <a:srgbClr val="F26B43"/>
          </p15:clr>
        </p15:guide>
        <p15:guide id="25" orient="horz" pos="60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9D2D98CA-E486-8443-9BF6-95C9C1E815D5}"/>
              </a:ext>
            </a:extLst>
          </p:cNvPr>
          <p:cNvSpPr>
            <a:spLocks noGrp="1"/>
          </p:cNvSpPr>
          <p:nvPr>
            <p:ph type="title"/>
          </p:nvPr>
        </p:nvSpPr>
        <p:spPr>
          <a:xfrm>
            <a:off x="354107" y="530021"/>
            <a:ext cx="5632357" cy="1130188"/>
          </a:xfrm>
          <a:prstGeom prst="rect">
            <a:avLst/>
          </a:prstGeom>
        </p:spPr>
        <p:txBody>
          <a:bodyPr vert="horz" lIns="0" tIns="0" rIns="0" bIns="0" rtlCol="0" anchor="t" anchorCtr="0">
            <a:noAutofit/>
          </a:bodyPr>
          <a:lstStyle/>
          <a:p>
            <a:r>
              <a:rPr lang="en-US"/>
              <a:t>Click to edit Master title style</a:t>
            </a:r>
            <a:endParaRPr lang="en-US" dirty="0"/>
          </a:p>
        </p:txBody>
      </p:sp>
      <p:sp>
        <p:nvSpPr>
          <p:cNvPr id="12" name="TextBox 11">
            <a:extLst>
              <a:ext uri="{FF2B5EF4-FFF2-40B4-BE49-F238E27FC236}">
                <a16:creationId xmlns:a16="http://schemas.microsoft.com/office/drawing/2014/main" id="{9A5610B7-08DB-7849-96D1-46BF1C785ED5}"/>
              </a:ext>
            </a:extLst>
          </p:cNvPr>
          <p:cNvSpPr txBox="1"/>
          <p:nvPr/>
        </p:nvSpPr>
        <p:spPr>
          <a:xfrm>
            <a:off x="8804022" y="6449570"/>
            <a:ext cx="3438335" cy="123111"/>
          </a:xfrm>
          <a:prstGeom prst="rect">
            <a:avLst/>
          </a:prstGeom>
        </p:spPr>
        <p:txBody>
          <a:bodyPr vert="horz" wrap="square" lIns="0" tIns="0" rIns="91428" bIns="0" rtlCol="0">
            <a:spAutoFit/>
          </a:bodyPr>
          <a:lstStyle/>
          <a:p>
            <a:pPr marL="7700" marR="242951" lvl="0" indent="0" algn="r" defTabSz="554437" rtl="0" eaLnBrk="1" fontAlgn="auto" latinLnBrk="0" hangingPunct="1">
              <a:lnSpc>
                <a:spcPct val="100000"/>
              </a:lnSpc>
              <a:spcBef>
                <a:spcPts val="55"/>
              </a:spcBef>
              <a:spcAft>
                <a:spcPts val="0"/>
              </a:spcAft>
              <a:buClrTx/>
              <a:buSzTx/>
              <a:buFontTx/>
              <a:buNone/>
              <a:tabLst/>
              <a:defRPr/>
            </a:pPr>
            <a:r>
              <a:rPr lang="en-CA" sz="800" spc="-18" dirty="0">
                <a:solidFill>
                  <a:schemeClr val="tx1">
                    <a:lumMod val="50000"/>
                  </a:schemeClr>
                </a:solidFill>
                <a:latin typeface="Exo" panose="02000503000000000000" pitchFamily="2" charset="77"/>
              </a:rPr>
              <a:t>Info-</a:t>
            </a:r>
            <a:r>
              <a:rPr lang="en-CA" sz="800" spc="-103" dirty="0">
                <a:solidFill>
                  <a:schemeClr val="tx1">
                    <a:lumMod val="50000"/>
                  </a:schemeClr>
                </a:solidFill>
                <a:latin typeface="Exo" panose="02000503000000000000" pitchFamily="2" charset="77"/>
              </a:rPr>
              <a:t>T</a:t>
            </a:r>
            <a:r>
              <a:rPr lang="en-CA" sz="800" spc="-15" dirty="0">
                <a:solidFill>
                  <a:schemeClr val="tx1">
                    <a:lumMod val="50000"/>
                  </a:schemeClr>
                </a:solidFill>
                <a:latin typeface="Exo" panose="02000503000000000000" pitchFamily="2" charset="77"/>
              </a:rPr>
              <a:t>ec</a:t>
            </a:r>
            <a:r>
              <a:rPr lang="en-CA" sz="800" spc="6" dirty="0">
                <a:solidFill>
                  <a:schemeClr val="tx1">
                    <a:lumMod val="50000"/>
                  </a:schemeClr>
                </a:solidFill>
                <a:latin typeface="Exo" panose="02000503000000000000" pitchFamily="2" charset="77"/>
              </a:rPr>
              <a:t>h</a:t>
            </a:r>
            <a:r>
              <a:rPr lang="en-CA" sz="800" spc="-39" dirty="0">
                <a:solidFill>
                  <a:schemeClr val="tx1">
                    <a:lumMod val="50000"/>
                  </a:schemeClr>
                </a:solidFill>
                <a:latin typeface="Exo" panose="02000503000000000000" pitchFamily="2" charset="77"/>
              </a:rPr>
              <a:t> </a:t>
            </a:r>
            <a:r>
              <a:rPr lang="en-CA" sz="800" spc="-15" dirty="0">
                <a:solidFill>
                  <a:schemeClr val="tx1">
                    <a:lumMod val="50000"/>
                  </a:schemeClr>
                </a:solidFill>
                <a:latin typeface="Exo" panose="02000503000000000000" pitchFamily="2" charset="77"/>
              </a:rPr>
              <a:t>Researc</a:t>
            </a:r>
            <a:r>
              <a:rPr lang="en-CA" sz="800" spc="6" dirty="0">
                <a:solidFill>
                  <a:schemeClr val="tx1">
                    <a:lumMod val="50000"/>
                  </a:schemeClr>
                </a:solidFill>
                <a:latin typeface="Exo" panose="02000503000000000000" pitchFamily="2" charset="77"/>
              </a:rPr>
              <a:t>h</a:t>
            </a:r>
            <a:r>
              <a:rPr lang="en-CA" sz="800" spc="-39" dirty="0">
                <a:solidFill>
                  <a:schemeClr val="tx1">
                    <a:lumMod val="50000"/>
                  </a:schemeClr>
                </a:solidFill>
                <a:latin typeface="Exo" panose="02000503000000000000" pitchFamily="2" charset="77"/>
              </a:rPr>
              <a:t> </a:t>
            </a:r>
            <a:r>
              <a:rPr lang="en-CA" sz="800" spc="-15" dirty="0">
                <a:solidFill>
                  <a:schemeClr val="tx1">
                    <a:lumMod val="50000"/>
                  </a:schemeClr>
                </a:solidFill>
                <a:latin typeface="Exo" panose="02000503000000000000" pitchFamily="2" charset="77"/>
              </a:rPr>
              <a:t>Grou</a:t>
            </a:r>
            <a:r>
              <a:rPr lang="en-CA" sz="800" spc="6" dirty="0">
                <a:solidFill>
                  <a:schemeClr val="tx1">
                    <a:lumMod val="50000"/>
                  </a:schemeClr>
                </a:solidFill>
                <a:latin typeface="Exo" panose="02000503000000000000" pitchFamily="2" charset="77"/>
              </a:rPr>
              <a:t>p   |   </a:t>
            </a:r>
            <a:fld id="{81D60167-4931-47E6-BA6A-407CBD079E47}" type="slidenum">
              <a:rPr lang="en-CA" sz="800" spc="6" smtClean="0">
                <a:solidFill>
                  <a:schemeClr val="tx1">
                    <a:lumMod val="50000"/>
                  </a:schemeClr>
                </a:solidFill>
                <a:latin typeface="Exo" panose="02000503000000000000" pitchFamily="2" charset="77"/>
                <a:cs typeface="Arial" panose="020B0604020202020204" pitchFamily="34" charset="0"/>
              </a:rPr>
              <a:pPr marL="7700" marR="242951" lvl="0" indent="0" algn="r" defTabSz="554437" rtl="0" eaLnBrk="1" fontAlgn="auto" latinLnBrk="0" hangingPunct="1">
                <a:lnSpc>
                  <a:spcPct val="100000"/>
                </a:lnSpc>
                <a:spcBef>
                  <a:spcPts val="55"/>
                </a:spcBef>
                <a:spcAft>
                  <a:spcPts val="0"/>
                </a:spcAft>
                <a:buClrTx/>
                <a:buSzTx/>
                <a:buFontTx/>
                <a:buNone/>
                <a:tabLst/>
                <a:defRPr/>
              </a:pPr>
              <a:t>‹#›</a:t>
            </a:fld>
            <a:endParaRPr sz="800" spc="6" dirty="0">
              <a:solidFill>
                <a:schemeClr val="tx1">
                  <a:lumMod val="50000"/>
                </a:schemeClr>
              </a:solidFill>
              <a:latin typeface="Exo" panose="02000503000000000000" pitchFamily="2" charset="77"/>
              <a:cs typeface="Arial" panose="020B0604020202020204" pitchFamily="34" charset="0"/>
            </a:endParaRPr>
          </a:p>
        </p:txBody>
      </p:sp>
    </p:spTree>
    <p:extLst>
      <p:ext uri="{BB962C8B-B14F-4D97-AF65-F5344CB8AC3E}">
        <p14:creationId xmlns:p14="http://schemas.microsoft.com/office/powerpoint/2010/main" val="2462310588"/>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 id="2147483942" r:id="rId12"/>
    <p:sldLayoutId id="2147483943" r:id="rId13"/>
    <p:sldLayoutId id="2147483944" r:id="rId14"/>
    <p:sldLayoutId id="2147483945" r:id="rId15"/>
    <p:sldLayoutId id="2147483946" r:id="rId16"/>
    <p:sldLayoutId id="2147483947" r:id="rId17"/>
    <p:sldLayoutId id="2147483948" r:id="rId18"/>
    <p:sldLayoutId id="2147483949" r:id="rId19"/>
    <p:sldLayoutId id="2147483950" r:id="rId20"/>
    <p:sldLayoutId id="2147483951" r:id="rId21"/>
    <p:sldLayoutId id="2147483952" r:id="rId22"/>
    <p:sldLayoutId id="2147483953" r:id="rId23"/>
    <p:sldLayoutId id="2147483954" r:id="rId24"/>
    <p:sldLayoutId id="2147483955" r:id="rId25"/>
    <p:sldLayoutId id="2147483956" r:id="rId26"/>
    <p:sldLayoutId id="2147483957" r:id="rId27"/>
    <p:sldLayoutId id="2147483958" r:id="rId28"/>
    <p:sldLayoutId id="2147483959" r:id="rId29"/>
    <p:sldLayoutId id="2147483960" r:id="rId30"/>
    <p:sldLayoutId id="2147483961" r:id="rId31"/>
    <p:sldLayoutId id="2147483962" r:id="rId32"/>
    <p:sldLayoutId id="2147483963" r:id="rId33"/>
    <p:sldLayoutId id="2147483964" r:id="rId34"/>
    <p:sldLayoutId id="2147483965" r:id="rId35"/>
    <p:sldLayoutId id="2147483966" r:id="rId36"/>
    <p:sldLayoutId id="2147483967" r:id="rId37"/>
    <p:sldLayoutId id="2147483968" r:id="rId38"/>
    <p:sldLayoutId id="2147483969" r:id="rId39"/>
    <p:sldLayoutId id="2147483970" r:id="rId40"/>
    <p:sldLayoutId id="2147483971" r:id="rId41"/>
    <p:sldLayoutId id="2147483972" r:id="rId42"/>
    <p:sldLayoutId id="2147483973" r:id="rId43"/>
    <p:sldLayoutId id="2147483974" r:id="rId44"/>
    <p:sldLayoutId id="2147483975" r:id="rId45"/>
    <p:sldLayoutId id="2147483976" r:id="rId46"/>
    <p:sldLayoutId id="2147483977" r:id="rId47"/>
    <p:sldLayoutId id="2147483978" r:id="rId48"/>
    <p:sldLayoutId id="2147483979" r:id="rId49"/>
    <p:sldLayoutId id="2147483980" r:id="rId50"/>
    <p:sldLayoutId id="2147483981" r:id="rId51"/>
    <p:sldLayoutId id="2147483982" r:id="rId52"/>
    <p:sldLayoutId id="2147483983" r:id="rId53"/>
    <p:sldLayoutId id="2147483984" r:id="rId54"/>
    <p:sldLayoutId id="2147483985" r:id="rId55"/>
    <p:sldLayoutId id="2147483986" r:id="rId56"/>
    <p:sldLayoutId id="2147483987" r:id="rId57"/>
    <p:sldLayoutId id="2147483988" r:id="rId58"/>
  </p:sldLayoutIdLst>
  <p:hf hdr="0" ftr="0" dt="0"/>
  <p:txStyles>
    <p:titleStyle>
      <a:lvl1pPr algn="l" defTabSz="914309" rtl="0" eaLnBrk="1" latinLnBrk="0" hangingPunct="1">
        <a:lnSpc>
          <a:spcPct val="90000"/>
        </a:lnSpc>
        <a:spcBef>
          <a:spcPct val="0"/>
        </a:spcBef>
        <a:buNone/>
        <a:defRPr sz="4000" b="0" i="0" kern="1200">
          <a:solidFill>
            <a:srgbClr val="4A4A4A"/>
          </a:solidFill>
          <a:latin typeface="Montserrat SemiBold" pitchFamily="2" charset="77"/>
          <a:ea typeface="+mj-ea"/>
          <a:cs typeface="Arial" panose="020B0604020202020204" pitchFamily="34" charset="0"/>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96">
          <p15:clr>
            <a:srgbClr val="F26B43"/>
          </p15:clr>
        </p15:guide>
        <p15:guide id="2" pos="3818">
          <p15:clr>
            <a:srgbClr val="F26B43"/>
          </p15:clr>
        </p15:guide>
        <p15:guide id="3" pos="3909">
          <p15:clr>
            <a:srgbClr val="F26B43"/>
          </p15:clr>
        </p15:guide>
        <p15:guide id="4" pos="4441">
          <p15:clr>
            <a:srgbClr val="F26B43"/>
          </p15:clr>
        </p15:guide>
        <p15:guide id="5" pos="3205">
          <p15:clr>
            <a:srgbClr val="F26B43"/>
          </p15:clr>
        </p15:guide>
        <p15:guide id="6" pos="2684">
          <p15:clr>
            <a:srgbClr val="F26B43"/>
          </p15:clr>
        </p15:guide>
        <p15:guide id="7" pos="2593">
          <p15:clr>
            <a:srgbClr val="F26B43"/>
          </p15:clr>
        </p15:guide>
        <p15:guide id="8" pos="2071">
          <p15:clr>
            <a:srgbClr val="F26B43"/>
          </p15:clr>
        </p15:guide>
        <p15:guide id="9" pos="4521">
          <p15:clr>
            <a:srgbClr val="F26B43"/>
          </p15:clr>
        </p15:guide>
        <p15:guide id="10" pos="5043">
          <p15:clr>
            <a:srgbClr val="F26B43"/>
          </p15:clr>
        </p15:guide>
        <p15:guide id="11" pos="5133">
          <p15:clr>
            <a:srgbClr val="F26B43"/>
          </p15:clr>
        </p15:guide>
        <p15:guide id="12" pos="5655">
          <p15:clr>
            <a:srgbClr val="F26B43"/>
          </p15:clr>
        </p15:guide>
        <p15:guide id="13" pos="5737">
          <p15:clr>
            <a:srgbClr val="F26B43"/>
          </p15:clr>
        </p15:guide>
        <p15:guide id="14" pos="6265">
          <p15:clr>
            <a:srgbClr val="F26B43"/>
          </p15:clr>
        </p15:guide>
        <p15:guide id="15" pos="6358">
          <p15:clr>
            <a:srgbClr val="F26B43"/>
          </p15:clr>
        </p15:guide>
        <p15:guide id="16" pos="6880">
          <p15:clr>
            <a:srgbClr val="F26B43"/>
          </p15:clr>
        </p15:guide>
        <p15:guide id="17" pos="6970">
          <p15:clr>
            <a:srgbClr val="F26B43"/>
          </p15:clr>
        </p15:guide>
        <p15:guide id="18" pos="7492">
          <p15:clr>
            <a:srgbClr val="F26B43"/>
          </p15:clr>
        </p15:guide>
        <p15:guide id="19" pos="1981">
          <p15:clr>
            <a:srgbClr val="F26B43"/>
          </p15:clr>
        </p15:guide>
        <p15:guide id="20" pos="1459">
          <p15:clr>
            <a:srgbClr val="F26B43"/>
          </p15:clr>
        </p15:guide>
        <p15:guide id="21" pos="1368">
          <p15:clr>
            <a:srgbClr val="F26B43"/>
          </p15:clr>
        </p15:guide>
        <p15:guide id="22" pos="847">
          <p15:clr>
            <a:srgbClr val="F26B43"/>
          </p15:clr>
        </p15:guide>
        <p15:guide id="23" pos="756">
          <p15:clr>
            <a:srgbClr val="F26B43"/>
          </p15:clr>
        </p15:guide>
        <p15:guide id="24" pos="234">
          <p15:clr>
            <a:srgbClr val="F26B43"/>
          </p15:clr>
        </p15:guide>
        <p15:guide id="25" orient="horz" pos="60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xml"/><Relationship Id="rId1" Type="http://schemas.openxmlformats.org/officeDocument/2006/relationships/slideLayout" Target="../slideLayouts/slideLayout25.xml"/><Relationship Id="rId4" Type="http://schemas.openxmlformats.org/officeDocument/2006/relationships/image" Target="../media/image35.jpeg"/></Relationships>
</file>

<file path=ppt/slides/_rels/slide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29.xml"/><Relationship Id="rId5" Type="http://schemas.openxmlformats.org/officeDocument/2006/relationships/image" Target="../media/image38.png"/><Relationship Id="rId4" Type="http://schemas.openxmlformats.org/officeDocument/2006/relationships/image" Target="../media/image37.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76.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4.xml"/></Relationships>
</file>

<file path=ppt/slides/_rels/slide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4.xml"/></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www.infotech.com/research/ss/optimize-the-service-desk-with-a-shift-left-strategy" TargetMode="External"/><Relationship Id="rId1" Type="http://schemas.openxmlformats.org/officeDocument/2006/relationships/slideLayout" Target="../slideLayouts/slideLayout76.xml"/><Relationship Id="rId4" Type="http://schemas.openxmlformats.org/officeDocument/2006/relationships/image" Target="../media/image4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2.png"/><Relationship Id="rId7" Type="http://schemas.openxmlformats.org/officeDocument/2006/relationships/image" Target="../media/image44.png"/><Relationship Id="rId12" Type="http://schemas.openxmlformats.org/officeDocument/2006/relationships/image" Target="../media/image49.jpeg"/><Relationship Id="rId2" Type="http://schemas.openxmlformats.org/officeDocument/2006/relationships/hyperlink" Target="https://www.infotech.com/research/service-desk-ticket-analysis-tool" TargetMode="External"/><Relationship Id="rId1" Type="http://schemas.openxmlformats.org/officeDocument/2006/relationships/slideLayout" Target="../slideLayouts/slideLayout114.xml"/><Relationship Id="rId6" Type="http://schemas.microsoft.com/office/2007/relationships/hdphoto" Target="../media/hdphoto7.wdp"/><Relationship Id="rId11" Type="http://schemas.openxmlformats.org/officeDocument/2006/relationships/image" Target="../media/image48.jpeg"/><Relationship Id="rId5" Type="http://schemas.openxmlformats.org/officeDocument/2006/relationships/image" Target="../media/image43.png"/><Relationship Id="rId10" Type="http://schemas.openxmlformats.org/officeDocument/2006/relationships/image" Target="../media/image47.jpeg"/><Relationship Id="rId4" Type="http://schemas.openxmlformats.org/officeDocument/2006/relationships/hyperlink" Target="https://www.infotech.com/research/ticket-analysis-report" TargetMode="External"/><Relationship Id="rId9" Type="http://schemas.openxmlformats.org/officeDocument/2006/relationships/image" Target="../media/image4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14.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diagramData" Target="../diagrams/data1.xml"/><Relationship Id="rId3" Type="http://schemas.openxmlformats.org/officeDocument/2006/relationships/tags" Target="../tags/tag3.xml"/><Relationship Id="rId21" Type="http://schemas.openxmlformats.org/officeDocument/2006/relationships/diagramColors" Target="../diagrams/colors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51.png"/><Relationship Id="rId2" Type="http://schemas.openxmlformats.org/officeDocument/2006/relationships/tags" Target="../tags/tag2.xml"/><Relationship Id="rId16" Type="http://schemas.openxmlformats.org/officeDocument/2006/relationships/notesSlide" Target="../notesSlides/notesSlide10.xml"/><Relationship Id="rId20" Type="http://schemas.openxmlformats.org/officeDocument/2006/relationships/diagramQuickStyle" Target="../diagrams/quickStyle1.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slideLayout" Target="../slideLayouts/slideLayout23.xml"/><Relationship Id="rId10" Type="http://schemas.openxmlformats.org/officeDocument/2006/relationships/tags" Target="../tags/tag10.xml"/><Relationship Id="rId19" Type="http://schemas.openxmlformats.org/officeDocument/2006/relationships/diagramLayout" Target="../diagrams/layout1.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microsoft.com/office/2007/relationships/diagramDrawing" Target="../diagrams/drawing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2D5D29E-5ABA-4841-BCEB-7B7A04A02634}"/>
              </a:ext>
            </a:extLst>
          </p:cNvPr>
          <p:cNvSpPr/>
          <p:nvPr/>
        </p:nvSpPr>
        <p:spPr>
          <a:xfrm>
            <a:off x="0" y="4785448"/>
            <a:ext cx="12193588" cy="902525"/>
          </a:xfrm>
          <a:prstGeom prst="rect">
            <a:avLst/>
          </a:prstGeom>
          <a:gradFill>
            <a:gsLst>
              <a:gs pos="74000">
                <a:srgbClr val="2576B7">
                  <a:alpha val="9000"/>
                </a:srgbClr>
              </a:gs>
              <a:gs pos="0">
                <a:srgbClr val="2576B7">
                  <a:alpha val="47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8B388D35-A4AE-6D44-B119-1C64DA5F7779}"/>
              </a:ext>
            </a:extLst>
          </p:cNvPr>
          <p:cNvSpPr txBox="1"/>
          <p:nvPr/>
        </p:nvSpPr>
        <p:spPr>
          <a:xfrm>
            <a:off x="658368" y="5182558"/>
            <a:ext cx="7498080" cy="553998"/>
          </a:xfrm>
          <a:prstGeom prst="rect">
            <a:avLst/>
          </a:prstGeom>
          <a:noFill/>
        </p:spPr>
        <p:txBody>
          <a:bodyPr wrap="square" lIns="0" tIns="0" rIns="0" bIns="0" rtlCol="0">
            <a:spAutoFit/>
          </a:bodyPr>
          <a:lstStyle/>
          <a:p>
            <a:pPr>
              <a:lnSpc>
                <a:spcPts val="1600"/>
              </a:lnSpc>
            </a:pPr>
            <a:r>
              <a:rPr lang="en-US" sz="2800" spc="500" dirty="0">
                <a:solidFill>
                  <a:schemeClr val="bg1"/>
                </a:solidFill>
                <a:latin typeface="Montserrat Medium" pitchFamily="2" charset="77"/>
                <a:ea typeface="Roboto Condensed Light" panose="02000000000000000000" pitchFamily="2" charset="0"/>
              </a:rPr>
              <a:t>EXECUTIVE BRIEF</a:t>
            </a:r>
          </a:p>
          <a:p>
            <a:pPr>
              <a:lnSpc>
                <a:spcPts val="1400"/>
              </a:lnSpc>
            </a:pPr>
            <a:br>
              <a:rPr lang="en-US" spc="500" dirty="0">
                <a:solidFill>
                  <a:schemeClr val="bg1"/>
                </a:solidFill>
                <a:latin typeface="Montserrat" pitchFamily="2" charset="77"/>
              </a:rPr>
            </a:br>
            <a:endParaRPr lang="en-US" spc="500" dirty="0">
              <a:solidFill>
                <a:schemeClr val="bg1"/>
              </a:solidFill>
              <a:latin typeface="Montserrat" pitchFamily="2" charset="77"/>
            </a:endParaRPr>
          </a:p>
        </p:txBody>
      </p:sp>
      <p:sp>
        <p:nvSpPr>
          <p:cNvPr id="10" name="Text Placeholder 1">
            <a:extLst>
              <a:ext uri="{FF2B5EF4-FFF2-40B4-BE49-F238E27FC236}">
                <a16:creationId xmlns:a16="http://schemas.microsoft.com/office/drawing/2014/main" id="{871B9F12-9A1A-4B29-BF32-14E47BA3BA9C}"/>
              </a:ext>
            </a:extLst>
          </p:cNvPr>
          <p:cNvSpPr>
            <a:spLocks noGrp="1"/>
          </p:cNvSpPr>
          <p:nvPr>
            <p:ph type="body" sz="quarter" idx="10"/>
          </p:nvPr>
        </p:nvSpPr>
        <p:spPr>
          <a:xfrm>
            <a:off x="650874" y="1079498"/>
            <a:ext cx="7385845" cy="1306512"/>
          </a:xfrm>
        </p:spPr>
        <p:txBody>
          <a:bodyPr/>
          <a:lstStyle/>
          <a:p>
            <a:r>
              <a:rPr lang="en-US" dirty="0"/>
              <a:t>Analyze Your Service Desk Ticket Data</a:t>
            </a:r>
          </a:p>
          <a:p>
            <a:endParaRPr lang="en-US" dirty="0"/>
          </a:p>
        </p:txBody>
      </p:sp>
      <p:sp>
        <p:nvSpPr>
          <p:cNvPr id="14" name="Text Placeholder 2">
            <a:extLst>
              <a:ext uri="{FF2B5EF4-FFF2-40B4-BE49-F238E27FC236}">
                <a16:creationId xmlns:a16="http://schemas.microsoft.com/office/drawing/2014/main" id="{266905CB-4FF9-45EF-AFC1-3206C391482B}"/>
              </a:ext>
            </a:extLst>
          </p:cNvPr>
          <p:cNvSpPr>
            <a:spLocks noGrp="1"/>
          </p:cNvSpPr>
          <p:nvPr>
            <p:ph type="body" sz="quarter" idx="11"/>
          </p:nvPr>
        </p:nvSpPr>
        <p:spPr>
          <a:xfrm>
            <a:off x="650875" y="2482056"/>
            <a:ext cx="5703626" cy="1893887"/>
          </a:xfrm>
        </p:spPr>
        <p:txBody>
          <a:bodyPr/>
          <a:lstStyle/>
          <a:p>
            <a:r>
              <a:rPr lang="en-US" sz="2400" dirty="0">
                <a:latin typeface="Exo" panose="02000303000000000000" pitchFamily="2" charset="0"/>
              </a:rPr>
              <a:t>Take a data-driven approach to service desk optimization.</a:t>
            </a:r>
          </a:p>
          <a:p>
            <a:endParaRPr lang="en-US" dirty="0"/>
          </a:p>
        </p:txBody>
      </p:sp>
    </p:spTree>
    <p:extLst>
      <p:ext uri="{BB962C8B-B14F-4D97-AF65-F5344CB8AC3E}">
        <p14:creationId xmlns:p14="http://schemas.microsoft.com/office/powerpoint/2010/main" val="3604743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BE87D-1B3A-C148-99E8-F80C50325912}"/>
              </a:ext>
            </a:extLst>
          </p:cNvPr>
          <p:cNvSpPr>
            <a:spLocks noGrp="1"/>
          </p:cNvSpPr>
          <p:nvPr>
            <p:ph type="title"/>
          </p:nvPr>
        </p:nvSpPr>
        <p:spPr>
          <a:xfrm>
            <a:off x="354106" y="530021"/>
            <a:ext cx="4744367" cy="718516"/>
          </a:xfrm>
        </p:spPr>
        <p:txBody>
          <a:bodyPr>
            <a:noAutofit/>
          </a:bodyPr>
          <a:lstStyle/>
          <a:p>
            <a:r>
              <a:rPr lang="en-US" dirty="0">
                <a:solidFill>
                  <a:srgbClr val="2576B7"/>
                </a:solidFill>
              </a:rPr>
              <a:t>Analyst Perspective</a:t>
            </a:r>
          </a:p>
        </p:txBody>
      </p:sp>
      <p:sp>
        <p:nvSpPr>
          <p:cNvPr id="3" name="Text Placeholder 2">
            <a:extLst>
              <a:ext uri="{FF2B5EF4-FFF2-40B4-BE49-F238E27FC236}">
                <a16:creationId xmlns:a16="http://schemas.microsoft.com/office/drawing/2014/main" id="{3689B9D3-E749-9E4F-B868-F1D6E60CDACB}"/>
              </a:ext>
            </a:extLst>
          </p:cNvPr>
          <p:cNvSpPr>
            <a:spLocks noGrp="1"/>
          </p:cNvSpPr>
          <p:nvPr>
            <p:ph type="body" sz="quarter" idx="11"/>
          </p:nvPr>
        </p:nvSpPr>
        <p:spPr>
          <a:xfrm>
            <a:off x="354106" y="1747279"/>
            <a:ext cx="3229603" cy="1130188"/>
          </a:xfrm>
        </p:spPr>
        <p:txBody>
          <a:bodyPr>
            <a:noAutofit/>
          </a:bodyPr>
          <a:lstStyle/>
          <a:p>
            <a:r>
              <a:rPr lang="en-US" dirty="0"/>
              <a:t>The perfect time to start analyzing your ticket data is now</a:t>
            </a:r>
          </a:p>
        </p:txBody>
      </p:sp>
      <p:sp>
        <p:nvSpPr>
          <p:cNvPr id="8" name="Text Placeholder 7"/>
          <p:cNvSpPr>
            <a:spLocks noGrp="1"/>
          </p:cNvSpPr>
          <p:nvPr>
            <p:ph type="body" sz="quarter" idx="13"/>
          </p:nvPr>
        </p:nvSpPr>
        <p:spPr>
          <a:xfrm>
            <a:off x="425930" y="4747247"/>
            <a:ext cx="4187400" cy="1447464"/>
          </a:xfrm>
        </p:spPr>
        <p:txBody>
          <a:bodyPr numCol="2">
            <a:noAutofit/>
          </a:bodyPr>
          <a:lstStyle/>
          <a:p>
            <a:r>
              <a:rPr lang="en-US" dirty="0"/>
              <a:t>Benedict Chang</a:t>
            </a:r>
            <a:br>
              <a:rPr lang="en-US" dirty="0"/>
            </a:br>
            <a:r>
              <a:rPr lang="en-US" sz="1100" dirty="0">
                <a:latin typeface="Montserrat Medium" pitchFamily="2" charset="77"/>
              </a:rPr>
              <a:t>Research Analyst, Infrastructure &amp; Operations</a:t>
            </a:r>
            <a:br>
              <a:rPr lang="en-US" sz="1100" dirty="0">
                <a:latin typeface="Montserrat Medium" pitchFamily="2" charset="77"/>
              </a:rPr>
            </a:br>
            <a:r>
              <a:rPr lang="en-US" sz="1100" dirty="0">
                <a:latin typeface="Montserrat Medium" pitchFamily="2" charset="77"/>
              </a:rPr>
              <a:t>Info-Tech Research Group</a:t>
            </a:r>
          </a:p>
          <a:p>
            <a:endParaRPr lang="en-US" dirty="0">
              <a:latin typeface="Montserrat Medium" pitchFamily="2" charset="77"/>
            </a:endParaRPr>
          </a:p>
          <a:p>
            <a:endParaRPr lang="en-US" dirty="0">
              <a:latin typeface="Montserrat Medium" pitchFamily="2" charset="77"/>
            </a:endParaRPr>
          </a:p>
          <a:p>
            <a:endParaRPr lang="en-US" dirty="0">
              <a:latin typeface="Montserrat Medium" pitchFamily="2" charset="77"/>
            </a:endParaRPr>
          </a:p>
          <a:p>
            <a:r>
              <a:rPr lang="en-US" dirty="0"/>
              <a:t>Ken Weston </a:t>
            </a:r>
            <a:r>
              <a:rPr lang="en-US" sz="1100" dirty="0">
                <a:latin typeface="Montserrat Thin" panose="00000300000000000000" pitchFamily="2" charset="0"/>
              </a:rPr>
              <a:t>ITIL MP, PMP, Cert.APM, SMC</a:t>
            </a:r>
            <a:br>
              <a:rPr lang="en-US" sz="1100" dirty="0"/>
            </a:br>
            <a:r>
              <a:rPr lang="en-US" sz="1100" dirty="0">
                <a:latin typeface="Montserrat Medium" pitchFamily="2" charset="77"/>
              </a:rPr>
              <a:t>Research Director, Infrastructure &amp; Operations</a:t>
            </a:r>
            <a:br>
              <a:rPr lang="en-US" sz="1100" dirty="0">
                <a:latin typeface="Montserrat Medium" pitchFamily="2" charset="77"/>
              </a:rPr>
            </a:br>
            <a:r>
              <a:rPr lang="en-US" sz="1100" dirty="0">
                <a:latin typeface="Montserrat Medium" pitchFamily="2" charset="77"/>
              </a:rPr>
              <a:t>Info-Tech Research Group</a:t>
            </a:r>
          </a:p>
          <a:p>
            <a:endParaRPr lang="en-CA" dirty="0">
              <a:latin typeface="Montserrat Medium" pitchFamily="2" charset="77"/>
            </a:endParaRPr>
          </a:p>
        </p:txBody>
      </p:sp>
      <p:sp>
        <p:nvSpPr>
          <p:cNvPr id="5" name="Text Placeholder 4">
            <a:extLst>
              <a:ext uri="{FF2B5EF4-FFF2-40B4-BE49-F238E27FC236}">
                <a16:creationId xmlns:a16="http://schemas.microsoft.com/office/drawing/2014/main" id="{6CDA48C0-BB8D-0447-AF41-29869BBEE7C7}"/>
              </a:ext>
            </a:extLst>
          </p:cNvPr>
          <p:cNvSpPr>
            <a:spLocks noGrp="1"/>
          </p:cNvSpPr>
          <p:nvPr>
            <p:ph type="body" sz="quarter" idx="14"/>
          </p:nvPr>
        </p:nvSpPr>
        <p:spPr>
          <a:xfrm>
            <a:off x="5200521" y="1794381"/>
            <a:ext cx="5514109" cy="3767517"/>
          </a:xfrm>
          <a:prstGeom prst="rect">
            <a:avLst/>
          </a:prstGeom>
        </p:spPr>
        <p:txBody>
          <a:bodyPr>
            <a:noAutofit/>
          </a:bodyPr>
          <a:lstStyle/>
          <a:p>
            <a:pPr marL="0" marR="3081" indent="0">
              <a:lnSpc>
                <a:spcPct val="100000"/>
              </a:lnSpc>
              <a:spcBef>
                <a:spcPts val="600"/>
              </a:spcBef>
              <a:spcAft>
                <a:spcPts val="600"/>
              </a:spcAft>
              <a:buNone/>
            </a:pPr>
            <a:r>
              <a:rPr lang="en-CA" sz="1600" dirty="0"/>
              <a:t>Service desks improve their services by leveraging ticket data to inform their actions. However, many organizations don’t know where to start. It’s tempting to wait for perfect data, but there’s a lot of value in analyzing your ticket data as it exists today.</a:t>
            </a:r>
          </a:p>
          <a:p>
            <a:pPr marL="0" marR="3081" indent="0">
              <a:lnSpc>
                <a:spcPct val="100000"/>
              </a:lnSpc>
              <a:spcBef>
                <a:spcPts val="600"/>
              </a:spcBef>
              <a:spcAft>
                <a:spcPts val="600"/>
              </a:spcAft>
              <a:buNone/>
            </a:pPr>
            <a:r>
              <a:rPr lang="en-CA" sz="1600" dirty="0"/>
              <a:t>Start small. Track key tension metrics based on the out-of-the-box functionality in your tool. Review the metrics regularly to stay on track.</a:t>
            </a:r>
          </a:p>
          <a:p>
            <a:pPr marL="0" marR="3081" indent="0">
              <a:lnSpc>
                <a:spcPct val="100000"/>
              </a:lnSpc>
              <a:spcBef>
                <a:spcPts val="600"/>
              </a:spcBef>
              <a:spcAft>
                <a:spcPts val="600"/>
              </a:spcAft>
              <a:buNone/>
            </a:pPr>
            <a:r>
              <a:rPr lang="en-CA" sz="1600" dirty="0"/>
              <a:t>By reviewing your ticket data, you’re going to get better organically. You’re going to learn about the state of your environment, the health of your processes, and the quality of your services. Regularly analyze your data to drive improvements.</a:t>
            </a:r>
          </a:p>
          <a:p>
            <a:pPr marL="0" marR="3081" indent="0">
              <a:lnSpc>
                <a:spcPct val="100000"/>
              </a:lnSpc>
              <a:spcBef>
                <a:spcPts val="600"/>
              </a:spcBef>
              <a:spcAft>
                <a:spcPts val="600"/>
              </a:spcAft>
              <a:buNone/>
            </a:pPr>
            <a:r>
              <a:rPr lang="en-CA" sz="1600" dirty="0"/>
              <a:t>Make ticket analysis a weekly habit. Every week, you should be evaluating how the past week went. Every month, you should be looking for patterns and trends.</a:t>
            </a:r>
          </a:p>
        </p:txBody>
      </p:sp>
      <p:sp>
        <p:nvSpPr>
          <p:cNvPr id="6" name="Rectangle 5">
            <a:extLst>
              <a:ext uri="{FF2B5EF4-FFF2-40B4-BE49-F238E27FC236}">
                <a16:creationId xmlns:a16="http://schemas.microsoft.com/office/drawing/2014/main" id="{CA77F5FC-FE14-7A4D-AA82-AFE3CFD0AC20}"/>
              </a:ext>
            </a:extLst>
          </p:cNvPr>
          <p:cNvSpPr/>
          <p:nvPr/>
        </p:nvSpPr>
        <p:spPr>
          <a:xfrm flipV="1">
            <a:off x="5200520" y="5680365"/>
            <a:ext cx="5514110" cy="50602"/>
          </a:xfrm>
          <a:prstGeom prst="rect">
            <a:avLst/>
          </a:prstGeom>
          <a:solidFill>
            <a:srgbClr val="2576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latin typeface="Roboto Condensed Light" panose="02000000000000000000" pitchFamily="2" charset="0"/>
            </a:endParaRPr>
          </a:p>
        </p:txBody>
      </p:sp>
      <p:pic>
        <p:nvPicPr>
          <p:cNvPr id="10" name="Picture 9" descr="A person in a suit and tie&#10;&#10;Description automatically generated with medium confidence">
            <a:extLst>
              <a:ext uri="{FF2B5EF4-FFF2-40B4-BE49-F238E27FC236}">
                <a16:creationId xmlns:a16="http://schemas.microsoft.com/office/drawing/2014/main" id="{8EFE7CA2-355B-41A7-A051-62F192C8BEC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25930" y="3058865"/>
            <a:ext cx="1506509" cy="1506984"/>
          </a:xfrm>
          <a:prstGeom prst="rect">
            <a:avLst/>
          </a:prstGeom>
        </p:spPr>
      </p:pic>
      <p:pic>
        <p:nvPicPr>
          <p:cNvPr id="7" name="Picture 6" descr="A person wearing glasses&#10;&#10;Description automatically generated with medium confidence">
            <a:extLst>
              <a:ext uri="{FF2B5EF4-FFF2-40B4-BE49-F238E27FC236}">
                <a16:creationId xmlns:a16="http://schemas.microsoft.com/office/drawing/2014/main" id="{0EBB49DF-1381-4B95-B1B1-7480B7E0BE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9630" y="3058865"/>
            <a:ext cx="1619341" cy="1506984"/>
          </a:xfrm>
          <a:prstGeom prst="rect">
            <a:avLst/>
          </a:prstGeom>
        </p:spPr>
      </p:pic>
    </p:spTree>
    <p:extLst>
      <p:ext uri="{BB962C8B-B14F-4D97-AF65-F5344CB8AC3E}">
        <p14:creationId xmlns:p14="http://schemas.microsoft.com/office/powerpoint/2010/main" val="3744461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09F5F89-FF8D-5F49-8452-D4CC10E288E8}"/>
              </a:ext>
            </a:extLst>
          </p:cNvPr>
          <p:cNvPicPr>
            <a:picLocks noChangeAspect="1"/>
          </p:cNvPicPr>
          <p:nvPr/>
        </p:nvPicPr>
        <p:blipFill>
          <a:blip r:embed="rId3" cstate="screen">
            <a:alphaModFix amt="50000"/>
            <a:extLst>
              <a:ext uri="{28A0092B-C50C-407E-A947-70E740481C1C}">
                <a14:useLocalDpi xmlns:a14="http://schemas.microsoft.com/office/drawing/2010/main"/>
              </a:ext>
            </a:extLst>
          </a:blip>
          <a:stretch>
            <a:fillRect/>
          </a:stretch>
        </p:blipFill>
        <p:spPr>
          <a:xfrm>
            <a:off x="-853710" y="1843701"/>
            <a:ext cx="5994371" cy="3373199"/>
          </a:xfrm>
          <a:prstGeom prst="rect">
            <a:avLst/>
          </a:prstGeom>
        </p:spPr>
      </p:pic>
      <p:pic>
        <p:nvPicPr>
          <p:cNvPr id="11" name="Picture 10">
            <a:extLst>
              <a:ext uri="{FF2B5EF4-FFF2-40B4-BE49-F238E27FC236}">
                <a16:creationId xmlns:a16="http://schemas.microsoft.com/office/drawing/2014/main" id="{C05D3A47-8F5D-9647-A863-1DE56A91E3A4}"/>
              </a:ext>
            </a:extLst>
          </p:cNvPr>
          <p:cNvPicPr>
            <a:picLocks noChangeAspect="1"/>
          </p:cNvPicPr>
          <p:nvPr/>
        </p:nvPicPr>
        <p:blipFill>
          <a:blip r:embed="rId4" cstate="screen">
            <a:alphaModFix amt="50000"/>
            <a:extLst>
              <a:ext uri="{28A0092B-C50C-407E-A947-70E740481C1C}">
                <a14:useLocalDpi xmlns:a14="http://schemas.microsoft.com/office/drawing/2010/main"/>
              </a:ext>
            </a:extLst>
          </a:blip>
          <a:stretch>
            <a:fillRect/>
          </a:stretch>
        </p:blipFill>
        <p:spPr>
          <a:xfrm>
            <a:off x="3086894" y="1742101"/>
            <a:ext cx="5994372" cy="3373199"/>
          </a:xfrm>
          <a:prstGeom prst="rect">
            <a:avLst/>
          </a:prstGeom>
        </p:spPr>
      </p:pic>
      <p:pic>
        <p:nvPicPr>
          <p:cNvPr id="12" name="Picture 11">
            <a:extLst>
              <a:ext uri="{FF2B5EF4-FFF2-40B4-BE49-F238E27FC236}">
                <a16:creationId xmlns:a16="http://schemas.microsoft.com/office/drawing/2014/main" id="{05757B9C-9790-5541-AD21-63015BF19168}"/>
              </a:ext>
            </a:extLst>
          </p:cNvPr>
          <p:cNvPicPr>
            <a:picLocks noChangeAspect="1"/>
          </p:cNvPicPr>
          <p:nvPr/>
        </p:nvPicPr>
        <p:blipFill>
          <a:blip r:embed="rId5" cstate="screen">
            <a:alphaModFix amt="50000"/>
            <a:extLst>
              <a:ext uri="{28A0092B-C50C-407E-A947-70E740481C1C}">
                <a14:useLocalDpi xmlns:a14="http://schemas.microsoft.com/office/drawing/2010/main"/>
              </a:ext>
            </a:extLst>
          </a:blip>
          <a:stretch>
            <a:fillRect/>
          </a:stretch>
        </p:blipFill>
        <p:spPr>
          <a:xfrm>
            <a:off x="6934995" y="1742101"/>
            <a:ext cx="5994637" cy="3373349"/>
          </a:xfrm>
          <a:prstGeom prst="rect">
            <a:avLst/>
          </a:prstGeom>
        </p:spPr>
      </p:pic>
      <p:sp>
        <p:nvSpPr>
          <p:cNvPr id="13" name="Rectangle 12">
            <a:extLst>
              <a:ext uri="{FF2B5EF4-FFF2-40B4-BE49-F238E27FC236}">
                <a16:creationId xmlns:a16="http://schemas.microsoft.com/office/drawing/2014/main" id="{81A7BD8C-6502-A549-A087-5E557EF075FB}"/>
              </a:ext>
            </a:extLst>
          </p:cNvPr>
          <p:cNvSpPr/>
          <p:nvPr/>
        </p:nvSpPr>
        <p:spPr>
          <a:xfrm>
            <a:off x="370864" y="4963060"/>
            <a:ext cx="3708401" cy="54000"/>
          </a:xfrm>
          <a:prstGeom prst="rect">
            <a:avLst/>
          </a:prstGeom>
          <a:solidFill>
            <a:srgbClr val="B325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latin typeface="Roboto Condensed Light" panose="02000000000000000000" pitchFamily="2" charset="0"/>
            </a:endParaRPr>
          </a:p>
        </p:txBody>
      </p:sp>
      <p:sp>
        <p:nvSpPr>
          <p:cNvPr id="14" name="Rectangle 13">
            <a:extLst>
              <a:ext uri="{FF2B5EF4-FFF2-40B4-BE49-F238E27FC236}">
                <a16:creationId xmlns:a16="http://schemas.microsoft.com/office/drawing/2014/main" id="{05BCA3C4-18C9-9845-B05E-44B99BE411EC}"/>
              </a:ext>
            </a:extLst>
          </p:cNvPr>
          <p:cNvSpPr/>
          <p:nvPr/>
        </p:nvSpPr>
        <p:spPr>
          <a:xfrm>
            <a:off x="4260850" y="4963060"/>
            <a:ext cx="3708401" cy="54000"/>
          </a:xfrm>
          <a:prstGeom prst="rect">
            <a:avLst/>
          </a:prstGeom>
          <a:solidFill>
            <a:srgbClr val="F17A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latin typeface="Roboto Condensed Light" panose="02000000000000000000" pitchFamily="2" charset="0"/>
            </a:endParaRPr>
          </a:p>
        </p:txBody>
      </p:sp>
      <p:sp>
        <p:nvSpPr>
          <p:cNvPr id="15" name="Rectangle 14">
            <a:extLst>
              <a:ext uri="{FF2B5EF4-FFF2-40B4-BE49-F238E27FC236}">
                <a16:creationId xmlns:a16="http://schemas.microsoft.com/office/drawing/2014/main" id="{8B947AAF-002F-4B47-B7A1-5BED7E696C90}"/>
              </a:ext>
            </a:extLst>
          </p:cNvPr>
          <p:cNvSpPr/>
          <p:nvPr/>
        </p:nvSpPr>
        <p:spPr>
          <a:xfrm>
            <a:off x="8169825" y="4963060"/>
            <a:ext cx="3708401" cy="54000"/>
          </a:xfrm>
          <a:prstGeom prst="rect">
            <a:avLst/>
          </a:prstGeom>
          <a:solidFill>
            <a:srgbClr val="2B9E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latin typeface="Roboto Condensed Light" panose="02000000000000000000" pitchFamily="2" charset="0"/>
            </a:endParaRPr>
          </a:p>
        </p:txBody>
      </p:sp>
      <p:sp>
        <p:nvSpPr>
          <p:cNvPr id="2" name="Title 1">
            <a:extLst>
              <a:ext uri="{FF2B5EF4-FFF2-40B4-BE49-F238E27FC236}">
                <a16:creationId xmlns:a16="http://schemas.microsoft.com/office/drawing/2014/main" id="{BDBEB923-D4F6-E94C-814E-8C31A0E743B5}"/>
              </a:ext>
            </a:extLst>
          </p:cNvPr>
          <p:cNvSpPr>
            <a:spLocks noGrp="1"/>
          </p:cNvSpPr>
          <p:nvPr>
            <p:ph type="title"/>
          </p:nvPr>
        </p:nvSpPr>
        <p:spPr/>
        <p:txBody>
          <a:bodyPr/>
          <a:lstStyle/>
          <a:p>
            <a:r>
              <a:rPr lang="en-CA" spc="-79" dirty="0"/>
              <a:t>E</a:t>
            </a:r>
            <a:r>
              <a:rPr lang="en-CA" spc="-130" dirty="0"/>
              <a:t>x</a:t>
            </a:r>
            <a:r>
              <a:rPr lang="en-CA" spc="-79" dirty="0"/>
              <a:t>ecuti</a:t>
            </a:r>
            <a:r>
              <a:rPr lang="en-CA" spc="-158" dirty="0"/>
              <a:t>v</a:t>
            </a:r>
            <a:r>
              <a:rPr lang="en-CA" spc="-3" dirty="0"/>
              <a:t>e </a:t>
            </a:r>
            <a:r>
              <a:rPr lang="en-CA" spc="-42" dirty="0"/>
              <a:t>Summary</a:t>
            </a:r>
            <a:endParaRPr lang="en-US" dirty="0"/>
          </a:p>
        </p:txBody>
      </p:sp>
      <p:sp>
        <p:nvSpPr>
          <p:cNvPr id="5" name="Text Placeholder 4">
            <a:extLst>
              <a:ext uri="{FF2B5EF4-FFF2-40B4-BE49-F238E27FC236}">
                <a16:creationId xmlns:a16="http://schemas.microsoft.com/office/drawing/2014/main" id="{80005E5B-FABC-E34E-BB01-080338E4F048}"/>
              </a:ext>
            </a:extLst>
          </p:cNvPr>
          <p:cNvSpPr>
            <a:spLocks noGrp="1"/>
          </p:cNvSpPr>
          <p:nvPr>
            <p:ph type="body" sz="quarter" idx="13"/>
          </p:nvPr>
        </p:nvSpPr>
        <p:spPr>
          <a:xfrm>
            <a:off x="368194" y="1497608"/>
            <a:ext cx="3542400" cy="297314"/>
          </a:xfrm>
        </p:spPr>
        <p:txBody>
          <a:bodyPr/>
          <a:lstStyle/>
          <a:p>
            <a:r>
              <a:rPr lang="en-US" dirty="0"/>
              <a:t>Your Situation</a:t>
            </a:r>
          </a:p>
        </p:txBody>
      </p:sp>
      <p:sp>
        <p:nvSpPr>
          <p:cNvPr id="7" name="Text Placeholder 6">
            <a:extLst>
              <a:ext uri="{FF2B5EF4-FFF2-40B4-BE49-F238E27FC236}">
                <a16:creationId xmlns:a16="http://schemas.microsoft.com/office/drawing/2014/main" id="{59A6EC1C-F28C-7B4C-8F22-A6457C4B8A70}"/>
              </a:ext>
            </a:extLst>
          </p:cNvPr>
          <p:cNvSpPr>
            <a:spLocks noGrp="1"/>
          </p:cNvSpPr>
          <p:nvPr>
            <p:ph type="body" sz="quarter" idx="15"/>
          </p:nvPr>
        </p:nvSpPr>
        <p:spPr>
          <a:xfrm>
            <a:off x="4267994" y="1497608"/>
            <a:ext cx="3542400" cy="297314"/>
          </a:xfrm>
        </p:spPr>
        <p:txBody>
          <a:bodyPr/>
          <a:lstStyle/>
          <a:p>
            <a:r>
              <a:rPr lang="en-US" dirty="0"/>
              <a:t>Common Obstacles</a:t>
            </a:r>
          </a:p>
        </p:txBody>
      </p:sp>
      <p:sp>
        <p:nvSpPr>
          <p:cNvPr id="9" name="Text Placeholder 8">
            <a:extLst>
              <a:ext uri="{FF2B5EF4-FFF2-40B4-BE49-F238E27FC236}">
                <a16:creationId xmlns:a16="http://schemas.microsoft.com/office/drawing/2014/main" id="{6C42E00F-3E3D-DB41-AFB7-AF68944040C3}"/>
              </a:ext>
            </a:extLst>
          </p:cNvPr>
          <p:cNvSpPr>
            <a:spLocks noGrp="1"/>
          </p:cNvSpPr>
          <p:nvPr>
            <p:ph type="body" sz="quarter" idx="17"/>
          </p:nvPr>
        </p:nvSpPr>
        <p:spPr>
          <a:xfrm>
            <a:off x="8130748" y="1497608"/>
            <a:ext cx="3542400" cy="297314"/>
          </a:xfrm>
        </p:spPr>
        <p:txBody>
          <a:bodyPr/>
          <a:lstStyle/>
          <a:p>
            <a:r>
              <a:rPr lang="en-US" dirty="0"/>
              <a:t>Info-Tech’s Approach</a:t>
            </a:r>
          </a:p>
        </p:txBody>
      </p:sp>
      <p:sp>
        <p:nvSpPr>
          <p:cNvPr id="4" name="Text Placeholder 3">
            <a:extLst>
              <a:ext uri="{FF2B5EF4-FFF2-40B4-BE49-F238E27FC236}">
                <a16:creationId xmlns:a16="http://schemas.microsoft.com/office/drawing/2014/main" id="{27793FA1-A38B-2C4F-AAC9-FBF515D54EB3}"/>
              </a:ext>
            </a:extLst>
          </p:cNvPr>
          <p:cNvSpPr>
            <a:spLocks noGrp="1"/>
          </p:cNvSpPr>
          <p:nvPr>
            <p:ph type="body" sz="quarter" idx="18"/>
          </p:nvPr>
        </p:nvSpPr>
        <p:spPr>
          <a:xfrm>
            <a:off x="371475" y="1891398"/>
            <a:ext cx="3658265" cy="3190736"/>
          </a:xfrm>
          <a:prstGeom prst="rect">
            <a:avLst/>
          </a:prstGeom>
        </p:spPr>
        <p:txBody>
          <a:bodyPr/>
          <a:lstStyle/>
          <a:p>
            <a:pPr marL="0" indent="0">
              <a:lnSpc>
                <a:spcPts val="1800"/>
              </a:lnSpc>
              <a:buNone/>
            </a:pPr>
            <a:r>
              <a:rPr lang="en-CA" dirty="0">
                <a:solidFill>
                  <a:srgbClr val="000000"/>
                </a:solidFill>
              </a:rPr>
              <a:t>Leverage your service desk ticket data to gain insights for improving your operations:</a:t>
            </a:r>
          </a:p>
          <a:p>
            <a:pPr marL="342900" indent="-342900">
              <a:lnSpc>
                <a:spcPts val="1800"/>
              </a:lnSpc>
              <a:buAutoNum type="arabicPeriod"/>
            </a:pPr>
            <a:r>
              <a:rPr lang="en-CA" dirty="0"/>
              <a:t>Use a data-based approach to allocate service desk resources.</a:t>
            </a:r>
          </a:p>
          <a:p>
            <a:pPr marL="342900" indent="-342900">
              <a:lnSpc>
                <a:spcPts val="1800"/>
              </a:lnSpc>
              <a:buAutoNum type="arabicPeriod"/>
            </a:pPr>
            <a:r>
              <a:rPr lang="en-CA" dirty="0">
                <a:solidFill>
                  <a:srgbClr val="000000"/>
                </a:solidFill>
              </a:rPr>
              <a:t>Design appropriate SLOs and SLAs to better service end users.</a:t>
            </a:r>
          </a:p>
          <a:p>
            <a:pPr marL="342900" indent="-342900">
              <a:lnSpc>
                <a:spcPts val="1800"/>
              </a:lnSpc>
              <a:buAutoNum type="arabicPeriod"/>
            </a:pPr>
            <a:r>
              <a:rPr lang="en-CA" dirty="0"/>
              <a:t>Gain efficiencies for your shift-left strategy.</a:t>
            </a:r>
          </a:p>
          <a:p>
            <a:pPr marL="342900" indent="-342900">
              <a:lnSpc>
                <a:spcPts val="1800"/>
              </a:lnSpc>
              <a:buAutoNum type="arabicPeriod"/>
            </a:pPr>
            <a:r>
              <a:rPr lang="en-CA" dirty="0">
                <a:solidFill>
                  <a:srgbClr val="000000"/>
                </a:solidFill>
              </a:rPr>
              <a:t>Communicate the </a:t>
            </a:r>
            <a:r>
              <a:rPr lang="en-CA" dirty="0"/>
              <a:t>current and future value of the service desk to the business.</a:t>
            </a:r>
            <a:endParaRPr lang="en-CA" dirty="0">
              <a:solidFill>
                <a:srgbClr val="000000"/>
              </a:solidFill>
            </a:endParaRPr>
          </a:p>
          <a:p>
            <a:pPr marL="0" indent="0">
              <a:lnSpc>
                <a:spcPts val="1800"/>
              </a:lnSpc>
              <a:buNone/>
            </a:pPr>
            <a:endParaRPr lang="en-CA" dirty="0">
              <a:solidFill>
                <a:srgbClr val="000000"/>
              </a:solidFill>
            </a:endParaRPr>
          </a:p>
          <a:p>
            <a:pPr marL="0" indent="0">
              <a:lnSpc>
                <a:spcPts val="1800"/>
              </a:lnSpc>
              <a:buNone/>
            </a:pPr>
            <a:endParaRPr lang="en-CA" dirty="0">
              <a:solidFill>
                <a:srgbClr val="000000"/>
              </a:solidFill>
            </a:endParaRPr>
          </a:p>
          <a:p>
            <a:pPr marL="0" indent="0">
              <a:lnSpc>
                <a:spcPts val="1800"/>
              </a:lnSpc>
              <a:buNone/>
            </a:pPr>
            <a:endParaRPr lang="en-CA" dirty="0">
              <a:solidFill>
                <a:srgbClr val="000000"/>
              </a:solidFill>
            </a:endParaRPr>
          </a:p>
          <a:p>
            <a:pPr marL="0" indent="0">
              <a:lnSpc>
                <a:spcPts val="1800"/>
              </a:lnSpc>
              <a:buNone/>
            </a:pPr>
            <a:endParaRPr lang="en-CA" dirty="0">
              <a:solidFill>
                <a:srgbClr val="000000"/>
              </a:solidFill>
            </a:endParaRPr>
          </a:p>
          <a:p>
            <a:pPr marL="0" indent="0">
              <a:lnSpc>
                <a:spcPts val="1800"/>
              </a:lnSpc>
              <a:buNone/>
            </a:pPr>
            <a:endParaRPr lang="en-CA" dirty="0">
              <a:solidFill>
                <a:srgbClr val="000000"/>
              </a:solidFill>
            </a:endParaRPr>
          </a:p>
        </p:txBody>
      </p:sp>
      <p:sp>
        <p:nvSpPr>
          <p:cNvPr id="6" name="Text Placeholder 5">
            <a:extLst>
              <a:ext uri="{FF2B5EF4-FFF2-40B4-BE49-F238E27FC236}">
                <a16:creationId xmlns:a16="http://schemas.microsoft.com/office/drawing/2014/main" id="{A7C9325C-82FA-1447-94F3-75405DB036ED}"/>
              </a:ext>
            </a:extLst>
          </p:cNvPr>
          <p:cNvSpPr>
            <a:spLocks noGrp="1"/>
          </p:cNvSpPr>
          <p:nvPr>
            <p:ph type="body" sz="quarter" idx="19"/>
          </p:nvPr>
        </p:nvSpPr>
        <p:spPr>
          <a:xfrm>
            <a:off x="4267994" y="1891398"/>
            <a:ext cx="3461985" cy="3190736"/>
          </a:xfrm>
          <a:prstGeom prst="rect">
            <a:avLst/>
          </a:prstGeom>
        </p:spPr>
        <p:txBody>
          <a:bodyPr/>
          <a:lstStyle/>
          <a:p>
            <a:pPr marL="0" indent="0">
              <a:lnSpc>
                <a:spcPts val="1800"/>
              </a:lnSpc>
              <a:buNone/>
            </a:pPr>
            <a:r>
              <a:rPr lang="en-CA" dirty="0"/>
              <a:t>P</a:t>
            </a:r>
            <a:r>
              <a:rPr lang="en-CA" dirty="0">
                <a:solidFill>
                  <a:srgbClr val="000000"/>
                </a:solidFill>
              </a:rPr>
              <a:t>roperly analyzing </a:t>
            </a:r>
            <a:r>
              <a:rPr lang="en-CA" dirty="0"/>
              <a:t>ticket data is challenging for the following reasons:</a:t>
            </a:r>
            <a:endParaRPr lang="en-CA" dirty="0">
              <a:solidFill>
                <a:srgbClr val="000000"/>
              </a:solidFill>
            </a:endParaRPr>
          </a:p>
          <a:p>
            <a:pPr>
              <a:lnSpc>
                <a:spcPts val="1800"/>
              </a:lnSpc>
            </a:pPr>
            <a:r>
              <a:rPr lang="en-CA" dirty="0">
                <a:solidFill>
                  <a:srgbClr val="000000"/>
                </a:solidFill>
              </a:rPr>
              <a:t>Poor ticket hygiene and unclear ticket handling guidelines can lead to untrustworthy results.</a:t>
            </a:r>
          </a:p>
          <a:p>
            <a:pPr>
              <a:lnSpc>
                <a:spcPts val="1800"/>
              </a:lnSpc>
            </a:pPr>
            <a:r>
              <a:rPr lang="en-CA" dirty="0"/>
              <a:t>Undocumented tickets from various intake channels prevents you from seeing the whole picture.</a:t>
            </a:r>
            <a:endParaRPr lang="en-CA" dirty="0">
              <a:solidFill>
                <a:srgbClr val="000000"/>
              </a:solidFill>
            </a:endParaRPr>
          </a:p>
          <a:p>
            <a:pPr>
              <a:lnSpc>
                <a:spcPts val="1800"/>
              </a:lnSpc>
            </a:pPr>
            <a:r>
              <a:rPr lang="en-CA" dirty="0">
                <a:solidFill>
                  <a:srgbClr val="000000"/>
                </a:solidFill>
              </a:rPr>
              <a:t>Service desk personnel are not sure where to start with analysis and are too busy to find time.</a:t>
            </a:r>
          </a:p>
          <a:p>
            <a:pPr>
              <a:lnSpc>
                <a:spcPts val="1800"/>
              </a:lnSpc>
            </a:pPr>
            <a:r>
              <a:rPr lang="en-CA" dirty="0">
                <a:solidFill>
                  <a:srgbClr val="000000"/>
                </a:solidFill>
              </a:rPr>
              <a:t>Too many metrics are tracked to parse actionable insights from the noise.</a:t>
            </a:r>
          </a:p>
        </p:txBody>
      </p:sp>
      <p:sp>
        <p:nvSpPr>
          <p:cNvPr id="8" name="Text Placeholder 7">
            <a:extLst>
              <a:ext uri="{FF2B5EF4-FFF2-40B4-BE49-F238E27FC236}">
                <a16:creationId xmlns:a16="http://schemas.microsoft.com/office/drawing/2014/main" id="{90AD9441-D636-F047-A10D-3ADBEEBBB987}"/>
              </a:ext>
            </a:extLst>
          </p:cNvPr>
          <p:cNvSpPr>
            <a:spLocks noGrp="1"/>
          </p:cNvSpPr>
          <p:nvPr>
            <p:ph type="body" sz="quarter" idx="20"/>
          </p:nvPr>
        </p:nvSpPr>
        <p:spPr>
          <a:xfrm>
            <a:off x="8154194" y="1891398"/>
            <a:ext cx="3658265" cy="3190736"/>
          </a:xfrm>
          <a:prstGeom prst="rect">
            <a:avLst/>
          </a:prstGeom>
        </p:spPr>
        <p:txBody>
          <a:bodyPr/>
          <a:lstStyle/>
          <a:p>
            <a:pPr marL="0" indent="0">
              <a:lnSpc>
                <a:spcPts val="1800"/>
              </a:lnSpc>
              <a:buNone/>
            </a:pPr>
            <a:r>
              <a:rPr lang="en-CA" dirty="0">
                <a:solidFill>
                  <a:srgbClr val="000000"/>
                </a:solidFill>
              </a:rPr>
              <a:t>Info-Tech’s approach to improvement:</a:t>
            </a:r>
          </a:p>
          <a:p>
            <a:pPr>
              <a:lnSpc>
                <a:spcPts val="1800"/>
              </a:lnSpc>
            </a:pPr>
            <a:r>
              <a:rPr lang="en-CA" dirty="0"/>
              <a:t>To reduce the noise, standardize your ticket data in a format that will ease analysis.</a:t>
            </a:r>
          </a:p>
          <a:p>
            <a:pPr>
              <a:lnSpc>
                <a:spcPts val="1800"/>
              </a:lnSpc>
            </a:pPr>
            <a:r>
              <a:rPr lang="en-CA" dirty="0">
                <a:solidFill>
                  <a:srgbClr val="000000"/>
                </a:solidFill>
              </a:rPr>
              <a:t>Start with common analyses using the cleaned data set.</a:t>
            </a:r>
          </a:p>
          <a:p>
            <a:pPr>
              <a:lnSpc>
                <a:spcPts val="1800"/>
              </a:lnSpc>
            </a:pPr>
            <a:r>
              <a:rPr lang="en-CA" dirty="0">
                <a:solidFill>
                  <a:srgbClr val="000000"/>
                </a:solidFill>
              </a:rPr>
              <a:t>Identify action items based on your ticket data.</a:t>
            </a:r>
          </a:p>
          <a:p>
            <a:pPr marL="0" indent="0">
              <a:lnSpc>
                <a:spcPts val="1800"/>
              </a:lnSpc>
              <a:buNone/>
            </a:pPr>
            <a:r>
              <a:rPr lang="en-CA" dirty="0"/>
              <a:t>Analyze your ticket data to help continually improve your service desk.</a:t>
            </a:r>
          </a:p>
          <a:p>
            <a:pPr marL="0" indent="0">
              <a:lnSpc>
                <a:spcPts val="1800"/>
              </a:lnSpc>
              <a:buNone/>
            </a:pPr>
            <a:endParaRPr lang="en-CA" dirty="0">
              <a:solidFill>
                <a:srgbClr val="000000"/>
              </a:solidFill>
            </a:endParaRPr>
          </a:p>
          <a:p>
            <a:pPr marL="0" indent="0">
              <a:lnSpc>
                <a:spcPts val="1800"/>
              </a:lnSpc>
              <a:buNone/>
            </a:pPr>
            <a:endParaRPr lang="en-CA" dirty="0">
              <a:solidFill>
                <a:srgbClr val="000000"/>
              </a:solidFill>
            </a:endParaRPr>
          </a:p>
        </p:txBody>
      </p:sp>
      <p:grpSp>
        <p:nvGrpSpPr>
          <p:cNvPr id="16" name="Group 15">
            <a:extLst>
              <a:ext uri="{FF2B5EF4-FFF2-40B4-BE49-F238E27FC236}">
                <a16:creationId xmlns:a16="http://schemas.microsoft.com/office/drawing/2014/main" id="{CAFF2AC8-5F14-D84D-86C3-BAF386B22002}"/>
              </a:ext>
            </a:extLst>
          </p:cNvPr>
          <p:cNvGrpSpPr/>
          <p:nvPr/>
        </p:nvGrpSpPr>
        <p:grpSpPr>
          <a:xfrm>
            <a:off x="354106" y="5125185"/>
            <a:ext cx="11458353" cy="1217372"/>
            <a:chOff x="6353842" y="3127248"/>
            <a:chExt cx="3887438" cy="1664208"/>
          </a:xfrm>
        </p:grpSpPr>
        <p:sp>
          <p:nvSpPr>
            <p:cNvPr id="17" name="Rectangle 16">
              <a:extLst>
                <a:ext uri="{FF2B5EF4-FFF2-40B4-BE49-F238E27FC236}">
                  <a16:creationId xmlns:a16="http://schemas.microsoft.com/office/drawing/2014/main" id="{78E41E68-57BC-5A45-8C5B-1F4EE2BA8F9D}"/>
                </a:ext>
              </a:extLst>
            </p:cNvPr>
            <p:cNvSpPr/>
            <p:nvPr/>
          </p:nvSpPr>
          <p:spPr>
            <a:xfrm>
              <a:off x="6353842" y="3127248"/>
              <a:ext cx="3887438" cy="1664208"/>
            </a:xfrm>
            <a:prstGeom prst="rect">
              <a:avLst/>
            </a:prstGeom>
            <a:gradFill>
              <a:gsLst>
                <a:gs pos="0">
                  <a:srgbClr val="2576B7"/>
                </a:gs>
                <a:gs pos="100000">
                  <a:schemeClr val="accent1">
                    <a:lumMod val="60000"/>
                    <a:lumOff val="40000"/>
                  </a:schemeClr>
                </a:gs>
              </a:gsLst>
              <a:lin ang="2700000" scaled="0"/>
            </a:gradFill>
            <a:ln w="187325"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24000" tIns="324000" rIns="324000" bIns="324000" rtlCol="0" anchor="ctr">
              <a:noAutofit/>
            </a:bodyPr>
            <a:lstStyle/>
            <a:p>
              <a:pPr marL="0" marR="0" lvl="0" indent="0" algn="l" defTabSz="554492" rtl="0" eaLnBrk="1" fontAlgn="auto" latinLnBrk="0" hangingPunct="1">
                <a:lnSpc>
                  <a:spcPct val="100000"/>
                </a:lnSpc>
                <a:spcBef>
                  <a:spcPts val="80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Montserrat SemiBold" panose="00000700000000000000" pitchFamily="2" charset="0"/>
                  <a:ea typeface="+mn-ea"/>
                  <a:cs typeface="+mn-cs"/>
                </a:rPr>
                <a:t>Slow down. Give yourself time.</a:t>
              </a:r>
            </a:p>
            <a:p>
              <a:pPr marL="0" marR="0" lvl="0" indent="0" algn="l" defTabSz="554492" rtl="0" eaLnBrk="1" fontAlgn="t" latinLnBrk="0" hangingPunct="1">
                <a:lnSpc>
                  <a:spcPct val="100000"/>
                </a:lnSpc>
                <a:spcBef>
                  <a:spcPts val="80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Roboto Condensed Light" panose="02000000000000000000" pitchFamily="2" charset="0"/>
                  <a:ea typeface="Roboto Condensed Light" panose="02000000000000000000" pitchFamily="2" charset="0"/>
                  <a:cs typeface="+mn-cs"/>
                </a:rPr>
                <a:t>Give yourself time to observe the new metrics and draw enough insights to make recommendations for improvement. Then, execute on those recommendations. Slow and steady improvement of the service desk only adds business value and will have a positive impact on customer satisfaction. </a:t>
              </a:r>
              <a:endParaRPr kumimoji="0" lang="en-CA" sz="1400" b="0" i="0" u="none" strike="noStrike" kern="1200" cap="none" spc="0" normalizeH="0" baseline="0" noProof="0" dirty="0">
                <a:ln>
                  <a:noFill/>
                </a:ln>
                <a:solidFill>
                  <a:schemeClr val="bg1"/>
                </a:solidFill>
                <a:effectLst/>
                <a:uLnTx/>
                <a:uFillTx/>
                <a:latin typeface="Roboto Condensed Light" panose="02000000000000000000" pitchFamily="2" charset="0"/>
                <a:ea typeface="Roboto Condensed Light" panose="02000000000000000000" pitchFamily="2" charset="0"/>
                <a:cs typeface="+mn-cs"/>
              </a:endParaRPr>
            </a:p>
          </p:txBody>
        </p:sp>
        <p:sp>
          <p:nvSpPr>
            <p:cNvPr id="18" name="Rectangle 17">
              <a:extLst>
                <a:ext uri="{FF2B5EF4-FFF2-40B4-BE49-F238E27FC236}">
                  <a16:creationId xmlns:a16="http://schemas.microsoft.com/office/drawing/2014/main" id="{E5C426B7-54D5-6E4B-B315-687203C7E4D7}"/>
                </a:ext>
              </a:extLst>
            </p:cNvPr>
            <p:cNvSpPr/>
            <p:nvPr/>
          </p:nvSpPr>
          <p:spPr>
            <a:xfrm>
              <a:off x="6353842" y="3127248"/>
              <a:ext cx="3887438" cy="1664208"/>
            </a:xfrm>
            <a:prstGeom prst="rect">
              <a:avLst/>
            </a:prstGeom>
            <a:noFill/>
            <a:ln w="3175" cmpd="thinThick">
              <a:gradFill>
                <a:gsLst>
                  <a:gs pos="0">
                    <a:srgbClr val="2576B7"/>
                  </a:gs>
                  <a:gs pos="50000">
                    <a:srgbClr val="2576B7">
                      <a:alpha val="0"/>
                    </a:srgbClr>
                  </a:gs>
                  <a:gs pos="99000">
                    <a:srgbClr val="2576B7"/>
                  </a:gs>
                </a:gsLst>
                <a:lin ang="2700000" scaled="0"/>
              </a:gradFill>
            </a:ln>
          </p:spPr>
          <p:style>
            <a:lnRef idx="2">
              <a:schemeClr val="accent1">
                <a:shade val="50000"/>
              </a:schemeClr>
            </a:lnRef>
            <a:fillRef idx="1">
              <a:schemeClr val="accent1"/>
            </a:fillRef>
            <a:effectRef idx="0">
              <a:schemeClr val="accent1"/>
            </a:effectRef>
            <a:fontRef idx="minor">
              <a:schemeClr val="lt1"/>
            </a:fontRef>
          </p:style>
          <p:txBody>
            <a:bodyPr lIns="216000" tIns="216000" rIns="216000" bIns="216000" rtlCol="0" anchor="ctr">
              <a:noAutofit/>
            </a:bodyPr>
            <a:lstStyle/>
            <a:p>
              <a:pPr>
                <a:spcBef>
                  <a:spcPts val="800"/>
                </a:spcBef>
              </a:pPr>
              <a:endParaRPr lang="en-US" sz="1400" dirty="0">
                <a:solidFill>
                  <a:srgbClr val="2576B7"/>
                </a:solidFill>
                <a:latin typeface="Roboto Condensed Light" panose="02000000000000000000" pitchFamily="2" charset="0"/>
                <a:ea typeface="Roboto Condensed Light" panose="02000000000000000000" pitchFamily="2" charset="0"/>
              </a:endParaRPr>
            </a:p>
          </p:txBody>
        </p:sp>
      </p:grpSp>
    </p:spTree>
    <p:extLst>
      <p:ext uri="{BB962C8B-B14F-4D97-AF65-F5344CB8AC3E}">
        <p14:creationId xmlns:p14="http://schemas.microsoft.com/office/powerpoint/2010/main" val="789819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CA82B1-EF6B-6442-AFD4-99B7AC11CD83}"/>
              </a:ext>
            </a:extLst>
          </p:cNvPr>
          <p:cNvSpPr>
            <a:spLocks noGrp="1"/>
          </p:cNvSpPr>
          <p:nvPr>
            <p:ph type="title"/>
          </p:nvPr>
        </p:nvSpPr>
        <p:spPr>
          <a:xfrm>
            <a:off x="354106" y="530021"/>
            <a:ext cx="4848089" cy="1130188"/>
          </a:xfrm>
        </p:spPr>
        <p:txBody>
          <a:bodyPr/>
          <a:lstStyle/>
          <a:p>
            <a:r>
              <a:rPr lang="en-US" dirty="0">
                <a:solidFill>
                  <a:srgbClr val="2576B7"/>
                </a:solidFill>
              </a:rPr>
              <a:t>Your challenge</a:t>
            </a:r>
          </a:p>
        </p:txBody>
      </p:sp>
      <p:sp>
        <p:nvSpPr>
          <p:cNvPr id="7" name="Text Placeholder 6">
            <a:extLst>
              <a:ext uri="{FF2B5EF4-FFF2-40B4-BE49-F238E27FC236}">
                <a16:creationId xmlns:a16="http://schemas.microsoft.com/office/drawing/2014/main" id="{68B9093A-6C76-4D5C-A83A-7045BC4E2AF3}"/>
              </a:ext>
            </a:extLst>
          </p:cNvPr>
          <p:cNvSpPr txBox="1">
            <a:spLocks/>
          </p:cNvSpPr>
          <p:nvPr/>
        </p:nvSpPr>
        <p:spPr>
          <a:xfrm>
            <a:off x="371474" y="1326943"/>
            <a:ext cx="6857099" cy="658554"/>
          </a:xfrm>
          <a:prstGeom prst="rect">
            <a:avLst/>
          </a:prstGeom>
        </p:spPr>
        <p:txBody>
          <a:bodyPr lIns="0" tIns="0" rIns="0" bIns="0">
            <a:noAutofit/>
          </a:bodyPr>
          <a:lstStyle>
            <a:lvl1pPr marL="0" indent="0" algn="l" defTabSz="914400" rtl="0" eaLnBrk="1" latinLnBrk="0" hangingPunct="1">
              <a:lnSpc>
                <a:spcPts val="2400"/>
              </a:lnSpc>
              <a:spcBef>
                <a:spcPts val="1000"/>
              </a:spcBef>
              <a:buFont typeface="Arial" panose="020B0604020202020204" pitchFamily="34" charset="0"/>
              <a:buNone/>
              <a:defRPr sz="2000" b="0" i="0" kern="1200">
                <a:solidFill>
                  <a:srgbClr val="848585"/>
                </a:solidFill>
                <a:latin typeface="Montserrat SemiBold" pitchFamily="2" charset="77"/>
                <a:ea typeface="+mn-ea"/>
                <a:cs typeface="Arial" panose="020B0604020202020204" pitchFamily="34" charset="0"/>
              </a:defRPr>
            </a:lvl1pPr>
            <a:lvl2pPr marL="457200" indent="0" algn="l" defTabSz="914400" rtl="0" eaLnBrk="1" latinLnBrk="0" hangingPunct="1">
              <a:lnSpc>
                <a:spcPts val="2400"/>
              </a:lnSpc>
              <a:spcBef>
                <a:spcPts val="500"/>
              </a:spcBef>
              <a:buFont typeface="Arial" panose="020B0604020202020204" pitchFamily="34" charset="0"/>
              <a:buNone/>
              <a:defRPr sz="2000" kern="1200">
                <a:solidFill>
                  <a:srgbClr val="848585"/>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2400"/>
              </a:lnSpc>
              <a:spcBef>
                <a:spcPts val="500"/>
              </a:spcBef>
              <a:buFont typeface="Arial" panose="020B0604020202020204" pitchFamily="34" charset="0"/>
              <a:buNone/>
              <a:defRPr sz="2000" kern="1200">
                <a:solidFill>
                  <a:srgbClr val="848585"/>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2400"/>
              </a:lnSpc>
              <a:spcBef>
                <a:spcPts val="500"/>
              </a:spcBef>
              <a:buFont typeface="Arial" panose="020B0604020202020204" pitchFamily="34" charset="0"/>
              <a:buNone/>
              <a:defRPr sz="2000" kern="1200">
                <a:solidFill>
                  <a:srgbClr val="848585"/>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2400"/>
              </a:lnSpc>
              <a:spcBef>
                <a:spcPts val="500"/>
              </a:spcBef>
              <a:buFont typeface="Arial" panose="020B0604020202020204" pitchFamily="34" charset="0"/>
              <a:buNone/>
              <a:defRPr sz="2000" kern="1200">
                <a:solidFill>
                  <a:srgbClr val="84858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4A4A4A"/>
                </a:solidFill>
              </a:rPr>
              <a:t>This research is designed to help service desk managers analyze their ticket data</a:t>
            </a:r>
          </a:p>
        </p:txBody>
      </p:sp>
      <p:sp>
        <p:nvSpPr>
          <p:cNvPr id="8" name="Text Placeholder 7">
            <a:extLst>
              <a:ext uri="{FF2B5EF4-FFF2-40B4-BE49-F238E27FC236}">
                <a16:creationId xmlns:a16="http://schemas.microsoft.com/office/drawing/2014/main" id="{A9187ECB-6A0B-445C-B2F7-BB5522D72622}"/>
              </a:ext>
            </a:extLst>
          </p:cNvPr>
          <p:cNvSpPr txBox="1">
            <a:spLocks/>
          </p:cNvSpPr>
          <p:nvPr/>
        </p:nvSpPr>
        <p:spPr>
          <a:xfrm>
            <a:off x="371474" y="2385807"/>
            <a:ext cx="6241082" cy="3729037"/>
          </a:xfrm>
          <a:prstGeom prst="rect">
            <a:avLst/>
          </a:prstGeom>
        </p:spPr>
        <p:txBody>
          <a:bodyPr lIns="90000" tIns="0" rIns="90000" bIns="0" numCol="1" spcCol="360000">
            <a:noAutofit/>
          </a:bodyPr>
          <a:lstStyle>
            <a:lvl1pPr marL="0" indent="0" algn="l" defTabSz="914400" rtl="0" eaLnBrk="1" latinLnBrk="0" hangingPunct="1">
              <a:lnSpc>
                <a:spcPts val="1800"/>
              </a:lnSpc>
              <a:spcBef>
                <a:spcPts val="1000"/>
              </a:spcBef>
              <a:buFont typeface="Arial" panose="020B0604020202020204" pitchFamily="34" charset="0"/>
              <a:buNone/>
              <a:defRPr sz="1400" b="0" i="0" kern="1200">
                <a:solidFill>
                  <a:srgbClr val="4A4A4A"/>
                </a:solidFill>
                <a:latin typeface="Roboto Condensed Light" panose="02000000000000000000" pitchFamily="2" charset="0"/>
                <a:ea typeface="+mn-ea"/>
                <a:cs typeface="Arial Narrow" panose="020B0604020202020204" pitchFamily="34" charset="0"/>
              </a:defRPr>
            </a:lvl1pPr>
            <a:lvl2pPr marL="457200" indent="0" algn="l" defTabSz="914400" rtl="0" eaLnBrk="1" latinLnBrk="0" hangingPunct="1">
              <a:lnSpc>
                <a:spcPts val="1700"/>
              </a:lnSpc>
              <a:spcBef>
                <a:spcPts val="500"/>
              </a:spcBef>
              <a:buFont typeface="Arial" panose="020B0604020202020204" pitchFamily="34" charset="0"/>
              <a:buNone/>
              <a:defRPr sz="1400" kern="1200">
                <a:solidFill>
                  <a:srgbClr val="4B4B4B"/>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1700"/>
              </a:lnSpc>
              <a:spcBef>
                <a:spcPts val="500"/>
              </a:spcBef>
              <a:buFont typeface="Arial" panose="020B0604020202020204" pitchFamily="34" charset="0"/>
              <a:buNone/>
              <a:defRPr sz="1400" kern="1200">
                <a:solidFill>
                  <a:srgbClr val="4B4B4B"/>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1700"/>
              </a:lnSpc>
              <a:spcBef>
                <a:spcPts val="500"/>
              </a:spcBef>
              <a:buFont typeface="Arial" panose="020B0604020202020204" pitchFamily="34" charset="0"/>
              <a:buNone/>
              <a:defRPr sz="1400" kern="1200">
                <a:solidFill>
                  <a:srgbClr val="4B4B4B"/>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1700"/>
              </a:lnSpc>
              <a:spcBef>
                <a:spcPts val="500"/>
              </a:spcBef>
              <a:buFont typeface="Arial" panose="020B0604020202020204" pitchFamily="34" charset="0"/>
              <a:buNone/>
              <a:defRPr sz="1400" kern="1200">
                <a:solidFill>
                  <a:srgbClr val="4B4B4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10000"/>
              </a:lnSpc>
            </a:pPr>
            <a:r>
              <a:rPr lang="en-CA" sz="1600" dirty="0">
                <a:solidFill>
                  <a:srgbClr val="000000"/>
                </a:solidFill>
              </a:rPr>
              <a:t>Analyzing ticket data involves:</a:t>
            </a:r>
          </a:p>
          <a:p>
            <a:pPr marL="184150" lvl="0" indent="-184150">
              <a:lnSpc>
                <a:spcPct val="110000"/>
              </a:lnSpc>
              <a:buFont typeface="Arial" panose="020B0604020202020204" pitchFamily="34" charset="0"/>
              <a:buChar char="•"/>
            </a:pPr>
            <a:r>
              <a:rPr lang="en-CA" sz="1600" b="1" dirty="0">
                <a:solidFill>
                  <a:srgbClr val="000000"/>
                </a:solidFill>
              </a:rPr>
              <a:t>Collecting ticket data and keeping it clean. </a:t>
            </a:r>
            <a:r>
              <a:rPr lang="en-CA" sz="1600" dirty="0">
                <a:solidFill>
                  <a:srgbClr val="000000"/>
                </a:solidFill>
              </a:rPr>
              <a:t>Based on the metrics you’re analyzing, define ticket expectations and keep the data up to date.</a:t>
            </a:r>
          </a:p>
          <a:p>
            <a:pPr marL="184150" lvl="0" indent="-184150">
              <a:lnSpc>
                <a:spcPct val="110000"/>
              </a:lnSpc>
              <a:buFont typeface="Arial" panose="020B0604020202020204" pitchFamily="34" charset="0"/>
              <a:buChar char="•"/>
            </a:pPr>
            <a:r>
              <a:rPr lang="en-CA" sz="1600" b="1" dirty="0">
                <a:solidFill>
                  <a:srgbClr val="000000"/>
                </a:solidFill>
              </a:rPr>
              <a:t>Showing the value of the service desk. </a:t>
            </a:r>
            <a:r>
              <a:rPr lang="en-CA" sz="1600" dirty="0">
                <a:solidFill>
                  <a:srgbClr val="000000"/>
                </a:solidFill>
              </a:rPr>
              <a:t>SLAs are meaningless if they are not met consistently. The prerequisite to implementing proper SLAs is fully understanding the workload of the service desk.</a:t>
            </a:r>
            <a:endParaRPr lang="en-CA" sz="1600" b="1" dirty="0">
              <a:solidFill>
                <a:srgbClr val="000000"/>
              </a:solidFill>
            </a:endParaRPr>
          </a:p>
          <a:p>
            <a:pPr marL="184150" lvl="0" indent="-184150">
              <a:lnSpc>
                <a:spcPct val="110000"/>
              </a:lnSpc>
              <a:buFont typeface="Arial" panose="020B0604020202020204" pitchFamily="34" charset="0"/>
              <a:buChar char="•"/>
            </a:pPr>
            <a:r>
              <a:rPr lang="en-CA" sz="1600" b="1" dirty="0">
                <a:solidFill>
                  <a:srgbClr val="000000"/>
                </a:solidFill>
              </a:rPr>
              <a:t>Understanding – and improving – the user experience. </a:t>
            </a:r>
            <a:r>
              <a:rPr lang="en-US" sz="1600" dirty="0">
                <a:solidFill>
                  <a:srgbClr val="000000"/>
                </a:solidFill>
              </a:rPr>
              <a:t>You cannot improve the user experience without meaningful metrics that allow you to understand the user experience.</a:t>
            </a:r>
            <a:r>
              <a:rPr lang="en-CA" sz="1600" dirty="0">
                <a:solidFill>
                  <a:srgbClr val="000000"/>
                </a:solidFill>
              </a:rPr>
              <a:t> Different user groups will have different needs and different expectations of the level of service. Your metrics should reflect those needs and expectations.</a:t>
            </a:r>
            <a:endParaRPr lang="en-CA" sz="1600" b="1" dirty="0">
              <a:solidFill>
                <a:srgbClr val="000000"/>
              </a:solidFill>
            </a:endParaRPr>
          </a:p>
        </p:txBody>
      </p:sp>
      <p:sp>
        <p:nvSpPr>
          <p:cNvPr id="18" name="TextBox 17">
            <a:extLst>
              <a:ext uri="{FF2B5EF4-FFF2-40B4-BE49-F238E27FC236}">
                <a16:creationId xmlns:a16="http://schemas.microsoft.com/office/drawing/2014/main" id="{6B58FF0D-6488-4B6E-831C-4A13B5E8A757}"/>
              </a:ext>
            </a:extLst>
          </p:cNvPr>
          <p:cNvSpPr txBox="1"/>
          <p:nvPr/>
        </p:nvSpPr>
        <p:spPr>
          <a:xfrm>
            <a:off x="10406053" y="5527853"/>
            <a:ext cx="1653204" cy="282578"/>
          </a:xfrm>
          <a:prstGeom prst="rect">
            <a:avLst/>
          </a:prstGeom>
          <a:noFill/>
        </p:spPr>
        <p:txBody>
          <a:bodyPr wrap="square">
            <a:spAutoFit/>
          </a:bodyPr>
          <a:lstStyle/>
          <a:p>
            <a:pPr lvl="0" algn="r">
              <a:lnSpc>
                <a:spcPct val="110000"/>
              </a:lnSpc>
            </a:pPr>
            <a:r>
              <a:rPr lang="en-CA" sz="1200" dirty="0">
                <a:solidFill>
                  <a:srgbClr val="000000"/>
                </a:solidFill>
              </a:rPr>
              <a:t>Source: SDI, 2021 </a:t>
            </a:r>
            <a:endParaRPr lang="en-US" sz="1200" dirty="0">
              <a:solidFill>
                <a:srgbClr val="000000"/>
              </a:solidFill>
            </a:endParaRPr>
          </a:p>
        </p:txBody>
      </p:sp>
      <p:grpSp>
        <p:nvGrpSpPr>
          <p:cNvPr id="13" name="Group 12">
            <a:extLst>
              <a:ext uri="{FF2B5EF4-FFF2-40B4-BE49-F238E27FC236}">
                <a16:creationId xmlns:a16="http://schemas.microsoft.com/office/drawing/2014/main" id="{8D74F445-94EC-44C6-82AB-DE7BD0456AF8}"/>
              </a:ext>
            </a:extLst>
          </p:cNvPr>
          <p:cNvGrpSpPr/>
          <p:nvPr/>
        </p:nvGrpSpPr>
        <p:grpSpPr>
          <a:xfrm>
            <a:off x="8071891" y="3473032"/>
            <a:ext cx="1991286" cy="2159884"/>
            <a:chOff x="-252940" y="1981962"/>
            <a:chExt cx="3273953" cy="2159884"/>
          </a:xfrm>
        </p:grpSpPr>
        <p:graphicFrame>
          <p:nvGraphicFramePr>
            <p:cNvPr id="14" name="Chart 13">
              <a:extLst>
                <a:ext uri="{FF2B5EF4-FFF2-40B4-BE49-F238E27FC236}">
                  <a16:creationId xmlns:a16="http://schemas.microsoft.com/office/drawing/2014/main" id="{4B342A08-56E8-401D-9243-A1B11E3985EA}"/>
                </a:ext>
              </a:extLst>
            </p:cNvPr>
            <p:cNvGraphicFramePr/>
            <p:nvPr>
              <p:extLst>
                <p:ext uri="{D42A27DB-BD31-4B8C-83A1-F6EECF244321}">
                  <p14:modId xmlns:p14="http://schemas.microsoft.com/office/powerpoint/2010/main" val="572292961"/>
                </p:ext>
              </p:extLst>
            </p:nvPr>
          </p:nvGraphicFramePr>
          <p:xfrm>
            <a:off x="-252940" y="1981962"/>
            <a:ext cx="3273953" cy="2159884"/>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3ABD9B5D-8B2D-4D8E-8256-D6F7651C1D3A}"/>
                </a:ext>
              </a:extLst>
            </p:cNvPr>
            <p:cNvSpPr txBox="1"/>
            <p:nvPr/>
          </p:nvSpPr>
          <p:spPr>
            <a:xfrm>
              <a:off x="212462" y="2925811"/>
              <a:ext cx="2343149" cy="307777"/>
            </a:xfrm>
            <a:prstGeom prst="rect">
              <a:avLst/>
            </a:prstGeom>
          </p:spPr>
          <p:txBody>
            <a:bodyPr vert="horz" wrap="square" lIns="0" tIns="0" rIns="0" bIns="0" rtlCol="0">
              <a:spAutoFit/>
            </a:bodyPr>
            <a:lstStyle/>
            <a:p>
              <a:pPr marL="289946" marR="242975" lvl="1" algn="ctr">
                <a:spcBef>
                  <a:spcPts val="55"/>
                </a:spcBef>
              </a:pPr>
              <a:r>
                <a:rPr lang="en-US" sz="2000" spc="-30" dirty="0">
                  <a:solidFill>
                    <a:srgbClr val="2576B7"/>
                  </a:solidFill>
                  <a:latin typeface="Exo" panose="02000503000000000000" pitchFamily="2" charset="77"/>
                  <a:cs typeface="Arial Narrow"/>
                </a:rPr>
                <a:t>12%</a:t>
              </a:r>
            </a:p>
          </p:txBody>
        </p:sp>
      </p:grpSp>
      <p:sp>
        <p:nvSpPr>
          <p:cNvPr id="12" name="TextBox 11">
            <a:extLst>
              <a:ext uri="{FF2B5EF4-FFF2-40B4-BE49-F238E27FC236}">
                <a16:creationId xmlns:a16="http://schemas.microsoft.com/office/drawing/2014/main" id="{7E8A30EB-D8E1-4CEB-B5A6-90D171378761}"/>
              </a:ext>
            </a:extLst>
          </p:cNvPr>
          <p:cNvSpPr txBox="1"/>
          <p:nvPr/>
        </p:nvSpPr>
        <p:spPr>
          <a:xfrm>
            <a:off x="10004395" y="3693924"/>
            <a:ext cx="2055929" cy="1754326"/>
          </a:xfrm>
          <a:prstGeom prst="rect">
            <a:avLst/>
          </a:prstGeom>
          <a:noFill/>
        </p:spPr>
        <p:txBody>
          <a:bodyPr wrap="square">
            <a:spAutoFit/>
          </a:bodyPr>
          <a:lstStyle/>
          <a:p>
            <a:r>
              <a:rPr lang="en-CA" sz="1800" b="1" dirty="0">
                <a:solidFill>
                  <a:schemeClr val="accent1"/>
                </a:solidFill>
                <a:latin typeface="+mj-lt"/>
              </a:rPr>
              <a:t>12% of organizations are focusing directly on service desk improvement</a:t>
            </a:r>
            <a:endParaRPr lang="en-CA" sz="1600" dirty="0">
              <a:solidFill>
                <a:schemeClr val="accent1"/>
              </a:solidFill>
            </a:endParaRPr>
          </a:p>
        </p:txBody>
      </p:sp>
      <p:grpSp>
        <p:nvGrpSpPr>
          <p:cNvPr id="20" name="Group 19">
            <a:extLst>
              <a:ext uri="{FF2B5EF4-FFF2-40B4-BE49-F238E27FC236}">
                <a16:creationId xmlns:a16="http://schemas.microsoft.com/office/drawing/2014/main" id="{959D6D01-692E-4480-86F3-AC7F1C3E5BB1}"/>
              </a:ext>
            </a:extLst>
          </p:cNvPr>
          <p:cNvGrpSpPr/>
          <p:nvPr/>
        </p:nvGrpSpPr>
        <p:grpSpPr>
          <a:xfrm>
            <a:off x="8013109" y="712728"/>
            <a:ext cx="1991286" cy="2159884"/>
            <a:chOff x="-361720" y="3725313"/>
            <a:chExt cx="3273953" cy="2159884"/>
          </a:xfrm>
        </p:grpSpPr>
        <p:graphicFrame>
          <p:nvGraphicFramePr>
            <p:cNvPr id="21" name="Chart 20">
              <a:extLst>
                <a:ext uri="{FF2B5EF4-FFF2-40B4-BE49-F238E27FC236}">
                  <a16:creationId xmlns:a16="http://schemas.microsoft.com/office/drawing/2014/main" id="{4F98D5B9-3759-432F-AE9A-8AB2A4983547}"/>
                </a:ext>
              </a:extLst>
            </p:cNvPr>
            <p:cNvGraphicFramePr/>
            <p:nvPr>
              <p:extLst>
                <p:ext uri="{D42A27DB-BD31-4B8C-83A1-F6EECF244321}">
                  <p14:modId xmlns:p14="http://schemas.microsoft.com/office/powerpoint/2010/main" val="3444431536"/>
                </p:ext>
              </p:extLst>
            </p:nvPr>
          </p:nvGraphicFramePr>
          <p:xfrm>
            <a:off x="-361720" y="3725313"/>
            <a:ext cx="3273953" cy="2159884"/>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Box 21">
              <a:extLst>
                <a:ext uri="{FF2B5EF4-FFF2-40B4-BE49-F238E27FC236}">
                  <a16:creationId xmlns:a16="http://schemas.microsoft.com/office/drawing/2014/main" id="{A5AA78CD-89C4-406B-BCC1-E5E3BBE1FFA6}"/>
                </a:ext>
              </a:extLst>
            </p:cNvPr>
            <p:cNvSpPr txBox="1"/>
            <p:nvPr/>
          </p:nvSpPr>
          <p:spPr>
            <a:xfrm>
              <a:off x="103682" y="4693534"/>
              <a:ext cx="2343149" cy="307777"/>
            </a:xfrm>
            <a:prstGeom prst="rect">
              <a:avLst/>
            </a:prstGeom>
          </p:spPr>
          <p:txBody>
            <a:bodyPr vert="horz" wrap="square" lIns="0" tIns="0" rIns="0" bIns="0" rtlCol="0">
              <a:spAutoFit/>
            </a:bodyPr>
            <a:lstStyle/>
            <a:p>
              <a:pPr marL="289946" marR="242975" lvl="1" algn="ctr">
                <a:spcBef>
                  <a:spcPts val="55"/>
                </a:spcBef>
              </a:pPr>
              <a:r>
                <a:rPr lang="en-US" sz="2000" spc="-30" dirty="0">
                  <a:solidFill>
                    <a:srgbClr val="2576B7"/>
                  </a:solidFill>
                  <a:latin typeface="Exo" panose="02000503000000000000" pitchFamily="2" charset="77"/>
                  <a:cs typeface="Arial Narrow"/>
                </a:rPr>
                <a:t>36% </a:t>
              </a:r>
            </a:p>
          </p:txBody>
        </p:sp>
      </p:grpSp>
      <p:sp>
        <p:nvSpPr>
          <p:cNvPr id="23" name="TextBox 22">
            <a:extLst>
              <a:ext uri="{FF2B5EF4-FFF2-40B4-BE49-F238E27FC236}">
                <a16:creationId xmlns:a16="http://schemas.microsoft.com/office/drawing/2014/main" id="{EC22B070-569D-404C-8106-B5B441C64D6F}"/>
              </a:ext>
            </a:extLst>
          </p:cNvPr>
          <p:cNvSpPr txBox="1"/>
          <p:nvPr/>
        </p:nvSpPr>
        <p:spPr>
          <a:xfrm>
            <a:off x="9922258" y="1130951"/>
            <a:ext cx="2055928" cy="1477328"/>
          </a:xfrm>
          <a:prstGeom prst="rect">
            <a:avLst/>
          </a:prstGeom>
          <a:noFill/>
        </p:spPr>
        <p:txBody>
          <a:bodyPr wrap="square">
            <a:spAutoFit/>
          </a:bodyPr>
          <a:lstStyle/>
          <a:p>
            <a:r>
              <a:rPr lang="en-CA" sz="1800" b="1" dirty="0">
                <a:solidFill>
                  <a:schemeClr val="accent1"/>
                </a:solidFill>
                <a:latin typeface="+mj-lt"/>
              </a:rPr>
              <a:t>36% of organizations are prioritizing ticket handling in IT for 2021</a:t>
            </a:r>
            <a:endParaRPr lang="en-CA" sz="1600" dirty="0">
              <a:solidFill>
                <a:schemeClr val="accent1"/>
              </a:solidFill>
            </a:endParaRPr>
          </a:p>
        </p:txBody>
      </p:sp>
      <p:sp>
        <p:nvSpPr>
          <p:cNvPr id="24" name="TextBox 23">
            <a:extLst>
              <a:ext uri="{FF2B5EF4-FFF2-40B4-BE49-F238E27FC236}">
                <a16:creationId xmlns:a16="http://schemas.microsoft.com/office/drawing/2014/main" id="{2E0C5225-AC7F-49F0-8AB2-F8FDD277E559}"/>
              </a:ext>
            </a:extLst>
          </p:cNvPr>
          <p:cNvSpPr txBox="1"/>
          <p:nvPr/>
        </p:nvSpPr>
        <p:spPr>
          <a:xfrm>
            <a:off x="10406053" y="2743924"/>
            <a:ext cx="1653204" cy="282578"/>
          </a:xfrm>
          <a:prstGeom prst="rect">
            <a:avLst/>
          </a:prstGeom>
          <a:noFill/>
        </p:spPr>
        <p:txBody>
          <a:bodyPr wrap="square">
            <a:spAutoFit/>
          </a:bodyPr>
          <a:lstStyle/>
          <a:p>
            <a:pPr lvl="0" algn="r">
              <a:lnSpc>
                <a:spcPct val="110000"/>
              </a:lnSpc>
            </a:pPr>
            <a:r>
              <a:rPr lang="en-CA" sz="1200" dirty="0">
                <a:solidFill>
                  <a:srgbClr val="000000"/>
                </a:solidFill>
              </a:rPr>
              <a:t>Source: SDI, 2021 </a:t>
            </a:r>
            <a:endParaRPr lang="en-US" sz="1200" dirty="0">
              <a:solidFill>
                <a:srgbClr val="000000"/>
              </a:solidFill>
            </a:endParaRPr>
          </a:p>
        </p:txBody>
      </p:sp>
    </p:spTree>
    <p:extLst>
      <p:ext uri="{BB962C8B-B14F-4D97-AF65-F5344CB8AC3E}">
        <p14:creationId xmlns:p14="http://schemas.microsoft.com/office/powerpoint/2010/main" val="1250743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CA82B1-EF6B-6442-AFD4-99B7AC11CD83}"/>
              </a:ext>
            </a:extLst>
          </p:cNvPr>
          <p:cNvSpPr>
            <a:spLocks noGrp="1"/>
          </p:cNvSpPr>
          <p:nvPr>
            <p:ph type="title"/>
          </p:nvPr>
        </p:nvSpPr>
        <p:spPr>
          <a:xfrm>
            <a:off x="354106" y="530021"/>
            <a:ext cx="5088332" cy="1130188"/>
          </a:xfrm>
        </p:spPr>
        <p:txBody>
          <a:bodyPr/>
          <a:lstStyle/>
          <a:p>
            <a:r>
              <a:rPr lang="en-US" dirty="0">
                <a:solidFill>
                  <a:srgbClr val="2576B7"/>
                </a:solidFill>
              </a:rPr>
              <a:t>Common obstacles</a:t>
            </a:r>
          </a:p>
        </p:txBody>
      </p:sp>
      <p:sp>
        <p:nvSpPr>
          <p:cNvPr id="15" name="object 19">
            <a:extLst>
              <a:ext uri="{FF2B5EF4-FFF2-40B4-BE49-F238E27FC236}">
                <a16:creationId xmlns:a16="http://schemas.microsoft.com/office/drawing/2014/main" id="{07D0A3C8-43C2-9A42-BDE5-4C44F613756D}"/>
              </a:ext>
            </a:extLst>
          </p:cNvPr>
          <p:cNvSpPr/>
          <p:nvPr/>
        </p:nvSpPr>
        <p:spPr>
          <a:xfrm rot="10800000" flipH="1">
            <a:off x="5312181" y="1298531"/>
            <a:ext cx="379861" cy="5071871"/>
          </a:xfrm>
          <a:custGeom>
            <a:avLst/>
            <a:gdLst/>
            <a:ahLst/>
            <a:cxnLst/>
            <a:rect l="l" t="t" r="r" b="b"/>
            <a:pathLst>
              <a:path h="7791450">
                <a:moveTo>
                  <a:pt x="0" y="0"/>
                </a:moveTo>
                <a:lnTo>
                  <a:pt x="0" y="7790956"/>
                </a:lnTo>
              </a:path>
            </a:pathLst>
          </a:custGeom>
          <a:ln w="3175">
            <a:solidFill>
              <a:schemeClr val="tx1"/>
            </a:solidFill>
          </a:ln>
        </p:spPr>
        <p:txBody>
          <a:bodyPr wrap="square" lIns="0" tIns="0" rIns="0" bIns="0" rtlCol="0">
            <a:noAutofit/>
          </a:bodyPr>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662" b="0" i="0" u="none" strike="noStrike" kern="1200" cap="none" spc="0" normalizeH="0" baseline="0" noProof="0" dirty="0">
              <a:ln>
                <a:noFill/>
              </a:ln>
              <a:solidFill>
                <a:srgbClr val="494949"/>
              </a:solidFill>
              <a:effectLst/>
              <a:uLnTx/>
              <a:uFillTx/>
              <a:latin typeface="Roboto Condensed Light" panose="02000000000000000000" pitchFamily="2" charset="0"/>
              <a:ea typeface="+mn-ea"/>
              <a:cs typeface="+mn-cs"/>
            </a:endParaRPr>
          </a:p>
        </p:txBody>
      </p:sp>
      <p:sp>
        <p:nvSpPr>
          <p:cNvPr id="12" name="Text Placeholder 7">
            <a:extLst>
              <a:ext uri="{FF2B5EF4-FFF2-40B4-BE49-F238E27FC236}">
                <a16:creationId xmlns:a16="http://schemas.microsoft.com/office/drawing/2014/main" id="{404A78B1-2A18-429A-B1FD-48886CCC7F03}"/>
              </a:ext>
            </a:extLst>
          </p:cNvPr>
          <p:cNvSpPr txBox="1">
            <a:spLocks/>
          </p:cNvSpPr>
          <p:nvPr/>
        </p:nvSpPr>
        <p:spPr>
          <a:xfrm>
            <a:off x="322616" y="2442638"/>
            <a:ext cx="4843555" cy="34096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4150" indent="-184150">
              <a:lnSpc>
                <a:spcPct val="110000"/>
              </a:lnSpc>
            </a:pPr>
            <a:r>
              <a:rPr lang="en-CA" sz="1600" b="1" dirty="0">
                <a:solidFill>
                  <a:srgbClr val="000000"/>
                </a:solidFill>
                <a:latin typeface="Roboto Condensed Light" panose="02000000000000000000" pitchFamily="2" charset="0"/>
              </a:rPr>
              <a:t>Finding time to properly analyze ticket data is a challenge. </a:t>
            </a:r>
            <a:r>
              <a:rPr lang="en-CA" sz="1600" dirty="0">
                <a:solidFill>
                  <a:srgbClr val="000000"/>
                </a:solidFill>
                <a:latin typeface="Roboto Condensed Light" panose="02000000000000000000" pitchFamily="2" charset="0"/>
              </a:rPr>
              <a:t>Not knowing where to start can lead to not analyzing the proper data. Service desks end up either tracking too much data or not tracking the proper metrics.</a:t>
            </a:r>
          </a:p>
          <a:p>
            <a:pPr marL="184150" indent="-184150">
              <a:lnSpc>
                <a:spcPct val="110000"/>
              </a:lnSpc>
            </a:pPr>
            <a:r>
              <a:rPr lang="en-CA" sz="1600" b="1" dirty="0">
                <a:solidFill>
                  <a:srgbClr val="000000"/>
                </a:solidFill>
                <a:latin typeface="Roboto Condensed Light" panose="02000000000000000000" pitchFamily="2" charset="0"/>
              </a:rPr>
              <a:t>Data, even if clean, can be housed in various tools and databases. </a:t>
            </a:r>
            <a:r>
              <a:rPr lang="en-CA" sz="1600" dirty="0">
                <a:solidFill>
                  <a:srgbClr val="000000"/>
                </a:solidFill>
                <a:latin typeface="Roboto Condensed Light" panose="02000000000000000000" pitchFamily="2" charset="0"/>
              </a:rPr>
              <a:t>It’s difficult to aggregate data if the data is stored throughout various tools. Comparisons may also be difficult if the data sets aren’t consistent.</a:t>
            </a:r>
            <a:endParaRPr lang="en-CA" sz="1050" b="1" dirty="0">
              <a:solidFill>
                <a:srgbClr val="000000"/>
              </a:solidFill>
              <a:latin typeface="Roboto Condensed Light" panose="02000000000000000000" pitchFamily="2" charset="0"/>
            </a:endParaRPr>
          </a:p>
          <a:p>
            <a:pPr marL="184150" indent="-184150">
              <a:lnSpc>
                <a:spcPct val="110000"/>
              </a:lnSpc>
            </a:pPr>
            <a:r>
              <a:rPr lang="en-CA" sz="1600" b="1" dirty="0">
                <a:solidFill>
                  <a:srgbClr val="000000"/>
                </a:solidFill>
                <a:latin typeface="Roboto Condensed Light" panose="02000000000000000000" pitchFamily="2" charset="0"/>
              </a:rPr>
              <a:t>Shifting left to move tickets </a:t>
            </a:r>
            <a:r>
              <a:rPr lang="en-CA" sz="1600" dirty="0">
                <a:solidFill>
                  <a:srgbClr val="000000"/>
                </a:solidFill>
                <a:latin typeface="Roboto Condensed Light" panose="02000000000000000000" pitchFamily="2" charset="0"/>
              </a:rPr>
              <a:t>toward self-service is difficult when there is no visibility into which tickets should be shifted left.</a:t>
            </a:r>
          </a:p>
        </p:txBody>
      </p:sp>
      <p:sp>
        <p:nvSpPr>
          <p:cNvPr id="22" name="Text Placeholder 6">
            <a:extLst>
              <a:ext uri="{FF2B5EF4-FFF2-40B4-BE49-F238E27FC236}">
                <a16:creationId xmlns:a16="http://schemas.microsoft.com/office/drawing/2014/main" id="{AEF12EEA-DE2C-4432-BAA3-6D372EC97D48}"/>
              </a:ext>
            </a:extLst>
          </p:cNvPr>
          <p:cNvSpPr txBox="1">
            <a:spLocks/>
          </p:cNvSpPr>
          <p:nvPr/>
        </p:nvSpPr>
        <p:spPr>
          <a:xfrm>
            <a:off x="371475" y="1300565"/>
            <a:ext cx="3895725" cy="999289"/>
          </a:xfrm>
          <a:prstGeom prst="rect">
            <a:avLst/>
          </a:prstGeom>
        </p:spPr>
        <p:txBody>
          <a:bodyPr lIns="0" tIns="0" rIns="0" bIns="0">
            <a:noAutofit/>
          </a:bodyPr>
          <a:lstStyle>
            <a:lvl1pPr marL="0" indent="0" algn="l" defTabSz="914400" rtl="0" eaLnBrk="1" latinLnBrk="0" hangingPunct="1">
              <a:lnSpc>
                <a:spcPts val="2400"/>
              </a:lnSpc>
              <a:spcBef>
                <a:spcPts val="1000"/>
              </a:spcBef>
              <a:buFont typeface="Arial" panose="020B0604020202020204" pitchFamily="34" charset="0"/>
              <a:buNone/>
              <a:defRPr sz="2000" b="0" i="0" kern="1200">
                <a:solidFill>
                  <a:srgbClr val="848585"/>
                </a:solidFill>
                <a:latin typeface="Montserrat SemiBold" pitchFamily="2" charset="77"/>
                <a:ea typeface="+mn-ea"/>
                <a:cs typeface="Arial" panose="020B0604020202020204" pitchFamily="34" charset="0"/>
              </a:defRPr>
            </a:lvl1pPr>
            <a:lvl2pPr marL="457200" indent="0" algn="l" defTabSz="914400" rtl="0" eaLnBrk="1" latinLnBrk="0" hangingPunct="1">
              <a:lnSpc>
                <a:spcPts val="2400"/>
              </a:lnSpc>
              <a:spcBef>
                <a:spcPts val="500"/>
              </a:spcBef>
              <a:buFont typeface="Arial" panose="020B0604020202020204" pitchFamily="34" charset="0"/>
              <a:buNone/>
              <a:defRPr sz="2000" kern="1200">
                <a:solidFill>
                  <a:srgbClr val="848585"/>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ts val="2400"/>
              </a:lnSpc>
              <a:spcBef>
                <a:spcPts val="500"/>
              </a:spcBef>
              <a:buFont typeface="Arial" panose="020B0604020202020204" pitchFamily="34" charset="0"/>
              <a:buNone/>
              <a:defRPr sz="2000" kern="1200">
                <a:solidFill>
                  <a:srgbClr val="848585"/>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2400"/>
              </a:lnSpc>
              <a:spcBef>
                <a:spcPts val="500"/>
              </a:spcBef>
              <a:buFont typeface="Arial" panose="020B0604020202020204" pitchFamily="34" charset="0"/>
              <a:buNone/>
              <a:defRPr sz="2000" kern="1200">
                <a:solidFill>
                  <a:srgbClr val="848585"/>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ts val="2400"/>
              </a:lnSpc>
              <a:spcBef>
                <a:spcPts val="500"/>
              </a:spcBef>
              <a:buFont typeface="Arial" panose="020B0604020202020204" pitchFamily="34" charset="0"/>
              <a:buNone/>
              <a:defRPr sz="2000" kern="1200">
                <a:solidFill>
                  <a:srgbClr val="84858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4A4A4A"/>
                </a:solidFill>
              </a:rPr>
              <a:t>Many organizations face these barriers to analyzing their ticket data:</a:t>
            </a:r>
          </a:p>
        </p:txBody>
      </p:sp>
      <p:sp>
        <p:nvSpPr>
          <p:cNvPr id="23" name="Speech Bubble: Rectangle with Corners Rounded 22">
            <a:extLst>
              <a:ext uri="{FF2B5EF4-FFF2-40B4-BE49-F238E27FC236}">
                <a16:creationId xmlns:a16="http://schemas.microsoft.com/office/drawing/2014/main" id="{435AF0DC-F55E-4974-B8C4-ED1D40C2240A}"/>
              </a:ext>
            </a:extLst>
          </p:cNvPr>
          <p:cNvSpPr/>
          <p:nvPr/>
        </p:nvSpPr>
        <p:spPr>
          <a:xfrm>
            <a:off x="8172406" y="1977393"/>
            <a:ext cx="1576431" cy="562071"/>
          </a:xfrm>
          <a:prstGeom prst="wedgeRoundRectCallout">
            <a:avLst>
              <a:gd name="adj1" fmla="val -23457"/>
              <a:gd name="adj2" fmla="val 171788"/>
              <a:gd name="adj3" fmla="val 16667"/>
            </a:avLst>
          </a:prstGeom>
          <a:solidFill>
            <a:schemeClr val="bg1"/>
          </a:solidFill>
          <a:ln>
            <a:solidFill>
              <a:schemeClr val="tx1"/>
            </a:solidFill>
          </a:ln>
          <a:effectLst>
            <a:outerShdw blurRad="50800" dist="38100" dir="8100000" algn="tr"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a:solidFill>
                  <a:schemeClr val="tx1"/>
                </a:solidFill>
              </a:rPr>
              <a:t>“”My tickets are always missing data”</a:t>
            </a:r>
            <a:endParaRPr lang="en-CA" sz="1200" dirty="0">
              <a:solidFill>
                <a:schemeClr val="tx1"/>
              </a:solidFill>
            </a:endParaRPr>
          </a:p>
        </p:txBody>
      </p:sp>
      <p:sp>
        <p:nvSpPr>
          <p:cNvPr id="24" name="Speech Bubble: Rectangle with Corners Rounded 23">
            <a:extLst>
              <a:ext uri="{FF2B5EF4-FFF2-40B4-BE49-F238E27FC236}">
                <a16:creationId xmlns:a16="http://schemas.microsoft.com/office/drawing/2014/main" id="{E8601F3D-0025-45D8-8675-E8460F85610F}"/>
              </a:ext>
            </a:extLst>
          </p:cNvPr>
          <p:cNvSpPr/>
          <p:nvPr/>
        </p:nvSpPr>
        <p:spPr>
          <a:xfrm flipH="1">
            <a:off x="10540120" y="3995225"/>
            <a:ext cx="1373945" cy="968758"/>
          </a:xfrm>
          <a:prstGeom prst="wedgeRoundRectCallout">
            <a:avLst>
              <a:gd name="adj1" fmla="val 88138"/>
              <a:gd name="adj2" fmla="val -22852"/>
              <a:gd name="adj3" fmla="val 16667"/>
            </a:avLst>
          </a:prstGeom>
          <a:solidFill>
            <a:schemeClr val="bg1"/>
          </a:solidFill>
          <a:ln>
            <a:solidFill>
              <a:schemeClr val="tx1"/>
            </a:solidFill>
          </a:ln>
          <a:effectLst>
            <a:outerShdw blurRad="50800" dist="38100" dir="8100000" algn="tr"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a:solidFill>
                  <a:schemeClr val="tx1"/>
                </a:solidFill>
              </a:rPr>
              <a:t>“I have no idea where to start with the amount of data I have.”</a:t>
            </a:r>
            <a:endParaRPr lang="en-CA" sz="1200" dirty="0">
              <a:solidFill>
                <a:schemeClr val="tx1"/>
              </a:solidFill>
            </a:endParaRPr>
          </a:p>
        </p:txBody>
      </p:sp>
      <p:sp>
        <p:nvSpPr>
          <p:cNvPr id="25" name="Speech Bubble: Rectangle with Corners Rounded 24">
            <a:extLst>
              <a:ext uri="{FF2B5EF4-FFF2-40B4-BE49-F238E27FC236}">
                <a16:creationId xmlns:a16="http://schemas.microsoft.com/office/drawing/2014/main" id="{276411CA-2661-4FB8-830A-3A4171363BED}"/>
              </a:ext>
            </a:extLst>
          </p:cNvPr>
          <p:cNvSpPr/>
          <p:nvPr/>
        </p:nvSpPr>
        <p:spPr>
          <a:xfrm flipH="1">
            <a:off x="5574605" y="3317213"/>
            <a:ext cx="1373945" cy="1130188"/>
          </a:xfrm>
          <a:prstGeom prst="wedgeRoundRectCallout">
            <a:avLst>
              <a:gd name="adj1" fmla="val -79156"/>
              <a:gd name="adj2" fmla="val 20812"/>
              <a:gd name="adj3" fmla="val 16667"/>
            </a:avLst>
          </a:prstGeom>
          <a:solidFill>
            <a:schemeClr val="bg1"/>
          </a:solidFill>
          <a:ln>
            <a:solidFill>
              <a:schemeClr val="tx1"/>
            </a:solidFill>
          </a:ln>
          <a:effectLst>
            <a:outerShdw blurRad="50800" dist="38100" dir="8100000" algn="tr"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a:solidFill>
                  <a:schemeClr val="tx1"/>
                </a:solidFill>
              </a:rPr>
              <a:t>“My technicians do not consistently update and close tickets.”</a:t>
            </a:r>
            <a:endParaRPr lang="en-CA" sz="1200" dirty="0">
              <a:solidFill>
                <a:schemeClr val="tx1"/>
              </a:solidFill>
            </a:endParaRPr>
          </a:p>
        </p:txBody>
      </p:sp>
      <p:sp>
        <p:nvSpPr>
          <p:cNvPr id="26" name="Speech Bubble: Rectangle with Corners Rounded 25">
            <a:extLst>
              <a:ext uri="{FF2B5EF4-FFF2-40B4-BE49-F238E27FC236}">
                <a16:creationId xmlns:a16="http://schemas.microsoft.com/office/drawing/2014/main" id="{89C6A09B-7E90-4B57-8D63-5611F37508AD}"/>
              </a:ext>
            </a:extLst>
          </p:cNvPr>
          <p:cNvSpPr/>
          <p:nvPr/>
        </p:nvSpPr>
        <p:spPr>
          <a:xfrm flipH="1">
            <a:off x="9730654" y="2661124"/>
            <a:ext cx="2060917" cy="830687"/>
          </a:xfrm>
          <a:prstGeom prst="wedgeRoundRectCallout">
            <a:avLst>
              <a:gd name="adj1" fmla="val 48889"/>
              <a:gd name="adj2" fmla="val 89623"/>
              <a:gd name="adj3" fmla="val 16667"/>
            </a:avLst>
          </a:prstGeom>
          <a:solidFill>
            <a:schemeClr val="bg1"/>
          </a:solidFill>
          <a:ln>
            <a:solidFill>
              <a:schemeClr val="tx1"/>
            </a:solidFill>
          </a:ln>
          <a:effectLst>
            <a:outerShdw blurRad="50800" dist="38100" dir="8100000" algn="tr"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a:solidFill>
                  <a:schemeClr val="tx1"/>
                </a:solidFill>
              </a:rPr>
              <a:t>“I’m constantly firefighting. I have no time for ticket data analysis.”</a:t>
            </a:r>
            <a:endParaRPr lang="en-CA" sz="1200" dirty="0">
              <a:solidFill>
                <a:schemeClr val="tx1"/>
              </a:solidFill>
            </a:endParaRPr>
          </a:p>
        </p:txBody>
      </p:sp>
      <p:sp>
        <p:nvSpPr>
          <p:cNvPr id="27" name="Speech Bubble: Rectangle with Corners Rounded 26">
            <a:extLst>
              <a:ext uri="{FF2B5EF4-FFF2-40B4-BE49-F238E27FC236}">
                <a16:creationId xmlns:a16="http://schemas.microsoft.com/office/drawing/2014/main" id="{35A38AE7-D6E7-40D9-964B-BF68C4FA2CCF}"/>
              </a:ext>
            </a:extLst>
          </p:cNvPr>
          <p:cNvSpPr/>
          <p:nvPr/>
        </p:nvSpPr>
        <p:spPr>
          <a:xfrm>
            <a:off x="5896384" y="1992775"/>
            <a:ext cx="1941340" cy="1022229"/>
          </a:xfrm>
          <a:prstGeom prst="wedgeRoundRectCallout">
            <a:avLst>
              <a:gd name="adj1" fmla="val 47893"/>
              <a:gd name="adj2" fmla="val 97962"/>
              <a:gd name="adj3" fmla="val 16667"/>
            </a:avLst>
          </a:prstGeom>
          <a:solidFill>
            <a:schemeClr val="bg1"/>
          </a:solidFill>
          <a:ln>
            <a:solidFill>
              <a:schemeClr val="tx1"/>
            </a:solidFill>
          </a:ln>
          <a:effectLst>
            <a:outerShdw blurRad="50800" dist="38100" dir="8100000" algn="tr"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200" dirty="0">
                <a:solidFill>
                  <a:schemeClr val="tx1"/>
                </a:solidFill>
              </a:rPr>
              <a:t>“My ITSM doesn’t have the capabilities I need to make informed decisions on shifting tickets left.”</a:t>
            </a:r>
            <a:endParaRPr lang="en-CA" sz="1200" dirty="0">
              <a:solidFill>
                <a:schemeClr val="tx1"/>
              </a:solidFill>
            </a:endParaRPr>
          </a:p>
        </p:txBody>
      </p:sp>
      <p:sp>
        <p:nvSpPr>
          <p:cNvPr id="2" name="TextBox 1">
            <a:extLst>
              <a:ext uri="{FF2B5EF4-FFF2-40B4-BE49-F238E27FC236}">
                <a16:creationId xmlns:a16="http://schemas.microsoft.com/office/drawing/2014/main" id="{E134BE7E-1CF6-43A5-AE9E-C235AFEA87A9}"/>
              </a:ext>
            </a:extLst>
          </p:cNvPr>
          <p:cNvSpPr txBox="1"/>
          <p:nvPr/>
        </p:nvSpPr>
        <p:spPr>
          <a:xfrm>
            <a:off x="5780251" y="6130123"/>
            <a:ext cx="3169002" cy="327902"/>
          </a:xfrm>
          <a:prstGeom prst="rect">
            <a:avLst/>
          </a:prstGeom>
        </p:spPr>
        <p:txBody>
          <a:bodyPr wrap="square" lIns="0" tIns="0" rIns="0" bIns="0" numCol="1" spcCol="360000" rtlCol="0">
            <a:noAutofit/>
          </a:bodyPr>
          <a:lstStyle/>
          <a:p>
            <a:pPr algn="l">
              <a:lnSpc>
                <a:spcPct val="110000"/>
              </a:lnSpc>
              <a:tabLst/>
            </a:pPr>
            <a:r>
              <a:rPr lang="en-US" sz="1200" dirty="0">
                <a:solidFill>
                  <a:schemeClr val="tx1">
                    <a:lumMod val="50000"/>
                  </a:schemeClr>
                </a:solidFill>
                <a:latin typeface="Roboto Condensed Light" panose="02000000000000000000" pitchFamily="2" charset="0"/>
                <a:ea typeface="Roboto Condensed Light" panose="02000000000000000000" pitchFamily="2" charset="0"/>
              </a:rPr>
              <a:t>Source: Info-Tech survey, 2021; </a:t>
            </a:r>
            <a:r>
              <a:rPr lang="en-US" sz="1200" i="1" dirty="0">
                <a:solidFill>
                  <a:schemeClr val="tx1">
                    <a:lumMod val="50000"/>
                  </a:schemeClr>
                </a:solidFill>
                <a:latin typeface="Roboto Condensed Light" panose="02000000000000000000" pitchFamily="2" charset="0"/>
                <a:ea typeface="Roboto Condensed Light" panose="02000000000000000000" pitchFamily="2" charset="0"/>
              </a:rPr>
              <a:t>N=20.</a:t>
            </a:r>
          </a:p>
        </p:txBody>
      </p:sp>
      <p:grpSp>
        <p:nvGrpSpPr>
          <p:cNvPr id="136" name="Group 135">
            <a:extLst>
              <a:ext uri="{FF2B5EF4-FFF2-40B4-BE49-F238E27FC236}">
                <a16:creationId xmlns:a16="http://schemas.microsoft.com/office/drawing/2014/main" id="{0276A7FF-7DE6-4136-88B6-96D34F782117}"/>
              </a:ext>
            </a:extLst>
          </p:cNvPr>
          <p:cNvGrpSpPr/>
          <p:nvPr/>
        </p:nvGrpSpPr>
        <p:grpSpPr>
          <a:xfrm>
            <a:off x="7368683" y="3384564"/>
            <a:ext cx="2673413" cy="2569848"/>
            <a:chOff x="6067960" y="798756"/>
            <a:chExt cx="10409636" cy="12249016"/>
          </a:xfrm>
        </p:grpSpPr>
        <p:sp>
          <p:nvSpPr>
            <p:cNvPr id="137" name="Freeform 2">
              <a:extLst>
                <a:ext uri="{FF2B5EF4-FFF2-40B4-BE49-F238E27FC236}">
                  <a16:creationId xmlns:a16="http://schemas.microsoft.com/office/drawing/2014/main" id="{CD01FCA9-98AE-4BA0-A4C2-D5B6BAFC0C45}"/>
                </a:ext>
              </a:extLst>
            </p:cNvPr>
            <p:cNvSpPr>
              <a:spLocks noChangeArrowheads="1"/>
            </p:cNvSpPr>
            <p:nvPr/>
          </p:nvSpPr>
          <p:spPr bwMode="auto">
            <a:xfrm>
              <a:off x="6067960" y="798756"/>
              <a:ext cx="9562175" cy="12231080"/>
            </a:xfrm>
            <a:custGeom>
              <a:avLst/>
              <a:gdLst>
                <a:gd name="connsiteX0" fmla="*/ 3600848 w 9562175"/>
                <a:gd name="connsiteY0" fmla="*/ 0 h 12231080"/>
                <a:gd name="connsiteX1" fmla="*/ 4496122 w 9562175"/>
                <a:gd name="connsiteY1" fmla="*/ 627521 h 12231080"/>
                <a:gd name="connsiteX2" fmla="*/ 5998308 w 9562175"/>
                <a:gd name="connsiteY2" fmla="*/ 1595633 h 12231080"/>
                <a:gd name="connsiteX3" fmla="*/ 8062832 w 9562175"/>
                <a:gd name="connsiteY3" fmla="*/ 1176249 h 12231080"/>
                <a:gd name="connsiteX4" fmla="*/ 8116388 w 9562175"/>
                <a:gd name="connsiteY4" fmla="*/ 3999583 h 12231080"/>
                <a:gd name="connsiteX5" fmla="*/ 8937365 w 9562175"/>
                <a:gd name="connsiteY5" fmla="*/ 8352169 h 12231080"/>
                <a:gd name="connsiteX6" fmla="*/ 8559246 w 9562175"/>
                <a:gd name="connsiteY6" fmla="*/ 8559315 h 12231080"/>
                <a:gd name="connsiteX7" fmla="*/ 8508054 w 9562175"/>
                <a:gd name="connsiteY7" fmla="*/ 8582243 h 12231080"/>
                <a:gd name="connsiteX8" fmla="*/ 8593241 w 9562175"/>
                <a:gd name="connsiteY8" fmla="*/ 8631261 h 12231080"/>
                <a:gd name="connsiteX9" fmla="*/ 8591281 w 9562175"/>
                <a:gd name="connsiteY9" fmla="*/ 8822646 h 12231080"/>
                <a:gd name="connsiteX10" fmla="*/ 6429098 w 9562175"/>
                <a:gd name="connsiteY10" fmla="*/ 10120278 h 12231080"/>
                <a:gd name="connsiteX11" fmla="*/ 6498497 w 9562175"/>
                <a:gd name="connsiteY11" fmla="*/ 10129969 h 12231080"/>
                <a:gd name="connsiteX12" fmla="*/ 7420314 w 9562175"/>
                <a:gd name="connsiteY12" fmla="*/ 10546695 h 12231080"/>
                <a:gd name="connsiteX13" fmla="*/ 7447440 w 9562175"/>
                <a:gd name="connsiteY13" fmla="*/ 10580981 h 12231080"/>
                <a:gd name="connsiteX14" fmla="*/ 7527912 w 9562175"/>
                <a:gd name="connsiteY14" fmla="*/ 10564954 h 12231080"/>
                <a:gd name="connsiteX15" fmla="*/ 7994178 w 9562175"/>
                <a:gd name="connsiteY15" fmla="*/ 10526594 h 12231080"/>
                <a:gd name="connsiteX16" fmla="*/ 9562175 w 9562175"/>
                <a:gd name="connsiteY16" fmla="*/ 11379490 h 12231080"/>
                <a:gd name="connsiteX17" fmla="*/ 7994178 w 9562175"/>
                <a:gd name="connsiteY17" fmla="*/ 12231080 h 12231080"/>
                <a:gd name="connsiteX18" fmla="*/ 6693976 w 9562175"/>
                <a:gd name="connsiteY18" fmla="*/ 11855571 h 12231080"/>
                <a:gd name="connsiteX19" fmla="*/ 6580039 w 9562175"/>
                <a:gd name="connsiteY19" fmla="*/ 11741570 h 12231080"/>
                <a:gd name="connsiteX20" fmla="*/ 6498497 w 9562175"/>
                <a:gd name="connsiteY20" fmla="*/ 11757799 h 12231080"/>
                <a:gd name="connsiteX21" fmla="*/ 6032037 w 9562175"/>
                <a:gd name="connsiteY21" fmla="*/ 11796155 h 12231080"/>
                <a:gd name="connsiteX22" fmla="*/ 4587855 w 9562175"/>
                <a:gd name="connsiteY22" fmla="*/ 11275442 h 12231080"/>
                <a:gd name="connsiteX23" fmla="*/ 4563810 w 9562175"/>
                <a:gd name="connsiteY23" fmla="*/ 11239729 h 12231080"/>
                <a:gd name="connsiteX24" fmla="*/ 3250582 w 9562175"/>
                <a:gd name="connsiteY24" fmla="*/ 12027861 h 12231080"/>
                <a:gd name="connsiteX25" fmla="*/ 2978190 w 9562175"/>
                <a:gd name="connsiteY25" fmla="*/ 12023942 h 12231080"/>
                <a:gd name="connsiteX26" fmla="*/ 234027 w 9562175"/>
                <a:gd name="connsiteY26" fmla="*/ 10500044 h 12231080"/>
                <a:gd name="connsiteX27" fmla="*/ 236640 w 9562175"/>
                <a:gd name="connsiteY27" fmla="*/ 10309312 h 12231080"/>
                <a:gd name="connsiteX28" fmla="*/ 1618263 w 9562175"/>
                <a:gd name="connsiteY28" fmla="*/ 9455658 h 12231080"/>
                <a:gd name="connsiteX29" fmla="*/ 1409994 w 9562175"/>
                <a:gd name="connsiteY29" fmla="*/ 9246116 h 12231080"/>
                <a:gd name="connsiteX30" fmla="*/ 971866 w 9562175"/>
                <a:gd name="connsiteY30" fmla="*/ 6535488 h 12231080"/>
                <a:gd name="connsiteX31" fmla="*/ 870631 w 9562175"/>
                <a:gd name="connsiteY31" fmla="*/ 3083730 h 12231080"/>
                <a:gd name="connsiteX32" fmla="*/ 1780433 w 9562175"/>
                <a:gd name="connsiteY32" fmla="*/ 1610005 h 12231080"/>
                <a:gd name="connsiteX33" fmla="*/ 3600848 w 9562175"/>
                <a:gd name="connsiteY33" fmla="*/ 0 h 1223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562175" h="12231080">
                  <a:moveTo>
                    <a:pt x="3600848" y="0"/>
                  </a:moveTo>
                  <a:cubicBezTo>
                    <a:pt x="3949565" y="-170"/>
                    <a:pt x="4274060" y="178210"/>
                    <a:pt x="4496122" y="627521"/>
                  </a:cubicBezTo>
                  <a:cubicBezTo>
                    <a:pt x="5130959" y="1913112"/>
                    <a:pt x="5333427" y="1941854"/>
                    <a:pt x="5998308" y="1595633"/>
                  </a:cubicBezTo>
                  <a:cubicBezTo>
                    <a:pt x="6662534" y="1248759"/>
                    <a:pt x="7098821" y="736613"/>
                    <a:pt x="8062832" y="1176249"/>
                  </a:cubicBezTo>
                  <a:cubicBezTo>
                    <a:pt x="8816537" y="1519857"/>
                    <a:pt x="9399777" y="3049762"/>
                    <a:pt x="8116388" y="3999583"/>
                  </a:cubicBezTo>
                  <a:cubicBezTo>
                    <a:pt x="7626545" y="4362135"/>
                    <a:pt x="9662986" y="7833490"/>
                    <a:pt x="8937365" y="8352169"/>
                  </a:cubicBezTo>
                  <a:cubicBezTo>
                    <a:pt x="8848867" y="8415371"/>
                    <a:pt x="8719732" y="8485095"/>
                    <a:pt x="8559246" y="8559315"/>
                  </a:cubicBezTo>
                  <a:lnTo>
                    <a:pt x="8508054" y="8582243"/>
                  </a:lnTo>
                  <a:lnTo>
                    <a:pt x="8593241" y="8631261"/>
                  </a:lnTo>
                  <a:cubicBezTo>
                    <a:pt x="8666401" y="8674372"/>
                    <a:pt x="8665094" y="8780189"/>
                    <a:pt x="8591281" y="8822646"/>
                  </a:cubicBezTo>
                  <a:lnTo>
                    <a:pt x="6429098" y="10120278"/>
                  </a:lnTo>
                  <a:lnTo>
                    <a:pt x="6498497" y="10129969"/>
                  </a:lnTo>
                  <a:cubicBezTo>
                    <a:pt x="6897586" y="10197385"/>
                    <a:pt x="7228358" y="10349036"/>
                    <a:pt x="7420314" y="10546695"/>
                  </a:cubicBezTo>
                  <a:lnTo>
                    <a:pt x="7447440" y="10580981"/>
                  </a:lnTo>
                  <a:lnTo>
                    <a:pt x="7527912" y="10564954"/>
                  </a:lnTo>
                  <a:cubicBezTo>
                    <a:pt x="7675206" y="10540025"/>
                    <a:pt x="7831811" y="10526594"/>
                    <a:pt x="7994178" y="10526594"/>
                  </a:cubicBezTo>
                  <a:cubicBezTo>
                    <a:pt x="8860788" y="10526594"/>
                    <a:pt x="9562175" y="10908634"/>
                    <a:pt x="9562175" y="11379490"/>
                  </a:cubicBezTo>
                  <a:cubicBezTo>
                    <a:pt x="9562175" y="11849693"/>
                    <a:pt x="8860788" y="12231080"/>
                    <a:pt x="7994178" y="12231080"/>
                  </a:cubicBezTo>
                  <a:cubicBezTo>
                    <a:pt x="7452954" y="12231080"/>
                    <a:pt x="6975761" y="12082101"/>
                    <a:pt x="6693976" y="11855571"/>
                  </a:cubicBezTo>
                  <a:lnTo>
                    <a:pt x="6580039" y="11741570"/>
                  </a:lnTo>
                  <a:lnTo>
                    <a:pt x="6498497" y="11757799"/>
                  </a:lnTo>
                  <a:cubicBezTo>
                    <a:pt x="6351141" y="11782724"/>
                    <a:pt x="6194472" y="11796155"/>
                    <a:pt x="6032037" y="11796155"/>
                  </a:cubicBezTo>
                  <a:cubicBezTo>
                    <a:pt x="5382787" y="11796155"/>
                    <a:pt x="4825781" y="11581257"/>
                    <a:pt x="4587855" y="11275442"/>
                  </a:cubicBezTo>
                  <a:lnTo>
                    <a:pt x="4563810" y="11239729"/>
                  </a:lnTo>
                  <a:lnTo>
                    <a:pt x="3250582" y="12027861"/>
                  </a:lnTo>
                  <a:cubicBezTo>
                    <a:pt x="3165663" y="12075544"/>
                    <a:pt x="3061149" y="12074238"/>
                    <a:pt x="2978190" y="12023942"/>
                  </a:cubicBezTo>
                  <a:lnTo>
                    <a:pt x="234027" y="10500044"/>
                  </a:lnTo>
                  <a:cubicBezTo>
                    <a:pt x="161520" y="10456280"/>
                    <a:pt x="162827" y="10351116"/>
                    <a:pt x="236640" y="10309312"/>
                  </a:cubicBezTo>
                  <a:lnTo>
                    <a:pt x="1618263" y="9455658"/>
                  </a:lnTo>
                  <a:lnTo>
                    <a:pt x="1409994" y="9246116"/>
                  </a:lnTo>
                  <a:cubicBezTo>
                    <a:pt x="900484" y="8658575"/>
                    <a:pt x="629833" y="7767268"/>
                    <a:pt x="971866" y="6535488"/>
                  </a:cubicBezTo>
                  <a:cubicBezTo>
                    <a:pt x="1173028" y="5812997"/>
                    <a:pt x="-1238306" y="4253696"/>
                    <a:pt x="870631" y="3083730"/>
                  </a:cubicBezTo>
                  <a:cubicBezTo>
                    <a:pt x="1429705" y="2773438"/>
                    <a:pt x="1611274" y="2356666"/>
                    <a:pt x="1780433" y="1610005"/>
                  </a:cubicBezTo>
                  <a:cubicBezTo>
                    <a:pt x="1949266" y="864936"/>
                    <a:pt x="2833672" y="376"/>
                    <a:pt x="3600848" y="0"/>
                  </a:cubicBezTo>
                  <a:close/>
                </a:path>
              </a:pathLst>
            </a:custGeom>
            <a:solidFill>
              <a:srgbClr val="FFFFFF">
                <a:lumMod val="95000"/>
              </a:srgbClr>
            </a:solidFill>
            <a:ln>
              <a:noFill/>
            </a:ln>
            <a:effectLst/>
          </p:spPr>
          <p:txBody>
            <a:bodyPr wrap="square"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38" name="Freeform 3">
              <a:extLst>
                <a:ext uri="{FF2B5EF4-FFF2-40B4-BE49-F238E27FC236}">
                  <a16:creationId xmlns:a16="http://schemas.microsoft.com/office/drawing/2014/main" id="{55A4819C-AD22-41F3-B817-148E2ECCC574}"/>
                </a:ext>
              </a:extLst>
            </p:cNvPr>
            <p:cNvSpPr>
              <a:spLocks noChangeArrowheads="1"/>
            </p:cNvSpPr>
            <p:nvPr/>
          </p:nvSpPr>
          <p:spPr bwMode="auto">
            <a:xfrm>
              <a:off x="9184671" y="8113815"/>
              <a:ext cx="1716660" cy="4496151"/>
            </a:xfrm>
            <a:custGeom>
              <a:avLst/>
              <a:gdLst>
                <a:gd name="T0" fmla="*/ 1355 w 2628"/>
                <a:gd name="T1" fmla="*/ 434 h 6882"/>
                <a:gd name="T2" fmla="*/ 2627 w 2628"/>
                <a:gd name="T3" fmla="*/ 0 h 6882"/>
                <a:gd name="T4" fmla="*/ 385 w 2628"/>
                <a:gd name="T5" fmla="*/ 6657 h 6882"/>
                <a:gd name="T6" fmla="*/ 0 w 2628"/>
                <a:gd name="T7" fmla="*/ 6881 h 6882"/>
                <a:gd name="T8" fmla="*/ 1355 w 2628"/>
                <a:gd name="T9" fmla="*/ 434 h 6882"/>
              </a:gdLst>
              <a:ahLst/>
              <a:cxnLst>
                <a:cxn ang="0">
                  <a:pos x="T0" y="T1"/>
                </a:cxn>
                <a:cxn ang="0">
                  <a:pos x="T2" y="T3"/>
                </a:cxn>
                <a:cxn ang="0">
                  <a:pos x="T4" y="T5"/>
                </a:cxn>
                <a:cxn ang="0">
                  <a:pos x="T6" y="T7"/>
                </a:cxn>
                <a:cxn ang="0">
                  <a:pos x="T8" y="T9"/>
                </a:cxn>
              </a:cxnLst>
              <a:rect l="0" t="0" r="r" b="b"/>
              <a:pathLst>
                <a:path w="2628" h="6882">
                  <a:moveTo>
                    <a:pt x="1355" y="434"/>
                  </a:moveTo>
                  <a:lnTo>
                    <a:pt x="2627" y="0"/>
                  </a:lnTo>
                  <a:lnTo>
                    <a:pt x="385" y="6657"/>
                  </a:lnTo>
                  <a:lnTo>
                    <a:pt x="0" y="6881"/>
                  </a:lnTo>
                  <a:lnTo>
                    <a:pt x="1355" y="434"/>
                  </a:lnTo>
                </a:path>
              </a:pathLst>
            </a:custGeom>
            <a:solidFill>
              <a:srgbClr val="FFFFFF">
                <a:lumMod val="8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39" name="Freeform 5">
              <a:extLst>
                <a:ext uri="{FF2B5EF4-FFF2-40B4-BE49-F238E27FC236}">
                  <a16:creationId xmlns:a16="http://schemas.microsoft.com/office/drawing/2014/main" id="{4D52E6B3-19E1-4749-BF7D-97EDBF05C2E4}"/>
                </a:ext>
              </a:extLst>
            </p:cNvPr>
            <p:cNvSpPr>
              <a:spLocks noChangeArrowheads="1"/>
            </p:cNvSpPr>
            <p:nvPr/>
          </p:nvSpPr>
          <p:spPr bwMode="auto">
            <a:xfrm>
              <a:off x="7047486" y="6855121"/>
              <a:ext cx="1716660" cy="4496153"/>
            </a:xfrm>
            <a:custGeom>
              <a:avLst/>
              <a:gdLst>
                <a:gd name="T0" fmla="*/ 1354 w 2627"/>
                <a:gd name="T1" fmla="*/ 434 h 6882"/>
                <a:gd name="T2" fmla="*/ 2626 w 2627"/>
                <a:gd name="T3" fmla="*/ 0 h 6882"/>
                <a:gd name="T4" fmla="*/ 384 w 2627"/>
                <a:gd name="T5" fmla="*/ 6657 h 6882"/>
                <a:gd name="T6" fmla="*/ 0 w 2627"/>
                <a:gd name="T7" fmla="*/ 6881 h 6882"/>
                <a:gd name="T8" fmla="*/ 1354 w 2627"/>
                <a:gd name="T9" fmla="*/ 434 h 6882"/>
              </a:gdLst>
              <a:ahLst/>
              <a:cxnLst>
                <a:cxn ang="0">
                  <a:pos x="T0" y="T1"/>
                </a:cxn>
                <a:cxn ang="0">
                  <a:pos x="T2" y="T3"/>
                </a:cxn>
                <a:cxn ang="0">
                  <a:pos x="T4" y="T5"/>
                </a:cxn>
                <a:cxn ang="0">
                  <a:pos x="T6" y="T7"/>
                </a:cxn>
                <a:cxn ang="0">
                  <a:pos x="T8" y="T9"/>
                </a:cxn>
              </a:cxnLst>
              <a:rect l="0" t="0" r="r" b="b"/>
              <a:pathLst>
                <a:path w="2627" h="6882">
                  <a:moveTo>
                    <a:pt x="1354" y="434"/>
                  </a:moveTo>
                  <a:lnTo>
                    <a:pt x="2626" y="0"/>
                  </a:lnTo>
                  <a:lnTo>
                    <a:pt x="384" y="6657"/>
                  </a:lnTo>
                  <a:lnTo>
                    <a:pt x="0" y="6881"/>
                  </a:lnTo>
                  <a:lnTo>
                    <a:pt x="1354" y="434"/>
                  </a:lnTo>
                </a:path>
              </a:pathLst>
            </a:custGeom>
            <a:solidFill>
              <a:srgbClr val="FFFFFF">
                <a:lumMod val="8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40" name="Freeform 8">
              <a:extLst>
                <a:ext uri="{FF2B5EF4-FFF2-40B4-BE49-F238E27FC236}">
                  <a16:creationId xmlns:a16="http://schemas.microsoft.com/office/drawing/2014/main" id="{4FDB9D91-3892-439C-A5C6-6B53FA9284DF}"/>
                </a:ext>
              </a:extLst>
            </p:cNvPr>
            <p:cNvSpPr>
              <a:spLocks noChangeArrowheads="1"/>
            </p:cNvSpPr>
            <p:nvPr/>
          </p:nvSpPr>
          <p:spPr bwMode="auto">
            <a:xfrm>
              <a:off x="8173686" y="4061227"/>
              <a:ext cx="167058" cy="241945"/>
            </a:xfrm>
            <a:custGeom>
              <a:avLst/>
              <a:gdLst>
                <a:gd name="T0" fmla="*/ 253 w 254"/>
                <a:gd name="T1" fmla="*/ 370 h 371"/>
                <a:gd name="T2" fmla="*/ 0 w 254"/>
                <a:gd name="T3" fmla="*/ 219 h 371"/>
                <a:gd name="T4" fmla="*/ 157 w 254"/>
                <a:gd name="T5" fmla="*/ 0 h 371"/>
                <a:gd name="T6" fmla="*/ 253 w 254"/>
                <a:gd name="T7" fmla="*/ 58 h 371"/>
                <a:gd name="T8" fmla="*/ 253 w 254"/>
                <a:gd name="T9" fmla="*/ 370 h 371"/>
              </a:gdLst>
              <a:ahLst/>
              <a:cxnLst>
                <a:cxn ang="0">
                  <a:pos x="T0" y="T1"/>
                </a:cxn>
                <a:cxn ang="0">
                  <a:pos x="T2" y="T3"/>
                </a:cxn>
                <a:cxn ang="0">
                  <a:pos x="T4" y="T5"/>
                </a:cxn>
                <a:cxn ang="0">
                  <a:pos x="T6" y="T7"/>
                </a:cxn>
                <a:cxn ang="0">
                  <a:pos x="T8" y="T9"/>
                </a:cxn>
              </a:cxnLst>
              <a:rect l="0" t="0" r="r" b="b"/>
              <a:pathLst>
                <a:path w="254" h="371">
                  <a:moveTo>
                    <a:pt x="253" y="370"/>
                  </a:moveTo>
                  <a:lnTo>
                    <a:pt x="0" y="219"/>
                  </a:lnTo>
                  <a:lnTo>
                    <a:pt x="157" y="0"/>
                  </a:lnTo>
                  <a:lnTo>
                    <a:pt x="253" y="58"/>
                  </a:lnTo>
                  <a:lnTo>
                    <a:pt x="253" y="370"/>
                  </a:lnTo>
                </a:path>
              </a:pathLst>
            </a:custGeom>
            <a:solidFill>
              <a:srgbClr val="2D999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41" name="Freeform 9">
              <a:extLst>
                <a:ext uri="{FF2B5EF4-FFF2-40B4-BE49-F238E27FC236}">
                  <a16:creationId xmlns:a16="http://schemas.microsoft.com/office/drawing/2014/main" id="{FEE95D4D-942C-4C0F-883F-44CA3C470719}"/>
                </a:ext>
              </a:extLst>
            </p:cNvPr>
            <p:cNvSpPr>
              <a:spLocks noChangeArrowheads="1"/>
            </p:cNvSpPr>
            <p:nvPr/>
          </p:nvSpPr>
          <p:spPr bwMode="auto">
            <a:xfrm>
              <a:off x="6817062" y="4041066"/>
              <a:ext cx="1486236" cy="2373369"/>
            </a:xfrm>
            <a:custGeom>
              <a:avLst/>
              <a:gdLst>
                <a:gd name="T0" fmla="*/ 1999 w 2275"/>
                <a:gd name="T1" fmla="*/ 2319 h 3635"/>
                <a:gd name="T2" fmla="*/ 119 w 2275"/>
                <a:gd name="T3" fmla="*/ 3602 h 3635"/>
                <a:gd name="T4" fmla="*/ 119 w 2275"/>
                <a:gd name="T5" fmla="*/ 3602 h 3635"/>
                <a:gd name="T6" fmla="*/ 0 w 2275"/>
                <a:gd name="T7" fmla="*/ 3534 h 3635"/>
                <a:gd name="T8" fmla="*/ 0 w 2275"/>
                <a:gd name="T9" fmla="*/ 1428 h 3635"/>
                <a:gd name="T10" fmla="*/ 0 w 2275"/>
                <a:gd name="T11" fmla="*/ 1428 h 3635"/>
                <a:gd name="T12" fmla="*/ 118 w 2275"/>
                <a:gd name="T13" fmla="*/ 1222 h 3635"/>
                <a:gd name="T14" fmla="*/ 2155 w 2275"/>
                <a:gd name="T15" fmla="*/ 31 h 3635"/>
                <a:gd name="T16" fmla="*/ 2155 w 2275"/>
                <a:gd name="T17" fmla="*/ 31 h 3635"/>
                <a:gd name="T18" fmla="*/ 2274 w 2275"/>
                <a:gd name="T19" fmla="*/ 99 h 3635"/>
                <a:gd name="T20" fmla="*/ 2117 w 2275"/>
                <a:gd name="T21" fmla="*/ 2113 h 3635"/>
                <a:gd name="T22" fmla="*/ 2117 w 2275"/>
                <a:gd name="T23" fmla="*/ 2113 h 3635"/>
                <a:gd name="T24" fmla="*/ 1999 w 2275"/>
                <a:gd name="T25" fmla="*/ 2319 h 3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5" h="3635">
                  <a:moveTo>
                    <a:pt x="1999" y="2319"/>
                  </a:moveTo>
                  <a:lnTo>
                    <a:pt x="119" y="3602"/>
                  </a:lnTo>
                  <a:lnTo>
                    <a:pt x="119" y="3602"/>
                  </a:lnTo>
                  <a:cubicBezTo>
                    <a:pt x="66" y="3634"/>
                    <a:pt x="0" y="3596"/>
                    <a:pt x="0" y="3534"/>
                  </a:cubicBezTo>
                  <a:lnTo>
                    <a:pt x="0" y="1428"/>
                  </a:lnTo>
                  <a:lnTo>
                    <a:pt x="0" y="1428"/>
                  </a:lnTo>
                  <a:cubicBezTo>
                    <a:pt x="0" y="1344"/>
                    <a:pt x="44" y="1265"/>
                    <a:pt x="118" y="1222"/>
                  </a:cubicBezTo>
                  <a:lnTo>
                    <a:pt x="2155" y="31"/>
                  </a:lnTo>
                  <a:lnTo>
                    <a:pt x="2155" y="31"/>
                  </a:lnTo>
                  <a:cubicBezTo>
                    <a:pt x="2208" y="0"/>
                    <a:pt x="2274" y="38"/>
                    <a:pt x="2274" y="99"/>
                  </a:cubicBezTo>
                  <a:lnTo>
                    <a:pt x="2117" y="2113"/>
                  </a:lnTo>
                  <a:lnTo>
                    <a:pt x="2117" y="2113"/>
                  </a:lnTo>
                  <a:cubicBezTo>
                    <a:pt x="2117" y="2198"/>
                    <a:pt x="2072" y="2276"/>
                    <a:pt x="1999" y="2319"/>
                  </a:cubicBezTo>
                </a:path>
              </a:pathLst>
            </a:custGeom>
            <a:solidFill>
              <a:srgbClr val="5090C4">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42" name="Freeform 10">
              <a:extLst>
                <a:ext uri="{FF2B5EF4-FFF2-40B4-BE49-F238E27FC236}">
                  <a16:creationId xmlns:a16="http://schemas.microsoft.com/office/drawing/2014/main" id="{6AC3BBA0-732A-4274-9B2F-DAC57998F334}"/>
                </a:ext>
              </a:extLst>
            </p:cNvPr>
            <p:cNvSpPr>
              <a:spLocks noChangeArrowheads="1"/>
            </p:cNvSpPr>
            <p:nvPr/>
          </p:nvSpPr>
          <p:spPr bwMode="auto">
            <a:xfrm>
              <a:off x="6877549" y="4078509"/>
              <a:ext cx="1486236" cy="2373369"/>
            </a:xfrm>
            <a:custGeom>
              <a:avLst/>
              <a:gdLst>
                <a:gd name="T0" fmla="*/ 2156 w 2275"/>
                <a:gd name="T1" fmla="*/ 2412 h 3635"/>
                <a:gd name="T2" fmla="*/ 119 w 2275"/>
                <a:gd name="T3" fmla="*/ 3603 h 3635"/>
                <a:gd name="T4" fmla="*/ 119 w 2275"/>
                <a:gd name="T5" fmla="*/ 3603 h 3635"/>
                <a:gd name="T6" fmla="*/ 0 w 2275"/>
                <a:gd name="T7" fmla="*/ 3535 h 3635"/>
                <a:gd name="T8" fmla="*/ 0 w 2275"/>
                <a:gd name="T9" fmla="*/ 1429 h 3635"/>
                <a:gd name="T10" fmla="*/ 0 w 2275"/>
                <a:gd name="T11" fmla="*/ 1429 h 3635"/>
                <a:gd name="T12" fmla="*/ 118 w 2275"/>
                <a:gd name="T13" fmla="*/ 1222 h 3635"/>
                <a:gd name="T14" fmla="*/ 2155 w 2275"/>
                <a:gd name="T15" fmla="*/ 31 h 3635"/>
                <a:gd name="T16" fmla="*/ 2155 w 2275"/>
                <a:gd name="T17" fmla="*/ 31 h 3635"/>
                <a:gd name="T18" fmla="*/ 2274 w 2275"/>
                <a:gd name="T19" fmla="*/ 99 h 3635"/>
                <a:gd name="T20" fmla="*/ 2274 w 2275"/>
                <a:gd name="T21" fmla="*/ 2206 h 3635"/>
                <a:gd name="T22" fmla="*/ 2274 w 2275"/>
                <a:gd name="T23" fmla="*/ 2206 h 3635"/>
                <a:gd name="T24" fmla="*/ 2156 w 2275"/>
                <a:gd name="T25" fmla="*/ 2412 h 3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5" h="3635">
                  <a:moveTo>
                    <a:pt x="2156" y="2412"/>
                  </a:moveTo>
                  <a:lnTo>
                    <a:pt x="119" y="3603"/>
                  </a:lnTo>
                  <a:lnTo>
                    <a:pt x="119" y="3603"/>
                  </a:lnTo>
                  <a:cubicBezTo>
                    <a:pt x="67" y="3634"/>
                    <a:pt x="0" y="3597"/>
                    <a:pt x="0" y="3535"/>
                  </a:cubicBezTo>
                  <a:lnTo>
                    <a:pt x="0" y="1429"/>
                  </a:lnTo>
                  <a:lnTo>
                    <a:pt x="0" y="1429"/>
                  </a:lnTo>
                  <a:cubicBezTo>
                    <a:pt x="0" y="1344"/>
                    <a:pt x="45" y="1265"/>
                    <a:pt x="118" y="1222"/>
                  </a:cubicBezTo>
                  <a:lnTo>
                    <a:pt x="2155" y="31"/>
                  </a:lnTo>
                  <a:lnTo>
                    <a:pt x="2155" y="31"/>
                  </a:lnTo>
                  <a:cubicBezTo>
                    <a:pt x="2208" y="0"/>
                    <a:pt x="2274" y="38"/>
                    <a:pt x="2274" y="99"/>
                  </a:cubicBezTo>
                  <a:lnTo>
                    <a:pt x="2274" y="2206"/>
                  </a:lnTo>
                  <a:lnTo>
                    <a:pt x="2274" y="2206"/>
                  </a:lnTo>
                  <a:cubicBezTo>
                    <a:pt x="2274" y="2291"/>
                    <a:pt x="2229" y="2369"/>
                    <a:pt x="2156" y="2412"/>
                  </a:cubicBezTo>
                </a:path>
              </a:pathLst>
            </a:custGeom>
            <a:solidFill>
              <a:srgbClr val="5090C4">
                <a:lumMod val="7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43" name="Freeform 11">
              <a:extLst>
                <a:ext uri="{FF2B5EF4-FFF2-40B4-BE49-F238E27FC236}">
                  <a16:creationId xmlns:a16="http://schemas.microsoft.com/office/drawing/2014/main" id="{9A5AC712-4458-472B-9B4A-3B5620DE6EF2}"/>
                </a:ext>
              </a:extLst>
            </p:cNvPr>
            <p:cNvSpPr>
              <a:spLocks noChangeArrowheads="1"/>
            </p:cNvSpPr>
            <p:nvPr/>
          </p:nvSpPr>
          <p:spPr bwMode="auto">
            <a:xfrm>
              <a:off x="7059007" y="5003088"/>
              <a:ext cx="1163642" cy="751758"/>
            </a:xfrm>
            <a:custGeom>
              <a:avLst/>
              <a:gdLst>
                <a:gd name="T0" fmla="*/ 1748 w 1781"/>
                <a:gd name="T1" fmla="*/ 157 h 1149"/>
                <a:gd name="T2" fmla="*/ 51 w 1781"/>
                <a:gd name="T3" fmla="*/ 1135 h 1149"/>
                <a:gd name="T4" fmla="*/ 51 w 1781"/>
                <a:gd name="T5" fmla="*/ 1135 h 1149"/>
                <a:gd name="T6" fmla="*/ 0 w 1781"/>
                <a:gd name="T7" fmla="*/ 1107 h 1149"/>
                <a:gd name="T8" fmla="*/ 0 w 1781"/>
                <a:gd name="T9" fmla="*/ 1057 h 1149"/>
                <a:gd name="T10" fmla="*/ 0 w 1781"/>
                <a:gd name="T11" fmla="*/ 1057 h 1149"/>
                <a:gd name="T12" fmla="*/ 41 w 1781"/>
                <a:gd name="T13" fmla="*/ 985 h 1149"/>
                <a:gd name="T14" fmla="*/ 1727 w 1781"/>
                <a:gd name="T15" fmla="*/ 14 h 1149"/>
                <a:gd name="T16" fmla="*/ 1727 w 1781"/>
                <a:gd name="T17" fmla="*/ 14 h 1149"/>
                <a:gd name="T18" fmla="*/ 1780 w 1781"/>
                <a:gd name="T19" fmla="*/ 44 h 1149"/>
                <a:gd name="T20" fmla="*/ 1780 w 1781"/>
                <a:gd name="T21" fmla="*/ 101 h 1149"/>
                <a:gd name="T22" fmla="*/ 1780 w 1781"/>
                <a:gd name="T23" fmla="*/ 101 h 1149"/>
                <a:gd name="T24" fmla="*/ 1748 w 1781"/>
                <a:gd name="T25" fmla="*/ 157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81" h="1149">
                  <a:moveTo>
                    <a:pt x="1748" y="157"/>
                  </a:moveTo>
                  <a:lnTo>
                    <a:pt x="51" y="1135"/>
                  </a:lnTo>
                  <a:lnTo>
                    <a:pt x="51" y="1135"/>
                  </a:lnTo>
                  <a:cubicBezTo>
                    <a:pt x="28" y="1148"/>
                    <a:pt x="0" y="1132"/>
                    <a:pt x="0" y="1107"/>
                  </a:cubicBezTo>
                  <a:lnTo>
                    <a:pt x="0" y="1057"/>
                  </a:lnTo>
                  <a:lnTo>
                    <a:pt x="0" y="1057"/>
                  </a:lnTo>
                  <a:cubicBezTo>
                    <a:pt x="0" y="1027"/>
                    <a:pt x="16" y="1000"/>
                    <a:pt x="41" y="985"/>
                  </a:cubicBezTo>
                  <a:lnTo>
                    <a:pt x="1727" y="14"/>
                  </a:lnTo>
                  <a:lnTo>
                    <a:pt x="1727" y="14"/>
                  </a:lnTo>
                  <a:cubicBezTo>
                    <a:pt x="1750" y="0"/>
                    <a:pt x="1780" y="17"/>
                    <a:pt x="1780" y="44"/>
                  </a:cubicBezTo>
                  <a:lnTo>
                    <a:pt x="1780" y="101"/>
                  </a:lnTo>
                  <a:lnTo>
                    <a:pt x="1780" y="101"/>
                  </a:lnTo>
                  <a:cubicBezTo>
                    <a:pt x="1780" y="125"/>
                    <a:pt x="1768" y="145"/>
                    <a:pt x="1748" y="157"/>
                  </a:cubicBezTo>
                </a:path>
              </a:pathLst>
            </a:custGeom>
            <a:solidFill>
              <a:srgbClr val="15466D"/>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44" name="Freeform 12">
              <a:extLst>
                <a:ext uri="{FF2B5EF4-FFF2-40B4-BE49-F238E27FC236}">
                  <a16:creationId xmlns:a16="http://schemas.microsoft.com/office/drawing/2014/main" id="{A0925825-A4AF-41A2-BB70-13089448AA79}"/>
                </a:ext>
              </a:extLst>
            </p:cNvPr>
            <p:cNvSpPr>
              <a:spLocks noChangeArrowheads="1"/>
            </p:cNvSpPr>
            <p:nvPr/>
          </p:nvSpPr>
          <p:spPr bwMode="auto">
            <a:xfrm>
              <a:off x="7059007" y="5201827"/>
              <a:ext cx="1163642" cy="751760"/>
            </a:xfrm>
            <a:custGeom>
              <a:avLst/>
              <a:gdLst>
                <a:gd name="T0" fmla="*/ 1748 w 1781"/>
                <a:gd name="T1" fmla="*/ 158 h 1150"/>
                <a:gd name="T2" fmla="*/ 51 w 1781"/>
                <a:gd name="T3" fmla="*/ 1136 h 1150"/>
                <a:gd name="T4" fmla="*/ 51 w 1781"/>
                <a:gd name="T5" fmla="*/ 1136 h 1150"/>
                <a:gd name="T6" fmla="*/ 0 w 1781"/>
                <a:gd name="T7" fmla="*/ 1107 h 1150"/>
                <a:gd name="T8" fmla="*/ 0 w 1781"/>
                <a:gd name="T9" fmla="*/ 1058 h 1150"/>
                <a:gd name="T10" fmla="*/ 0 w 1781"/>
                <a:gd name="T11" fmla="*/ 1058 h 1150"/>
                <a:gd name="T12" fmla="*/ 41 w 1781"/>
                <a:gd name="T13" fmla="*/ 985 h 1150"/>
                <a:gd name="T14" fmla="*/ 1727 w 1781"/>
                <a:gd name="T15" fmla="*/ 15 h 1150"/>
                <a:gd name="T16" fmla="*/ 1727 w 1781"/>
                <a:gd name="T17" fmla="*/ 15 h 1150"/>
                <a:gd name="T18" fmla="*/ 1780 w 1781"/>
                <a:gd name="T19" fmla="*/ 45 h 1150"/>
                <a:gd name="T20" fmla="*/ 1780 w 1781"/>
                <a:gd name="T21" fmla="*/ 102 h 1150"/>
                <a:gd name="T22" fmla="*/ 1780 w 1781"/>
                <a:gd name="T23" fmla="*/ 102 h 1150"/>
                <a:gd name="T24" fmla="*/ 1748 w 1781"/>
                <a:gd name="T25" fmla="*/ 158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81" h="1150">
                  <a:moveTo>
                    <a:pt x="1748" y="158"/>
                  </a:moveTo>
                  <a:lnTo>
                    <a:pt x="51" y="1136"/>
                  </a:lnTo>
                  <a:lnTo>
                    <a:pt x="51" y="1136"/>
                  </a:lnTo>
                  <a:cubicBezTo>
                    <a:pt x="28" y="1149"/>
                    <a:pt x="0" y="1133"/>
                    <a:pt x="0" y="1107"/>
                  </a:cubicBezTo>
                  <a:lnTo>
                    <a:pt x="0" y="1058"/>
                  </a:lnTo>
                  <a:lnTo>
                    <a:pt x="0" y="1058"/>
                  </a:lnTo>
                  <a:cubicBezTo>
                    <a:pt x="0" y="1028"/>
                    <a:pt x="16" y="1001"/>
                    <a:pt x="41" y="985"/>
                  </a:cubicBezTo>
                  <a:lnTo>
                    <a:pt x="1727" y="15"/>
                  </a:lnTo>
                  <a:lnTo>
                    <a:pt x="1727" y="15"/>
                  </a:lnTo>
                  <a:cubicBezTo>
                    <a:pt x="1750" y="0"/>
                    <a:pt x="1780" y="18"/>
                    <a:pt x="1780" y="45"/>
                  </a:cubicBezTo>
                  <a:lnTo>
                    <a:pt x="1780" y="102"/>
                  </a:lnTo>
                  <a:lnTo>
                    <a:pt x="1780" y="102"/>
                  </a:lnTo>
                  <a:cubicBezTo>
                    <a:pt x="1780" y="125"/>
                    <a:pt x="1768" y="146"/>
                    <a:pt x="1748" y="158"/>
                  </a:cubicBezTo>
                </a:path>
              </a:pathLst>
            </a:custGeom>
            <a:solidFill>
              <a:srgbClr val="299C47"/>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45" name="Freeform 13">
              <a:extLst>
                <a:ext uri="{FF2B5EF4-FFF2-40B4-BE49-F238E27FC236}">
                  <a16:creationId xmlns:a16="http://schemas.microsoft.com/office/drawing/2014/main" id="{3D77AB3D-6F14-4D4C-BE35-BE0508448958}"/>
                </a:ext>
              </a:extLst>
            </p:cNvPr>
            <p:cNvSpPr>
              <a:spLocks noChangeArrowheads="1"/>
            </p:cNvSpPr>
            <p:nvPr/>
          </p:nvSpPr>
          <p:spPr bwMode="auto">
            <a:xfrm>
              <a:off x="7059007" y="5397688"/>
              <a:ext cx="1163642" cy="751760"/>
            </a:xfrm>
            <a:custGeom>
              <a:avLst/>
              <a:gdLst>
                <a:gd name="T0" fmla="*/ 1748 w 1781"/>
                <a:gd name="T1" fmla="*/ 157 h 1150"/>
                <a:gd name="T2" fmla="*/ 51 w 1781"/>
                <a:gd name="T3" fmla="*/ 1136 h 1150"/>
                <a:gd name="T4" fmla="*/ 51 w 1781"/>
                <a:gd name="T5" fmla="*/ 1136 h 1150"/>
                <a:gd name="T6" fmla="*/ 0 w 1781"/>
                <a:gd name="T7" fmla="*/ 1107 h 1150"/>
                <a:gd name="T8" fmla="*/ 0 w 1781"/>
                <a:gd name="T9" fmla="*/ 1057 h 1150"/>
                <a:gd name="T10" fmla="*/ 0 w 1781"/>
                <a:gd name="T11" fmla="*/ 1057 h 1150"/>
                <a:gd name="T12" fmla="*/ 41 w 1781"/>
                <a:gd name="T13" fmla="*/ 985 h 1150"/>
                <a:gd name="T14" fmla="*/ 1727 w 1781"/>
                <a:gd name="T15" fmla="*/ 14 h 1150"/>
                <a:gd name="T16" fmla="*/ 1727 w 1781"/>
                <a:gd name="T17" fmla="*/ 14 h 1150"/>
                <a:gd name="T18" fmla="*/ 1780 w 1781"/>
                <a:gd name="T19" fmla="*/ 45 h 1150"/>
                <a:gd name="T20" fmla="*/ 1780 w 1781"/>
                <a:gd name="T21" fmla="*/ 102 h 1150"/>
                <a:gd name="T22" fmla="*/ 1780 w 1781"/>
                <a:gd name="T23" fmla="*/ 102 h 1150"/>
                <a:gd name="T24" fmla="*/ 1748 w 1781"/>
                <a:gd name="T25" fmla="*/ 157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81" h="1150">
                  <a:moveTo>
                    <a:pt x="1748" y="157"/>
                  </a:moveTo>
                  <a:lnTo>
                    <a:pt x="51" y="1136"/>
                  </a:lnTo>
                  <a:lnTo>
                    <a:pt x="51" y="1136"/>
                  </a:lnTo>
                  <a:cubicBezTo>
                    <a:pt x="28" y="1149"/>
                    <a:pt x="0" y="1133"/>
                    <a:pt x="0" y="1107"/>
                  </a:cubicBezTo>
                  <a:lnTo>
                    <a:pt x="0" y="1057"/>
                  </a:lnTo>
                  <a:lnTo>
                    <a:pt x="0" y="1057"/>
                  </a:lnTo>
                  <a:cubicBezTo>
                    <a:pt x="0" y="1028"/>
                    <a:pt x="16" y="1000"/>
                    <a:pt x="41" y="985"/>
                  </a:cubicBezTo>
                  <a:lnTo>
                    <a:pt x="1727" y="14"/>
                  </a:lnTo>
                  <a:lnTo>
                    <a:pt x="1727" y="14"/>
                  </a:lnTo>
                  <a:cubicBezTo>
                    <a:pt x="1750" y="0"/>
                    <a:pt x="1780" y="18"/>
                    <a:pt x="1780" y="45"/>
                  </a:cubicBezTo>
                  <a:lnTo>
                    <a:pt x="1780" y="102"/>
                  </a:lnTo>
                  <a:lnTo>
                    <a:pt x="1780" y="102"/>
                  </a:lnTo>
                  <a:cubicBezTo>
                    <a:pt x="1780" y="125"/>
                    <a:pt x="1768" y="146"/>
                    <a:pt x="1748" y="157"/>
                  </a:cubicBezTo>
                </a:path>
              </a:pathLst>
            </a:custGeom>
            <a:solidFill>
              <a:srgbClr val="5090C4"/>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46" name="Freeform 14">
              <a:extLst>
                <a:ext uri="{FF2B5EF4-FFF2-40B4-BE49-F238E27FC236}">
                  <a16:creationId xmlns:a16="http://schemas.microsoft.com/office/drawing/2014/main" id="{F8ECB4B8-52F3-4CF1-A201-BC25895C0EB8}"/>
                </a:ext>
              </a:extLst>
            </p:cNvPr>
            <p:cNvSpPr>
              <a:spLocks noChangeArrowheads="1"/>
            </p:cNvSpPr>
            <p:nvPr/>
          </p:nvSpPr>
          <p:spPr bwMode="auto">
            <a:xfrm>
              <a:off x="11998728" y="2802536"/>
              <a:ext cx="63367" cy="241945"/>
            </a:xfrm>
            <a:custGeom>
              <a:avLst/>
              <a:gdLst>
                <a:gd name="T0" fmla="*/ 96 w 97"/>
                <a:gd name="T1" fmla="*/ 371 h 372"/>
                <a:gd name="T2" fmla="*/ 0 w 97"/>
                <a:gd name="T3" fmla="*/ 312 h 372"/>
                <a:gd name="T4" fmla="*/ 0 w 97"/>
                <a:gd name="T5" fmla="*/ 0 h 372"/>
                <a:gd name="T6" fmla="*/ 96 w 97"/>
                <a:gd name="T7" fmla="*/ 58 h 372"/>
                <a:gd name="T8" fmla="*/ 96 w 97"/>
                <a:gd name="T9" fmla="*/ 371 h 372"/>
              </a:gdLst>
              <a:ahLst/>
              <a:cxnLst>
                <a:cxn ang="0">
                  <a:pos x="T0" y="T1"/>
                </a:cxn>
                <a:cxn ang="0">
                  <a:pos x="T2" y="T3"/>
                </a:cxn>
                <a:cxn ang="0">
                  <a:pos x="T4" y="T5"/>
                </a:cxn>
                <a:cxn ang="0">
                  <a:pos x="T6" y="T7"/>
                </a:cxn>
                <a:cxn ang="0">
                  <a:pos x="T8" y="T9"/>
                </a:cxn>
              </a:cxnLst>
              <a:rect l="0" t="0" r="r" b="b"/>
              <a:pathLst>
                <a:path w="97" h="372">
                  <a:moveTo>
                    <a:pt x="96" y="371"/>
                  </a:moveTo>
                  <a:lnTo>
                    <a:pt x="0" y="312"/>
                  </a:lnTo>
                  <a:lnTo>
                    <a:pt x="0" y="0"/>
                  </a:lnTo>
                  <a:lnTo>
                    <a:pt x="96" y="58"/>
                  </a:lnTo>
                  <a:lnTo>
                    <a:pt x="96" y="371"/>
                  </a:lnTo>
                </a:path>
              </a:pathLst>
            </a:custGeom>
            <a:solidFill>
              <a:srgbClr val="CD501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47" name="Freeform 15">
              <a:extLst>
                <a:ext uri="{FF2B5EF4-FFF2-40B4-BE49-F238E27FC236}">
                  <a16:creationId xmlns:a16="http://schemas.microsoft.com/office/drawing/2014/main" id="{56E654A0-0DA8-48ED-BBD0-859D15DCF709}"/>
                </a:ext>
              </a:extLst>
            </p:cNvPr>
            <p:cNvSpPr>
              <a:spLocks noChangeArrowheads="1"/>
            </p:cNvSpPr>
            <p:nvPr/>
          </p:nvSpPr>
          <p:spPr bwMode="auto">
            <a:xfrm>
              <a:off x="13326546" y="904417"/>
              <a:ext cx="167058" cy="285151"/>
            </a:xfrm>
            <a:custGeom>
              <a:avLst/>
              <a:gdLst>
                <a:gd name="T0" fmla="*/ 254 w 255"/>
                <a:gd name="T1" fmla="*/ 434 h 435"/>
                <a:gd name="T2" fmla="*/ 0 w 255"/>
                <a:gd name="T3" fmla="*/ 219 h 435"/>
                <a:gd name="T4" fmla="*/ 158 w 255"/>
                <a:gd name="T5" fmla="*/ 0 h 435"/>
                <a:gd name="T6" fmla="*/ 254 w 255"/>
                <a:gd name="T7" fmla="*/ 58 h 435"/>
                <a:gd name="T8" fmla="*/ 254 w 255"/>
                <a:gd name="T9" fmla="*/ 434 h 435"/>
              </a:gdLst>
              <a:ahLst/>
              <a:cxnLst>
                <a:cxn ang="0">
                  <a:pos x="T0" y="T1"/>
                </a:cxn>
                <a:cxn ang="0">
                  <a:pos x="T2" y="T3"/>
                </a:cxn>
                <a:cxn ang="0">
                  <a:pos x="T4" y="T5"/>
                </a:cxn>
                <a:cxn ang="0">
                  <a:pos x="T6" y="T7"/>
                </a:cxn>
                <a:cxn ang="0">
                  <a:pos x="T8" y="T9"/>
                </a:cxn>
              </a:cxnLst>
              <a:rect l="0" t="0" r="r" b="b"/>
              <a:pathLst>
                <a:path w="255" h="435">
                  <a:moveTo>
                    <a:pt x="254" y="434"/>
                  </a:moveTo>
                  <a:lnTo>
                    <a:pt x="0" y="219"/>
                  </a:lnTo>
                  <a:lnTo>
                    <a:pt x="158" y="0"/>
                  </a:lnTo>
                  <a:lnTo>
                    <a:pt x="254" y="58"/>
                  </a:lnTo>
                  <a:lnTo>
                    <a:pt x="254" y="434"/>
                  </a:lnTo>
                </a:path>
              </a:pathLst>
            </a:custGeom>
            <a:solidFill>
              <a:srgbClr val="CD501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48" name="Freeform 16">
              <a:extLst>
                <a:ext uri="{FF2B5EF4-FFF2-40B4-BE49-F238E27FC236}">
                  <a16:creationId xmlns:a16="http://schemas.microsoft.com/office/drawing/2014/main" id="{EFB9737F-22E3-43F8-A377-955B443E39DB}"/>
                </a:ext>
              </a:extLst>
            </p:cNvPr>
            <p:cNvSpPr>
              <a:spLocks noChangeArrowheads="1"/>
            </p:cNvSpPr>
            <p:nvPr/>
          </p:nvSpPr>
          <p:spPr bwMode="auto">
            <a:xfrm>
              <a:off x="11972803" y="884255"/>
              <a:ext cx="1486236" cy="2142945"/>
            </a:xfrm>
            <a:custGeom>
              <a:avLst/>
              <a:gdLst>
                <a:gd name="T0" fmla="*/ 1998 w 2275"/>
                <a:gd name="T1" fmla="*/ 1963 h 3279"/>
                <a:gd name="T2" fmla="*/ 118 w 2275"/>
                <a:gd name="T3" fmla="*/ 3247 h 3279"/>
                <a:gd name="T4" fmla="*/ 118 w 2275"/>
                <a:gd name="T5" fmla="*/ 3247 h 3279"/>
                <a:gd name="T6" fmla="*/ 0 w 2275"/>
                <a:gd name="T7" fmla="*/ 3179 h 3279"/>
                <a:gd name="T8" fmla="*/ 0 w 2275"/>
                <a:gd name="T9" fmla="*/ 1429 h 3279"/>
                <a:gd name="T10" fmla="*/ 0 w 2275"/>
                <a:gd name="T11" fmla="*/ 1429 h 3279"/>
                <a:gd name="T12" fmla="*/ 117 w 2275"/>
                <a:gd name="T13" fmla="*/ 1222 h 3279"/>
                <a:gd name="T14" fmla="*/ 2154 w 2275"/>
                <a:gd name="T15" fmla="*/ 31 h 3279"/>
                <a:gd name="T16" fmla="*/ 2154 w 2275"/>
                <a:gd name="T17" fmla="*/ 31 h 3279"/>
                <a:gd name="T18" fmla="*/ 2274 w 2275"/>
                <a:gd name="T19" fmla="*/ 99 h 3279"/>
                <a:gd name="T20" fmla="*/ 2116 w 2275"/>
                <a:gd name="T21" fmla="*/ 1757 h 3279"/>
                <a:gd name="T22" fmla="*/ 2116 w 2275"/>
                <a:gd name="T23" fmla="*/ 1757 h 3279"/>
                <a:gd name="T24" fmla="*/ 1998 w 2275"/>
                <a:gd name="T25" fmla="*/ 1963 h 3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5" h="3279">
                  <a:moveTo>
                    <a:pt x="1998" y="1963"/>
                  </a:moveTo>
                  <a:lnTo>
                    <a:pt x="118" y="3247"/>
                  </a:lnTo>
                  <a:lnTo>
                    <a:pt x="118" y="3247"/>
                  </a:lnTo>
                  <a:cubicBezTo>
                    <a:pt x="66" y="3278"/>
                    <a:pt x="0" y="3240"/>
                    <a:pt x="0" y="3179"/>
                  </a:cubicBezTo>
                  <a:lnTo>
                    <a:pt x="0" y="1429"/>
                  </a:lnTo>
                  <a:lnTo>
                    <a:pt x="0" y="1429"/>
                  </a:lnTo>
                  <a:cubicBezTo>
                    <a:pt x="0" y="1343"/>
                    <a:pt x="44" y="1265"/>
                    <a:pt x="117" y="1222"/>
                  </a:cubicBezTo>
                  <a:lnTo>
                    <a:pt x="2154" y="31"/>
                  </a:lnTo>
                  <a:lnTo>
                    <a:pt x="2154" y="31"/>
                  </a:lnTo>
                  <a:cubicBezTo>
                    <a:pt x="2207" y="0"/>
                    <a:pt x="2274" y="38"/>
                    <a:pt x="2274" y="99"/>
                  </a:cubicBezTo>
                  <a:lnTo>
                    <a:pt x="2116" y="1757"/>
                  </a:lnTo>
                  <a:lnTo>
                    <a:pt x="2116" y="1757"/>
                  </a:lnTo>
                  <a:cubicBezTo>
                    <a:pt x="2116" y="1842"/>
                    <a:pt x="2071" y="1920"/>
                    <a:pt x="1998" y="1963"/>
                  </a:cubicBezTo>
                </a:path>
              </a:pathLst>
            </a:custGeom>
            <a:solidFill>
              <a:srgbClr val="299C47">
                <a:lumMod val="7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49" name="Freeform 17">
              <a:extLst>
                <a:ext uri="{FF2B5EF4-FFF2-40B4-BE49-F238E27FC236}">
                  <a16:creationId xmlns:a16="http://schemas.microsoft.com/office/drawing/2014/main" id="{80AF3601-2689-44D3-9810-AAF11812ED9F}"/>
                </a:ext>
              </a:extLst>
            </p:cNvPr>
            <p:cNvSpPr>
              <a:spLocks noChangeArrowheads="1"/>
            </p:cNvSpPr>
            <p:nvPr/>
          </p:nvSpPr>
          <p:spPr bwMode="auto">
            <a:xfrm>
              <a:off x="12033291" y="921698"/>
              <a:ext cx="1486236" cy="2142945"/>
            </a:xfrm>
            <a:custGeom>
              <a:avLst/>
              <a:gdLst>
                <a:gd name="T0" fmla="*/ 2156 w 2275"/>
                <a:gd name="T1" fmla="*/ 2055 h 3279"/>
                <a:gd name="T2" fmla="*/ 119 w 2275"/>
                <a:gd name="T3" fmla="*/ 3247 h 3279"/>
                <a:gd name="T4" fmla="*/ 119 w 2275"/>
                <a:gd name="T5" fmla="*/ 3247 h 3279"/>
                <a:gd name="T6" fmla="*/ 0 w 2275"/>
                <a:gd name="T7" fmla="*/ 3178 h 3279"/>
                <a:gd name="T8" fmla="*/ 0 w 2275"/>
                <a:gd name="T9" fmla="*/ 1428 h 3279"/>
                <a:gd name="T10" fmla="*/ 0 w 2275"/>
                <a:gd name="T11" fmla="*/ 1428 h 3279"/>
                <a:gd name="T12" fmla="*/ 118 w 2275"/>
                <a:gd name="T13" fmla="*/ 1222 h 3279"/>
                <a:gd name="T14" fmla="*/ 2154 w 2275"/>
                <a:gd name="T15" fmla="*/ 31 h 3279"/>
                <a:gd name="T16" fmla="*/ 2154 w 2275"/>
                <a:gd name="T17" fmla="*/ 31 h 3279"/>
                <a:gd name="T18" fmla="*/ 2274 w 2275"/>
                <a:gd name="T19" fmla="*/ 99 h 3279"/>
                <a:gd name="T20" fmla="*/ 2274 w 2275"/>
                <a:gd name="T21" fmla="*/ 1849 h 3279"/>
                <a:gd name="T22" fmla="*/ 2274 w 2275"/>
                <a:gd name="T23" fmla="*/ 1849 h 3279"/>
                <a:gd name="T24" fmla="*/ 2156 w 2275"/>
                <a:gd name="T25" fmla="*/ 2055 h 3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5" h="3279">
                  <a:moveTo>
                    <a:pt x="2156" y="2055"/>
                  </a:moveTo>
                  <a:lnTo>
                    <a:pt x="119" y="3247"/>
                  </a:lnTo>
                  <a:lnTo>
                    <a:pt x="119" y="3247"/>
                  </a:lnTo>
                  <a:cubicBezTo>
                    <a:pt x="66" y="3278"/>
                    <a:pt x="0" y="3239"/>
                    <a:pt x="0" y="3178"/>
                  </a:cubicBezTo>
                  <a:lnTo>
                    <a:pt x="0" y="1428"/>
                  </a:lnTo>
                  <a:lnTo>
                    <a:pt x="0" y="1428"/>
                  </a:lnTo>
                  <a:cubicBezTo>
                    <a:pt x="0" y="1344"/>
                    <a:pt x="44" y="1265"/>
                    <a:pt x="118" y="1222"/>
                  </a:cubicBezTo>
                  <a:lnTo>
                    <a:pt x="2154" y="31"/>
                  </a:lnTo>
                  <a:lnTo>
                    <a:pt x="2154" y="31"/>
                  </a:lnTo>
                  <a:cubicBezTo>
                    <a:pt x="2207" y="0"/>
                    <a:pt x="2274" y="38"/>
                    <a:pt x="2274" y="99"/>
                  </a:cubicBezTo>
                  <a:lnTo>
                    <a:pt x="2274" y="1849"/>
                  </a:lnTo>
                  <a:lnTo>
                    <a:pt x="2274" y="1849"/>
                  </a:lnTo>
                  <a:cubicBezTo>
                    <a:pt x="2274" y="1934"/>
                    <a:pt x="2229" y="2012"/>
                    <a:pt x="2156" y="2055"/>
                  </a:cubicBezTo>
                </a:path>
              </a:pathLst>
            </a:custGeom>
            <a:solidFill>
              <a:srgbClr val="299C47"/>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50" name="Freeform 15">
              <a:extLst>
                <a:ext uri="{FF2B5EF4-FFF2-40B4-BE49-F238E27FC236}">
                  <a16:creationId xmlns:a16="http://schemas.microsoft.com/office/drawing/2014/main" id="{73BDDF5F-1359-421C-B832-E6B521D33F90}"/>
                </a:ext>
              </a:extLst>
            </p:cNvPr>
            <p:cNvSpPr>
              <a:spLocks noChangeArrowheads="1"/>
            </p:cNvSpPr>
            <p:nvPr/>
          </p:nvSpPr>
          <p:spPr bwMode="auto">
            <a:xfrm>
              <a:off x="12214748" y="1224265"/>
              <a:ext cx="1162990" cy="1528941"/>
            </a:xfrm>
            <a:custGeom>
              <a:avLst/>
              <a:gdLst>
                <a:gd name="connsiteX0" fmla="*/ 811619 w 1162990"/>
                <a:gd name="connsiteY0" fmla="*/ 988059 h 1528941"/>
                <a:gd name="connsiteX1" fmla="*/ 823115 w 1162990"/>
                <a:gd name="connsiteY1" fmla="*/ 1007877 h 1528941"/>
                <a:gd name="connsiteX2" fmla="*/ 823115 w 1162990"/>
                <a:gd name="connsiteY2" fmla="*/ 1045720 h 1528941"/>
                <a:gd name="connsiteX3" fmla="*/ 802243 w 1162990"/>
                <a:gd name="connsiteY3" fmla="*/ 1081606 h 1528941"/>
                <a:gd name="connsiteX4" fmla="*/ 32612 w 1162990"/>
                <a:gd name="connsiteY4" fmla="*/ 1525932 h 1528941"/>
                <a:gd name="connsiteX5" fmla="*/ 1 w 1162990"/>
                <a:gd name="connsiteY5" fmla="*/ 1507010 h 1528941"/>
                <a:gd name="connsiteX6" fmla="*/ 1 w 1162990"/>
                <a:gd name="connsiteY6" fmla="*/ 1475040 h 1528941"/>
                <a:gd name="connsiteX7" fmla="*/ 26742 w 1162990"/>
                <a:gd name="connsiteY7" fmla="*/ 1427410 h 1528941"/>
                <a:gd name="connsiteX8" fmla="*/ 787894 w 1162990"/>
                <a:gd name="connsiteY8" fmla="*/ 988304 h 1528941"/>
                <a:gd name="connsiteX9" fmla="*/ 811619 w 1162990"/>
                <a:gd name="connsiteY9" fmla="*/ 988059 h 1528941"/>
                <a:gd name="connsiteX10" fmla="*/ 327960 w 1162990"/>
                <a:gd name="connsiteY10" fmla="*/ 861188 h 1528941"/>
                <a:gd name="connsiteX11" fmla="*/ 350746 w 1162990"/>
                <a:gd name="connsiteY11" fmla="*/ 884679 h 1528941"/>
                <a:gd name="connsiteX12" fmla="*/ 350746 w 1162990"/>
                <a:gd name="connsiteY12" fmla="*/ 921872 h 1528941"/>
                <a:gd name="connsiteX13" fmla="*/ 329923 w 1162990"/>
                <a:gd name="connsiteY13" fmla="*/ 957761 h 1528941"/>
                <a:gd name="connsiteX14" fmla="*/ 32537 w 1162990"/>
                <a:gd name="connsiteY14" fmla="*/ 1130678 h 1528941"/>
                <a:gd name="connsiteX15" fmla="*/ 0 w 1162990"/>
                <a:gd name="connsiteY15" fmla="*/ 1111755 h 1528941"/>
                <a:gd name="connsiteX16" fmla="*/ 0 w 1162990"/>
                <a:gd name="connsiteY16" fmla="*/ 1079782 h 1528941"/>
                <a:gd name="connsiteX17" fmla="*/ 26680 w 1162990"/>
                <a:gd name="connsiteY17" fmla="*/ 1032800 h 1528941"/>
                <a:gd name="connsiteX18" fmla="*/ 316257 w 1162990"/>
                <a:gd name="connsiteY18" fmla="*/ 864450 h 1528941"/>
                <a:gd name="connsiteX19" fmla="*/ 327960 w 1162990"/>
                <a:gd name="connsiteY19" fmla="*/ 861188 h 1528941"/>
                <a:gd name="connsiteX20" fmla="*/ 1128457 w 1162990"/>
                <a:gd name="connsiteY20" fmla="*/ 780271 h 1528941"/>
                <a:gd name="connsiteX21" fmla="*/ 1162990 w 1162990"/>
                <a:gd name="connsiteY21" fmla="*/ 800504 h 1528941"/>
                <a:gd name="connsiteX22" fmla="*/ 1162990 w 1162990"/>
                <a:gd name="connsiteY22" fmla="*/ 838359 h 1528941"/>
                <a:gd name="connsiteX23" fmla="*/ 1142140 w 1162990"/>
                <a:gd name="connsiteY23" fmla="*/ 874257 h 1528941"/>
                <a:gd name="connsiteX24" fmla="*/ 888681 w 1162990"/>
                <a:gd name="connsiteY24" fmla="*/ 1027637 h 1528941"/>
                <a:gd name="connsiteX25" fmla="*/ 855451 w 1162990"/>
                <a:gd name="connsiteY25" fmla="*/ 1008709 h 1528941"/>
                <a:gd name="connsiteX26" fmla="*/ 855451 w 1162990"/>
                <a:gd name="connsiteY26" fmla="*/ 976075 h 1528941"/>
                <a:gd name="connsiteX27" fmla="*/ 882165 w 1162990"/>
                <a:gd name="connsiteY27" fmla="*/ 929082 h 1528941"/>
                <a:gd name="connsiteX28" fmla="*/ 1128341 w 1162990"/>
                <a:gd name="connsiteY28" fmla="*/ 595954 h 1528941"/>
                <a:gd name="connsiteX29" fmla="*/ 1162988 w 1162990"/>
                <a:gd name="connsiteY29" fmla="*/ 616236 h 1528941"/>
                <a:gd name="connsiteX30" fmla="*/ 1162988 w 1162990"/>
                <a:gd name="connsiteY30" fmla="*/ 654184 h 1528941"/>
                <a:gd name="connsiteX31" fmla="*/ 1142723 w 1162990"/>
                <a:gd name="connsiteY31" fmla="*/ 690169 h 1528941"/>
                <a:gd name="connsiteX32" fmla="*/ 32687 w 1162990"/>
                <a:gd name="connsiteY32" fmla="*/ 1330046 h 1528941"/>
                <a:gd name="connsiteX33" fmla="*/ 0 w 1162990"/>
                <a:gd name="connsiteY33" fmla="*/ 1311072 h 1528941"/>
                <a:gd name="connsiteX34" fmla="*/ 0 w 1162990"/>
                <a:gd name="connsiteY34" fmla="*/ 1278359 h 1528941"/>
                <a:gd name="connsiteX35" fmla="*/ 26803 w 1162990"/>
                <a:gd name="connsiteY35" fmla="*/ 1231906 h 1528941"/>
                <a:gd name="connsiteX36" fmla="*/ 823212 w 1162990"/>
                <a:gd name="connsiteY36" fmla="*/ 581796 h 1528941"/>
                <a:gd name="connsiteX37" fmla="*/ 846153 w 1162990"/>
                <a:gd name="connsiteY37" fmla="*/ 604675 h 1528941"/>
                <a:gd name="connsiteX38" fmla="*/ 846153 w 1162990"/>
                <a:gd name="connsiteY38" fmla="*/ 642570 h 1528941"/>
                <a:gd name="connsiteX39" fmla="*/ 825187 w 1162990"/>
                <a:gd name="connsiteY39" fmla="*/ 678506 h 1528941"/>
                <a:gd name="connsiteX40" fmla="*/ 421600 w 1162990"/>
                <a:gd name="connsiteY40" fmla="*/ 912415 h 1528941"/>
                <a:gd name="connsiteX41" fmla="*/ 388841 w 1162990"/>
                <a:gd name="connsiteY41" fmla="*/ 893467 h 1528941"/>
                <a:gd name="connsiteX42" fmla="*/ 388841 w 1162990"/>
                <a:gd name="connsiteY42" fmla="*/ 860798 h 1528941"/>
                <a:gd name="connsiteX43" fmla="*/ 415703 w 1162990"/>
                <a:gd name="connsiteY43" fmla="*/ 814408 h 1528941"/>
                <a:gd name="connsiteX44" fmla="*/ 811429 w 1162990"/>
                <a:gd name="connsiteY44" fmla="*/ 585073 h 1528941"/>
                <a:gd name="connsiteX45" fmla="*/ 823212 w 1162990"/>
                <a:gd name="connsiteY45" fmla="*/ 581796 h 1528941"/>
                <a:gd name="connsiteX46" fmla="*/ 1134380 w 1162990"/>
                <a:gd name="connsiteY46" fmla="*/ 400324 h 1528941"/>
                <a:gd name="connsiteX47" fmla="*/ 1157229 w 1162990"/>
                <a:gd name="connsiteY47" fmla="*/ 423149 h 1528941"/>
                <a:gd name="connsiteX48" fmla="*/ 1157229 w 1162990"/>
                <a:gd name="connsiteY48" fmla="*/ 460957 h 1528941"/>
                <a:gd name="connsiteX49" fmla="*/ 1136348 w 1162990"/>
                <a:gd name="connsiteY49" fmla="*/ 496809 h 1528941"/>
                <a:gd name="connsiteX50" fmla="*/ 905358 w 1162990"/>
                <a:gd name="connsiteY50" fmla="*/ 633047 h 1528941"/>
                <a:gd name="connsiteX51" fmla="*/ 872732 w 1162990"/>
                <a:gd name="connsiteY51" fmla="*/ 614143 h 1528941"/>
                <a:gd name="connsiteX52" fmla="*/ 872732 w 1162990"/>
                <a:gd name="connsiteY52" fmla="*/ 581550 h 1528941"/>
                <a:gd name="connsiteX53" fmla="*/ 898833 w 1162990"/>
                <a:gd name="connsiteY53" fmla="*/ 535268 h 1528941"/>
                <a:gd name="connsiteX54" fmla="*/ 1122645 w 1162990"/>
                <a:gd name="connsiteY54" fmla="*/ 403593 h 1528941"/>
                <a:gd name="connsiteX55" fmla="*/ 1134380 w 1162990"/>
                <a:gd name="connsiteY55" fmla="*/ 400324 h 1528941"/>
                <a:gd name="connsiteX56" fmla="*/ 523986 w 1162990"/>
                <a:gd name="connsiteY56" fmla="*/ 360306 h 1528941"/>
                <a:gd name="connsiteX57" fmla="*/ 546604 w 1162990"/>
                <a:gd name="connsiteY57" fmla="*/ 383581 h 1528941"/>
                <a:gd name="connsiteX58" fmla="*/ 546604 w 1162990"/>
                <a:gd name="connsiteY58" fmla="*/ 420869 h 1528941"/>
                <a:gd name="connsiteX59" fmla="*/ 525682 w 1162990"/>
                <a:gd name="connsiteY59" fmla="*/ 456850 h 1528941"/>
                <a:gd name="connsiteX60" fmla="*/ 32693 w 1162990"/>
                <a:gd name="connsiteY60" fmla="*/ 744692 h 1528941"/>
                <a:gd name="connsiteX61" fmla="*/ 1 w 1162990"/>
                <a:gd name="connsiteY61" fmla="*/ 725721 h 1528941"/>
                <a:gd name="connsiteX62" fmla="*/ 1 w 1162990"/>
                <a:gd name="connsiteY62" fmla="*/ 693666 h 1528941"/>
                <a:gd name="connsiteX63" fmla="*/ 26808 w 1162990"/>
                <a:gd name="connsiteY63" fmla="*/ 646564 h 1528941"/>
                <a:gd name="connsiteX64" fmla="*/ 511951 w 1162990"/>
                <a:gd name="connsiteY64" fmla="*/ 363955 h 1528941"/>
                <a:gd name="connsiteX65" fmla="*/ 523986 w 1162990"/>
                <a:gd name="connsiteY65" fmla="*/ 360306 h 1528941"/>
                <a:gd name="connsiteX66" fmla="*/ 1140373 w 1162990"/>
                <a:gd name="connsiteY66" fmla="*/ 201610 h 1528941"/>
                <a:gd name="connsiteX67" fmla="*/ 1162988 w 1162990"/>
                <a:gd name="connsiteY67" fmla="*/ 225144 h 1528941"/>
                <a:gd name="connsiteX68" fmla="*/ 1162988 w 1162990"/>
                <a:gd name="connsiteY68" fmla="*/ 262405 h 1528941"/>
                <a:gd name="connsiteX69" fmla="*/ 1142723 w 1162990"/>
                <a:gd name="connsiteY69" fmla="*/ 298358 h 1528941"/>
                <a:gd name="connsiteX70" fmla="*/ 32687 w 1162990"/>
                <a:gd name="connsiteY70" fmla="*/ 938333 h 1528941"/>
                <a:gd name="connsiteX71" fmla="*/ 0 w 1162990"/>
                <a:gd name="connsiteY71" fmla="*/ 919376 h 1528941"/>
                <a:gd name="connsiteX72" fmla="*/ 0 w 1162990"/>
                <a:gd name="connsiteY72" fmla="*/ 886691 h 1528941"/>
                <a:gd name="connsiteX73" fmla="*/ 26803 w 1162990"/>
                <a:gd name="connsiteY73" fmla="*/ 840278 h 1528941"/>
                <a:gd name="connsiteX74" fmla="*/ 1128341 w 1162990"/>
                <a:gd name="connsiteY74" fmla="*/ 204879 h 1528941"/>
                <a:gd name="connsiteX75" fmla="*/ 1140373 w 1162990"/>
                <a:gd name="connsiteY75" fmla="*/ 201610 h 1528941"/>
                <a:gd name="connsiteX76" fmla="*/ 1131532 w 1162990"/>
                <a:gd name="connsiteY76" fmla="*/ 1 h 1528941"/>
                <a:gd name="connsiteX77" fmla="*/ 1154350 w 1162990"/>
                <a:gd name="connsiteY77" fmla="*/ 23582 h 1528941"/>
                <a:gd name="connsiteX78" fmla="*/ 1154350 w 1162990"/>
                <a:gd name="connsiteY78" fmla="*/ 60918 h 1528941"/>
                <a:gd name="connsiteX79" fmla="*/ 1133497 w 1162990"/>
                <a:gd name="connsiteY79" fmla="*/ 97599 h 1528941"/>
                <a:gd name="connsiteX80" fmla="*/ 612176 w 1162990"/>
                <a:gd name="connsiteY80" fmla="*/ 405460 h 1528941"/>
                <a:gd name="connsiteX81" fmla="*/ 578942 w 1162990"/>
                <a:gd name="connsiteY81" fmla="*/ 386464 h 1528941"/>
                <a:gd name="connsiteX82" fmla="*/ 578942 w 1162990"/>
                <a:gd name="connsiteY82" fmla="*/ 353713 h 1528941"/>
                <a:gd name="connsiteX83" fmla="*/ 606311 w 1162990"/>
                <a:gd name="connsiteY83" fmla="*/ 307206 h 1528941"/>
                <a:gd name="connsiteX84" fmla="*/ 1119813 w 1162990"/>
                <a:gd name="connsiteY84" fmla="*/ 3276 h 1528941"/>
                <a:gd name="connsiteX85" fmla="*/ 1131532 w 1162990"/>
                <a:gd name="connsiteY85" fmla="*/ 1 h 1528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162990" h="1528941">
                  <a:moveTo>
                    <a:pt x="811619" y="988059"/>
                  </a:moveTo>
                  <a:cubicBezTo>
                    <a:pt x="818386" y="991892"/>
                    <a:pt x="823115" y="999069"/>
                    <a:pt x="823115" y="1007877"/>
                  </a:cubicBezTo>
                  <a:lnTo>
                    <a:pt x="823115" y="1045720"/>
                  </a:lnTo>
                  <a:cubicBezTo>
                    <a:pt x="823115" y="1060074"/>
                    <a:pt x="815288" y="1073776"/>
                    <a:pt x="802243" y="1081606"/>
                  </a:cubicBezTo>
                  <a:lnTo>
                    <a:pt x="32612" y="1525932"/>
                  </a:lnTo>
                  <a:cubicBezTo>
                    <a:pt x="18263" y="1534414"/>
                    <a:pt x="1" y="1523974"/>
                    <a:pt x="1" y="1507010"/>
                  </a:cubicBezTo>
                  <a:lnTo>
                    <a:pt x="1" y="1475040"/>
                  </a:lnTo>
                  <a:cubicBezTo>
                    <a:pt x="1" y="1455466"/>
                    <a:pt x="9784" y="1437849"/>
                    <a:pt x="26742" y="1427410"/>
                  </a:cubicBezTo>
                  <a:lnTo>
                    <a:pt x="787894" y="988304"/>
                  </a:lnTo>
                  <a:cubicBezTo>
                    <a:pt x="796047" y="983736"/>
                    <a:pt x="804852" y="984226"/>
                    <a:pt x="811619" y="988059"/>
                  </a:cubicBezTo>
                  <a:close/>
                  <a:moveTo>
                    <a:pt x="327960" y="861188"/>
                  </a:moveTo>
                  <a:cubicBezTo>
                    <a:pt x="339765" y="861310"/>
                    <a:pt x="350746" y="870976"/>
                    <a:pt x="350746" y="884679"/>
                  </a:cubicBezTo>
                  <a:lnTo>
                    <a:pt x="350746" y="921872"/>
                  </a:lnTo>
                  <a:cubicBezTo>
                    <a:pt x="350746" y="936880"/>
                    <a:pt x="342937" y="950583"/>
                    <a:pt x="329923" y="957761"/>
                  </a:cubicBezTo>
                  <a:lnTo>
                    <a:pt x="32537" y="1130678"/>
                  </a:lnTo>
                  <a:cubicBezTo>
                    <a:pt x="18221" y="1139814"/>
                    <a:pt x="0" y="1128721"/>
                    <a:pt x="0" y="1111755"/>
                  </a:cubicBezTo>
                  <a:lnTo>
                    <a:pt x="0" y="1079782"/>
                  </a:lnTo>
                  <a:cubicBezTo>
                    <a:pt x="0" y="1060206"/>
                    <a:pt x="9761" y="1042588"/>
                    <a:pt x="26680" y="1032800"/>
                  </a:cubicBezTo>
                  <a:lnTo>
                    <a:pt x="316257" y="864450"/>
                  </a:lnTo>
                  <a:cubicBezTo>
                    <a:pt x="319999" y="862166"/>
                    <a:pt x="324025" y="861147"/>
                    <a:pt x="327960" y="861188"/>
                  </a:cubicBezTo>
                  <a:close/>
                  <a:moveTo>
                    <a:pt x="1128457" y="780271"/>
                  </a:moveTo>
                  <a:cubicBezTo>
                    <a:pt x="1143443" y="771786"/>
                    <a:pt x="1162990" y="782882"/>
                    <a:pt x="1162990" y="800504"/>
                  </a:cubicBezTo>
                  <a:lnTo>
                    <a:pt x="1162990" y="838359"/>
                  </a:lnTo>
                  <a:cubicBezTo>
                    <a:pt x="1162990" y="852718"/>
                    <a:pt x="1155172" y="866425"/>
                    <a:pt x="1142140" y="874257"/>
                  </a:cubicBezTo>
                  <a:lnTo>
                    <a:pt x="888681" y="1027637"/>
                  </a:lnTo>
                  <a:cubicBezTo>
                    <a:pt x="873695" y="1036121"/>
                    <a:pt x="855451" y="1025679"/>
                    <a:pt x="855451" y="1008709"/>
                  </a:cubicBezTo>
                  <a:lnTo>
                    <a:pt x="855451" y="976075"/>
                  </a:lnTo>
                  <a:cubicBezTo>
                    <a:pt x="855451" y="957147"/>
                    <a:pt x="865224" y="938872"/>
                    <a:pt x="882165" y="929082"/>
                  </a:cubicBezTo>
                  <a:close/>
                  <a:moveTo>
                    <a:pt x="1128341" y="595954"/>
                  </a:moveTo>
                  <a:cubicBezTo>
                    <a:pt x="1144030" y="587448"/>
                    <a:pt x="1162988" y="598571"/>
                    <a:pt x="1162988" y="616236"/>
                  </a:cubicBezTo>
                  <a:lnTo>
                    <a:pt x="1162988" y="654184"/>
                  </a:lnTo>
                  <a:cubicBezTo>
                    <a:pt x="1162988" y="668578"/>
                    <a:pt x="1155797" y="682317"/>
                    <a:pt x="1142723" y="690169"/>
                  </a:cubicBezTo>
                  <a:lnTo>
                    <a:pt x="32687" y="1330046"/>
                  </a:lnTo>
                  <a:cubicBezTo>
                    <a:pt x="18304" y="1338552"/>
                    <a:pt x="0" y="1328084"/>
                    <a:pt x="0" y="1311072"/>
                  </a:cubicBezTo>
                  <a:lnTo>
                    <a:pt x="0" y="1278359"/>
                  </a:lnTo>
                  <a:cubicBezTo>
                    <a:pt x="0" y="1259385"/>
                    <a:pt x="9806" y="1241720"/>
                    <a:pt x="26803" y="1231906"/>
                  </a:cubicBezTo>
                  <a:close/>
                  <a:moveTo>
                    <a:pt x="823212" y="581796"/>
                  </a:moveTo>
                  <a:cubicBezTo>
                    <a:pt x="835097" y="581888"/>
                    <a:pt x="846153" y="591444"/>
                    <a:pt x="846153" y="604675"/>
                  </a:cubicBezTo>
                  <a:lnTo>
                    <a:pt x="846153" y="642570"/>
                  </a:lnTo>
                  <a:cubicBezTo>
                    <a:pt x="846153" y="657598"/>
                    <a:pt x="838291" y="670666"/>
                    <a:pt x="825187" y="678506"/>
                  </a:cubicBezTo>
                  <a:lnTo>
                    <a:pt x="421600" y="912415"/>
                  </a:lnTo>
                  <a:cubicBezTo>
                    <a:pt x="407186" y="920909"/>
                    <a:pt x="388841" y="910455"/>
                    <a:pt x="388841" y="893467"/>
                  </a:cubicBezTo>
                  <a:lnTo>
                    <a:pt x="388841" y="860798"/>
                  </a:lnTo>
                  <a:cubicBezTo>
                    <a:pt x="388841" y="841850"/>
                    <a:pt x="399324" y="823556"/>
                    <a:pt x="415703" y="814408"/>
                  </a:cubicBezTo>
                  <a:lnTo>
                    <a:pt x="811429" y="585073"/>
                  </a:lnTo>
                  <a:cubicBezTo>
                    <a:pt x="815196" y="582787"/>
                    <a:pt x="819250" y="581766"/>
                    <a:pt x="823212" y="581796"/>
                  </a:cubicBezTo>
                  <a:close/>
                  <a:moveTo>
                    <a:pt x="1134380" y="400324"/>
                  </a:moveTo>
                  <a:cubicBezTo>
                    <a:pt x="1146218" y="400415"/>
                    <a:pt x="1157229" y="409949"/>
                    <a:pt x="1157229" y="423149"/>
                  </a:cubicBezTo>
                  <a:lnTo>
                    <a:pt x="1157229" y="460957"/>
                  </a:lnTo>
                  <a:cubicBezTo>
                    <a:pt x="1157229" y="475949"/>
                    <a:pt x="1149398" y="489638"/>
                    <a:pt x="1136348" y="496809"/>
                  </a:cubicBezTo>
                  <a:lnTo>
                    <a:pt x="905358" y="633047"/>
                  </a:lnTo>
                  <a:cubicBezTo>
                    <a:pt x="891002" y="641521"/>
                    <a:pt x="872732" y="631091"/>
                    <a:pt x="872732" y="614143"/>
                  </a:cubicBezTo>
                  <a:lnTo>
                    <a:pt x="872732" y="581550"/>
                  </a:lnTo>
                  <a:cubicBezTo>
                    <a:pt x="872732" y="562646"/>
                    <a:pt x="882520" y="544394"/>
                    <a:pt x="898833" y="535268"/>
                  </a:cubicBezTo>
                  <a:lnTo>
                    <a:pt x="1122645" y="403593"/>
                  </a:lnTo>
                  <a:cubicBezTo>
                    <a:pt x="1126397" y="401312"/>
                    <a:pt x="1130435" y="400293"/>
                    <a:pt x="1134380" y="400324"/>
                  </a:cubicBezTo>
                  <a:close/>
                  <a:moveTo>
                    <a:pt x="523986" y="360306"/>
                  </a:moveTo>
                  <a:cubicBezTo>
                    <a:pt x="535938" y="360152"/>
                    <a:pt x="546604" y="369843"/>
                    <a:pt x="546604" y="383581"/>
                  </a:cubicBezTo>
                  <a:lnTo>
                    <a:pt x="546604" y="420869"/>
                  </a:lnTo>
                  <a:cubicBezTo>
                    <a:pt x="546604" y="435916"/>
                    <a:pt x="538758" y="449654"/>
                    <a:pt x="525682" y="456850"/>
                  </a:cubicBezTo>
                  <a:lnTo>
                    <a:pt x="32693" y="744692"/>
                  </a:lnTo>
                  <a:cubicBezTo>
                    <a:pt x="18308" y="753851"/>
                    <a:pt x="1" y="742730"/>
                    <a:pt x="1" y="725721"/>
                  </a:cubicBezTo>
                  <a:lnTo>
                    <a:pt x="1" y="693666"/>
                  </a:lnTo>
                  <a:cubicBezTo>
                    <a:pt x="1" y="674040"/>
                    <a:pt x="9808" y="656377"/>
                    <a:pt x="26808" y="646564"/>
                  </a:cubicBezTo>
                  <a:lnTo>
                    <a:pt x="511951" y="363955"/>
                  </a:lnTo>
                  <a:cubicBezTo>
                    <a:pt x="515874" y="361502"/>
                    <a:pt x="520001" y="360357"/>
                    <a:pt x="523986" y="360306"/>
                  </a:cubicBezTo>
                  <a:close/>
                  <a:moveTo>
                    <a:pt x="1140373" y="201610"/>
                  </a:moveTo>
                  <a:cubicBezTo>
                    <a:pt x="1152324" y="201733"/>
                    <a:pt x="1162988" y="211416"/>
                    <a:pt x="1162988" y="225144"/>
                  </a:cubicBezTo>
                  <a:lnTo>
                    <a:pt x="1162988" y="262405"/>
                  </a:lnTo>
                  <a:cubicBezTo>
                    <a:pt x="1162988" y="277440"/>
                    <a:pt x="1155797" y="291168"/>
                    <a:pt x="1142723" y="298358"/>
                  </a:cubicBezTo>
                  <a:lnTo>
                    <a:pt x="32687" y="938333"/>
                  </a:lnTo>
                  <a:cubicBezTo>
                    <a:pt x="18304" y="946831"/>
                    <a:pt x="0" y="936372"/>
                    <a:pt x="0" y="919376"/>
                  </a:cubicBezTo>
                  <a:lnTo>
                    <a:pt x="0" y="886691"/>
                  </a:lnTo>
                  <a:cubicBezTo>
                    <a:pt x="0" y="867733"/>
                    <a:pt x="9806" y="849430"/>
                    <a:pt x="26803" y="840278"/>
                  </a:cubicBezTo>
                  <a:lnTo>
                    <a:pt x="1128341" y="204879"/>
                  </a:lnTo>
                  <a:cubicBezTo>
                    <a:pt x="1132263" y="202591"/>
                    <a:pt x="1136390" y="201569"/>
                    <a:pt x="1140373" y="201610"/>
                  </a:cubicBezTo>
                  <a:close/>
                  <a:moveTo>
                    <a:pt x="1131532" y="1"/>
                  </a:moveTo>
                  <a:cubicBezTo>
                    <a:pt x="1143354" y="124"/>
                    <a:pt x="1154350" y="9826"/>
                    <a:pt x="1154350" y="23582"/>
                  </a:cubicBezTo>
                  <a:lnTo>
                    <a:pt x="1154350" y="60918"/>
                  </a:lnTo>
                  <a:cubicBezTo>
                    <a:pt x="1154350" y="75984"/>
                    <a:pt x="1146531" y="89739"/>
                    <a:pt x="1133497" y="97599"/>
                  </a:cubicBezTo>
                  <a:lnTo>
                    <a:pt x="612176" y="405460"/>
                  </a:lnTo>
                  <a:cubicBezTo>
                    <a:pt x="597188" y="413975"/>
                    <a:pt x="578942" y="403495"/>
                    <a:pt x="578942" y="386464"/>
                  </a:cubicBezTo>
                  <a:lnTo>
                    <a:pt x="578942" y="353713"/>
                  </a:lnTo>
                  <a:cubicBezTo>
                    <a:pt x="578942" y="334717"/>
                    <a:pt x="588717" y="317032"/>
                    <a:pt x="606311" y="307206"/>
                  </a:cubicBezTo>
                  <a:lnTo>
                    <a:pt x="1119813" y="3276"/>
                  </a:lnTo>
                  <a:cubicBezTo>
                    <a:pt x="1123560" y="984"/>
                    <a:pt x="1127592" y="-40"/>
                    <a:pt x="1131532" y="1"/>
                  </a:cubicBezTo>
                  <a:close/>
                </a:path>
              </a:pathLst>
            </a:custGeom>
            <a:solidFill>
              <a:srgbClr val="FFFFFF"/>
            </a:solidFill>
            <a:ln>
              <a:noFill/>
            </a:ln>
            <a:effectLst/>
          </p:spPr>
          <p:txBody>
            <a:bodyPr wrap="square"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51" name="Freeform 27">
              <a:extLst>
                <a:ext uri="{FF2B5EF4-FFF2-40B4-BE49-F238E27FC236}">
                  <a16:creationId xmlns:a16="http://schemas.microsoft.com/office/drawing/2014/main" id="{502F70FB-6286-4407-AAAF-0DD112E1EAAD}"/>
                </a:ext>
              </a:extLst>
            </p:cNvPr>
            <p:cNvSpPr>
              <a:spLocks noChangeArrowheads="1"/>
            </p:cNvSpPr>
            <p:nvPr/>
          </p:nvSpPr>
          <p:spPr bwMode="auto">
            <a:xfrm>
              <a:off x="9147228" y="2580752"/>
              <a:ext cx="63367" cy="241945"/>
            </a:xfrm>
            <a:custGeom>
              <a:avLst/>
              <a:gdLst>
                <a:gd name="T0" fmla="*/ 95 w 96"/>
                <a:gd name="T1" fmla="*/ 371 h 372"/>
                <a:gd name="T2" fmla="*/ 0 w 96"/>
                <a:gd name="T3" fmla="*/ 312 h 372"/>
                <a:gd name="T4" fmla="*/ 0 w 96"/>
                <a:gd name="T5" fmla="*/ 0 h 372"/>
                <a:gd name="T6" fmla="*/ 95 w 96"/>
                <a:gd name="T7" fmla="*/ 58 h 372"/>
                <a:gd name="T8" fmla="*/ 95 w 96"/>
                <a:gd name="T9" fmla="*/ 371 h 372"/>
              </a:gdLst>
              <a:ahLst/>
              <a:cxnLst>
                <a:cxn ang="0">
                  <a:pos x="T0" y="T1"/>
                </a:cxn>
                <a:cxn ang="0">
                  <a:pos x="T2" y="T3"/>
                </a:cxn>
                <a:cxn ang="0">
                  <a:pos x="T4" y="T5"/>
                </a:cxn>
                <a:cxn ang="0">
                  <a:pos x="T6" y="T7"/>
                </a:cxn>
                <a:cxn ang="0">
                  <a:pos x="T8" y="T9"/>
                </a:cxn>
              </a:cxnLst>
              <a:rect l="0" t="0" r="r" b="b"/>
              <a:pathLst>
                <a:path w="96" h="372">
                  <a:moveTo>
                    <a:pt x="95" y="371"/>
                  </a:moveTo>
                  <a:lnTo>
                    <a:pt x="0" y="312"/>
                  </a:lnTo>
                  <a:lnTo>
                    <a:pt x="0" y="0"/>
                  </a:lnTo>
                  <a:lnTo>
                    <a:pt x="95" y="58"/>
                  </a:lnTo>
                  <a:lnTo>
                    <a:pt x="95" y="371"/>
                  </a:lnTo>
                </a:path>
              </a:pathLst>
            </a:custGeom>
            <a:solidFill>
              <a:srgbClr val="2D999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52" name="Freeform 28">
              <a:extLst>
                <a:ext uri="{FF2B5EF4-FFF2-40B4-BE49-F238E27FC236}">
                  <a16:creationId xmlns:a16="http://schemas.microsoft.com/office/drawing/2014/main" id="{6431EC6C-E755-4B16-BCC8-8D4289D81C13}"/>
                </a:ext>
              </a:extLst>
            </p:cNvPr>
            <p:cNvSpPr>
              <a:spLocks noChangeArrowheads="1"/>
            </p:cNvSpPr>
            <p:nvPr/>
          </p:nvSpPr>
          <p:spPr bwMode="auto">
            <a:xfrm>
              <a:off x="10475047" y="987946"/>
              <a:ext cx="167058" cy="241945"/>
            </a:xfrm>
            <a:custGeom>
              <a:avLst/>
              <a:gdLst>
                <a:gd name="T0" fmla="*/ 253 w 254"/>
                <a:gd name="T1" fmla="*/ 370 h 371"/>
                <a:gd name="T2" fmla="*/ 0 w 254"/>
                <a:gd name="T3" fmla="*/ 219 h 371"/>
                <a:gd name="T4" fmla="*/ 158 w 254"/>
                <a:gd name="T5" fmla="*/ 0 h 371"/>
                <a:gd name="T6" fmla="*/ 253 w 254"/>
                <a:gd name="T7" fmla="*/ 58 h 371"/>
                <a:gd name="T8" fmla="*/ 253 w 254"/>
                <a:gd name="T9" fmla="*/ 370 h 371"/>
              </a:gdLst>
              <a:ahLst/>
              <a:cxnLst>
                <a:cxn ang="0">
                  <a:pos x="T0" y="T1"/>
                </a:cxn>
                <a:cxn ang="0">
                  <a:pos x="T2" y="T3"/>
                </a:cxn>
                <a:cxn ang="0">
                  <a:pos x="T4" y="T5"/>
                </a:cxn>
                <a:cxn ang="0">
                  <a:pos x="T6" y="T7"/>
                </a:cxn>
                <a:cxn ang="0">
                  <a:pos x="T8" y="T9"/>
                </a:cxn>
              </a:cxnLst>
              <a:rect l="0" t="0" r="r" b="b"/>
              <a:pathLst>
                <a:path w="254" h="371">
                  <a:moveTo>
                    <a:pt x="253" y="370"/>
                  </a:moveTo>
                  <a:lnTo>
                    <a:pt x="0" y="219"/>
                  </a:lnTo>
                  <a:lnTo>
                    <a:pt x="158" y="0"/>
                  </a:lnTo>
                  <a:lnTo>
                    <a:pt x="253" y="58"/>
                  </a:lnTo>
                  <a:lnTo>
                    <a:pt x="253" y="370"/>
                  </a:lnTo>
                </a:path>
              </a:pathLst>
            </a:custGeom>
            <a:solidFill>
              <a:srgbClr val="2D999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53" name="Freeform 29">
              <a:extLst>
                <a:ext uri="{FF2B5EF4-FFF2-40B4-BE49-F238E27FC236}">
                  <a16:creationId xmlns:a16="http://schemas.microsoft.com/office/drawing/2014/main" id="{E95EBC3C-5CC9-4D30-BD67-75E6926D4A0E}"/>
                </a:ext>
              </a:extLst>
            </p:cNvPr>
            <p:cNvSpPr>
              <a:spLocks noChangeArrowheads="1"/>
            </p:cNvSpPr>
            <p:nvPr/>
          </p:nvSpPr>
          <p:spPr bwMode="auto">
            <a:xfrm>
              <a:off x="9118424" y="967783"/>
              <a:ext cx="1486236" cy="1837633"/>
            </a:xfrm>
            <a:custGeom>
              <a:avLst/>
              <a:gdLst>
                <a:gd name="T0" fmla="*/ 1999 w 2275"/>
                <a:gd name="T1" fmla="*/ 1499 h 2815"/>
                <a:gd name="T2" fmla="*/ 119 w 2275"/>
                <a:gd name="T3" fmla="*/ 2783 h 2815"/>
                <a:gd name="T4" fmla="*/ 119 w 2275"/>
                <a:gd name="T5" fmla="*/ 2783 h 2815"/>
                <a:gd name="T6" fmla="*/ 0 w 2275"/>
                <a:gd name="T7" fmla="*/ 2714 h 2815"/>
                <a:gd name="T8" fmla="*/ 0 w 2275"/>
                <a:gd name="T9" fmla="*/ 1428 h 2815"/>
                <a:gd name="T10" fmla="*/ 0 w 2275"/>
                <a:gd name="T11" fmla="*/ 1428 h 2815"/>
                <a:gd name="T12" fmla="*/ 118 w 2275"/>
                <a:gd name="T13" fmla="*/ 1222 h 2815"/>
                <a:gd name="T14" fmla="*/ 2155 w 2275"/>
                <a:gd name="T15" fmla="*/ 31 h 2815"/>
                <a:gd name="T16" fmla="*/ 2155 w 2275"/>
                <a:gd name="T17" fmla="*/ 31 h 2815"/>
                <a:gd name="T18" fmla="*/ 2274 w 2275"/>
                <a:gd name="T19" fmla="*/ 99 h 2815"/>
                <a:gd name="T20" fmla="*/ 2116 w 2275"/>
                <a:gd name="T21" fmla="*/ 1293 h 2815"/>
                <a:gd name="T22" fmla="*/ 2116 w 2275"/>
                <a:gd name="T23" fmla="*/ 1293 h 2815"/>
                <a:gd name="T24" fmla="*/ 1999 w 2275"/>
                <a:gd name="T25" fmla="*/ 1499 h 2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5" h="2815">
                  <a:moveTo>
                    <a:pt x="1999" y="1499"/>
                  </a:moveTo>
                  <a:lnTo>
                    <a:pt x="119" y="2783"/>
                  </a:lnTo>
                  <a:lnTo>
                    <a:pt x="119" y="2783"/>
                  </a:lnTo>
                  <a:cubicBezTo>
                    <a:pt x="66" y="2814"/>
                    <a:pt x="0" y="2776"/>
                    <a:pt x="0" y="2714"/>
                  </a:cubicBezTo>
                  <a:lnTo>
                    <a:pt x="0" y="1428"/>
                  </a:lnTo>
                  <a:lnTo>
                    <a:pt x="0" y="1428"/>
                  </a:lnTo>
                  <a:cubicBezTo>
                    <a:pt x="0" y="1343"/>
                    <a:pt x="44" y="1265"/>
                    <a:pt x="118" y="1222"/>
                  </a:cubicBezTo>
                  <a:lnTo>
                    <a:pt x="2155" y="31"/>
                  </a:lnTo>
                  <a:lnTo>
                    <a:pt x="2155" y="31"/>
                  </a:lnTo>
                  <a:cubicBezTo>
                    <a:pt x="2208" y="0"/>
                    <a:pt x="2274" y="38"/>
                    <a:pt x="2274" y="99"/>
                  </a:cubicBezTo>
                  <a:lnTo>
                    <a:pt x="2116" y="1293"/>
                  </a:lnTo>
                  <a:lnTo>
                    <a:pt x="2116" y="1293"/>
                  </a:lnTo>
                  <a:cubicBezTo>
                    <a:pt x="2116" y="1378"/>
                    <a:pt x="2072" y="1456"/>
                    <a:pt x="1999" y="1499"/>
                  </a:cubicBezTo>
                </a:path>
              </a:pathLst>
            </a:custGeom>
            <a:solidFill>
              <a:srgbClr val="717171">
                <a:lumMod val="2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54" name="Freeform 30">
              <a:extLst>
                <a:ext uri="{FF2B5EF4-FFF2-40B4-BE49-F238E27FC236}">
                  <a16:creationId xmlns:a16="http://schemas.microsoft.com/office/drawing/2014/main" id="{32A826DA-2098-4053-BE13-2420D7775BA7}"/>
                </a:ext>
              </a:extLst>
            </p:cNvPr>
            <p:cNvSpPr>
              <a:spLocks noChangeArrowheads="1"/>
            </p:cNvSpPr>
            <p:nvPr/>
          </p:nvSpPr>
          <p:spPr bwMode="auto">
            <a:xfrm>
              <a:off x="9181791" y="1005228"/>
              <a:ext cx="1486236" cy="1837633"/>
            </a:xfrm>
            <a:custGeom>
              <a:avLst/>
              <a:gdLst>
                <a:gd name="T0" fmla="*/ 2156 w 2276"/>
                <a:gd name="T1" fmla="*/ 1591 h 2814"/>
                <a:gd name="T2" fmla="*/ 119 w 2276"/>
                <a:gd name="T3" fmla="*/ 2782 h 2814"/>
                <a:gd name="T4" fmla="*/ 119 w 2276"/>
                <a:gd name="T5" fmla="*/ 2782 h 2814"/>
                <a:gd name="T6" fmla="*/ 0 w 2276"/>
                <a:gd name="T7" fmla="*/ 2714 h 2814"/>
                <a:gd name="T8" fmla="*/ 0 w 2276"/>
                <a:gd name="T9" fmla="*/ 1428 h 2814"/>
                <a:gd name="T10" fmla="*/ 0 w 2276"/>
                <a:gd name="T11" fmla="*/ 1428 h 2814"/>
                <a:gd name="T12" fmla="*/ 118 w 2276"/>
                <a:gd name="T13" fmla="*/ 1222 h 2814"/>
                <a:gd name="T14" fmla="*/ 2155 w 2276"/>
                <a:gd name="T15" fmla="*/ 31 h 2814"/>
                <a:gd name="T16" fmla="*/ 2155 w 2276"/>
                <a:gd name="T17" fmla="*/ 31 h 2814"/>
                <a:gd name="T18" fmla="*/ 2275 w 2276"/>
                <a:gd name="T19" fmla="*/ 99 h 2814"/>
                <a:gd name="T20" fmla="*/ 2275 w 2276"/>
                <a:gd name="T21" fmla="*/ 1385 h 2814"/>
                <a:gd name="T22" fmla="*/ 2275 w 2276"/>
                <a:gd name="T23" fmla="*/ 1385 h 2814"/>
                <a:gd name="T24" fmla="*/ 2156 w 2276"/>
                <a:gd name="T25" fmla="*/ 1591 h 2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6" h="2814">
                  <a:moveTo>
                    <a:pt x="2156" y="1591"/>
                  </a:moveTo>
                  <a:lnTo>
                    <a:pt x="119" y="2782"/>
                  </a:lnTo>
                  <a:lnTo>
                    <a:pt x="119" y="2782"/>
                  </a:lnTo>
                  <a:cubicBezTo>
                    <a:pt x="67" y="2813"/>
                    <a:pt x="0" y="2775"/>
                    <a:pt x="0" y="2714"/>
                  </a:cubicBezTo>
                  <a:lnTo>
                    <a:pt x="0" y="1428"/>
                  </a:lnTo>
                  <a:lnTo>
                    <a:pt x="0" y="1428"/>
                  </a:lnTo>
                  <a:cubicBezTo>
                    <a:pt x="0" y="1343"/>
                    <a:pt x="45" y="1265"/>
                    <a:pt x="118" y="1222"/>
                  </a:cubicBezTo>
                  <a:lnTo>
                    <a:pt x="2155" y="31"/>
                  </a:lnTo>
                  <a:lnTo>
                    <a:pt x="2155" y="31"/>
                  </a:lnTo>
                  <a:cubicBezTo>
                    <a:pt x="2208" y="0"/>
                    <a:pt x="2275" y="38"/>
                    <a:pt x="2275" y="99"/>
                  </a:cubicBezTo>
                  <a:lnTo>
                    <a:pt x="2275" y="1385"/>
                  </a:lnTo>
                  <a:lnTo>
                    <a:pt x="2275" y="1385"/>
                  </a:lnTo>
                  <a:cubicBezTo>
                    <a:pt x="2275" y="1470"/>
                    <a:pt x="2229" y="1548"/>
                    <a:pt x="2156" y="1591"/>
                  </a:cubicBezTo>
                </a:path>
              </a:pathLst>
            </a:custGeom>
            <a:solidFill>
              <a:srgbClr val="717171">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55" name="Freeform 31">
              <a:extLst>
                <a:ext uri="{FF2B5EF4-FFF2-40B4-BE49-F238E27FC236}">
                  <a16:creationId xmlns:a16="http://schemas.microsoft.com/office/drawing/2014/main" id="{2E148E5E-8E36-4DFB-96A9-E21222DE4FA2}"/>
                </a:ext>
              </a:extLst>
            </p:cNvPr>
            <p:cNvSpPr>
              <a:spLocks noChangeArrowheads="1"/>
            </p:cNvSpPr>
            <p:nvPr/>
          </p:nvSpPr>
          <p:spPr bwMode="auto">
            <a:xfrm>
              <a:off x="9360370" y="1394067"/>
              <a:ext cx="1163642" cy="751760"/>
            </a:xfrm>
            <a:custGeom>
              <a:avLst/>
              <a:gdLst>
                <a:gd name="T0" fmla="*/ 1748 w 1781"/>
                <a:gd name="T1" fmla="*/ 157 h 1149"/>
                <a:gd name="T2" fmla="*/ 50 w 1781"/>
                <a:gd name="T3" fmla="*/ 1136 h 1149"/>
                <a:gd name="T4" fmla="*/ 50 w 1781"/>
                <a:gd name="T5" fmla="*/ 1136 h 1149"/>
                <a:gd name="T6" fmla="*/ 0 w 1781"/>
                <a:gd name="T7" fmla="*/ 1106 h 1149"/>
                <a:gd name="T8" fmla="*/ 0 w 1781"/>
                <a:gd name="T9" fmla="*/ 1057 h 1149"/>
                <a:gd name="T10" fmla="*/ 0 w 1781"/>
                <a:gd name="T11" fmla="*/ 1057 h 1149"/>
                <a:gd name="T12" fmla="*/ 41 w 1781"/>
                <a:gd name="T13" fmla="*/ 985 h 1149"/>
                <a:gd name="T14" fmla="*/ 1727 w 1781"/>
                <a:gd name="T15" fmla="*/ 14 h 1149"/>
                <a:gd name="T16" fmla="*/ 1727 w 1781"/>
                <a:gd name="T17" fmla="*/ 14 h 1149"/>
                <a:gd name="T18" fmla="*/ 1780 w 1781"/>
                <a:gd name="T19" fmla="*/ 44 h 1149"/>
                <a:gd name="T20" fmla="*/ 1780 w 1781"/>
                <a:gd name="T21" fmla="*/ 102 h 1149"/>
                <a:gd name="T22" fmla="*/ 1780 w 1781"/>
                <a:gd name="T23" fmla="*/ 102 h 1149"/>
                <a:gd name="T24" fmla="*/ 1748 w 1781"/>
                <a:gd name="T25" fmla="*/ 157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81" h="1149">
                  <a:moveTo>
                    <a:pt x="1748" y="157"/>
                  </a:moveTo>
                  <a:lnTo>
                    <a:pt x="50" y="1136"/>
                  </a:lnTo>
                  <a:lnTo>
                    <a:pt x="50" y="1136"/>
                  </a:lnTo>
                  <a:cubicBezTo>
                    <a:pt x="28" y="1148"/>
                    <a:pt x="0" y="1132"/>
                    <a:pt x="0" y="1106"/>
                  </a:cubicBezTo>
                  <a:lnTo>
                    <a:pt x="0" y="1057"/>
                  </a:lnTo>
                  <a:lnTo>
                    <a:pt x="0" y="1057"/>
                  </a:lnTo>
                  <a:cubicBezTo>
                    <a:pt x="0" y="1027"/>
                    <a:pt x="16" y="1000"/>
                    <a:pt x="41" y="985"/>
                  </a:cubicBezTo>
                  <a:lnTo>
                    <a:pt x="1727" y="14"/>
                  </a:lnTo>
                  <a:lnTo>
                    <a:pt x="1727" y="14"/>
                  </a:lnTo>
                  <a:cubicBezTo>
                    <a:pt x="1750" y="0"/>
                    <a:pt x="1780" y="16"/>
                    <a:pt x="1780" y="44"/>
                  </a:cubicBezTo>
                  <a:lnTo>
                    <a:pt x="1780" y="102"/>
                  </a:lnTo>
                  <a:lnTo>
                    <a:pt x="1780" y="102"/>
                  </a:lnTo>
                  <a:cubicBezTo>
                    <a:pt x="1780" y="124"/>
                    <a:pt x="1768" y="145"/>
                    <a:pt x="1748" y="157"/>
                  </a:cubicBezTo>
                </a:path>
              </a:pathLst>
            </a:custGeom>
            <a:solidFill>
              <a:srgbClr val="15466D"/>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56" name="Freeform 32">
              <a:extLst>
                <a:ext uri="{FF2B5EF4-FFF2-40B4-BE49-F238E27FC236}">
                  <a16:creationId xmlns:a16="http://schemas.microsoft.com/office/drawing/2014/main" id="{E2E7A626-3E69-498E-86B5-4928345447E1}"/>
                </a:ext>
              </a:extLst>
            </p:cNvPr>
            <p:cNvSpPr>
              <a:spLocks noChangeArrowheads="1"/>
            </p:cNvSpPr>
            <p:nvPr/>
          </p:nvSpPr>
          <p:spPr bwMode="auto">
            <a:xfrm>
              <a:off x="9360370" y="1592810"/>
              <a:ext cx="1163642" cy="751758"/>
            </a:xfrm>
            <a:custGeom>
              <a:avLst/>
              <a:gdLst>
                <a:gd name="T0" fmla="*/ 1748 w 1781"/>
                <a:gd name="T1" fmla="*/ 156 h 1149"/>
                <a:gd name="T2" fmla="*/ 50 w 1781"/>
                <a:gd name="T3" fmla="*/ 1135 h 1149"/>
                <a:gd name="T4" fmla="*/ 50 w 1781"/>
                <a:gd name="T5" fmla="*/ 1135 h 1149"/>
                <a:gd name="T6" fmla="*/ 0 w 1781"/>
                <a:gd name="T7" fmla="*/ 1106 h 1149"/>
                <a:gd name="T8" fmla="*/ 0 w 1781"/>
                <a:gd name="T9" fmla="*/ 1056 h 1149"/>
                <a:gd name="T10" fmla="*/ 0 w 1781"/>
                <a:gd name="T11" fmla="*/ 1056 h 1149"/>
                <a:gd name="T12" fmla="*/ 41 w 1781"/>
                <a:gd name="T13" fmla="*/ 985 h 1149"/>
                <a:gd name="T14" fmla="*/ 1727 w 1781"/>
                <a:gd name="T15" fmla="*/ 13 h 1149"/>
                <a:gd name="T16" fmla="*/ 1727 w 1781"/>
                <a:gd name="T17" fmla="*/ 13 h 1149"/>
                <a:gd name="T18" fmla="*/ 1780 w 1781"/>
                <a:gd name="T19" fmla="*/ 44 h 1149"/>
                <a:gd name="T20" fmla="*/ 1780 w 1781"/>
                <a:gd name="T21" fmla="*/ 101 h 1149"/>
                <a:gd name="T22" fmla="*/ 1780 w 1781"/>
                <a:gd name="T23" fmla="*/ 101 h 1149"/>
                <a:gd name="T24" fmla="*/ 1748 w 1781"/>
                <a:gd name="T25" fmla="*/ 156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81" h="1149">
                  <a:moveTo>
                    <a:pt x="1748" y="156"/>
                  </a:moveTo>
                  <a:lnTo>
                    <a:pt x="50" y="1135"/>
                  </a:lnTo>
                  <a:lnTo>
                    <a:pt x="50" y="1135"/>
                  </a:lnTo>
                  <a:cubicBezTo>
                    <a:pt x="28" y="1148"/>
                    <a:pt x="0" y="1132"/>
                    <a:pt x="0" y="1106"/>
                  </a:cubicBezTo>
                  <a:lnTo>
                    <a:pt x="0" y="1056"/>
                  </a:lnTo>
                  <a:lnTo>
                    <a:pt x="0" y="1056"/>
                  </a:lnTo>
                  <a:cubicBezTo>
                    <a:pt x="0" y="1027"/>
                    <a:pt x="16" y="1000"/>
                    <a:pt x="41" y="985"/>
                  </a:cubicBezTo>
                  <a:lnTo>
                    <a:pt x="1727" y="13"/>
                  </a:lnTo>
                  <a:lnTo>
                    <a:pt x="1727" y="13"/>
                  </a:lnTo>
                  <a:cubicBezTo>
                    <a:pt x="1750" y="0"/>
                    <a:pt x="1780" y="17"/>
                    <a:pt x="1780" y="44"/>
                  </a:cubicBezTo>
                  <a:lnTo>
                    <a:pt x="1780" y="101"/>
                  </a:lnTo>
                  <a:lnTo>
                    <a:pt x="1780" y="101"/>
                  </a:lnTo>
                  <a:cubicBezTo>
                    <a:pt x="1780" y="124"/>
                    <a:pt x="1768" y="145"/>
                    <a:pt x="1748" y="156"/>
                  </a:cubicBezTo>
                </a:path>
              </a:pathLst>
            </a:custGeom>
            <a:solidFill>
              <a:srgbClr val="299C47"/>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57" name="Freeform 33">
              <a:extLst>
                <a:ext uri="{FF2B5EF4-FFF2-40B4-BE49-F238E27FC236}">
                  <a16:creationId xmlns:a16="http://schemas.microsoft.com/office/drawing/2014/main" id="{548456D2-1024-4D0A-85EE-7838B12E10A8}"/>
                </a:ext>
              </a:extLst>
            </p:cNvPr>
            <p:cNvSpPr>
              <a:spLocks noChangeArrowheads="1"/>
            </p:cNvSpPr>
            <p:nvPr/>
          </p:nvSpPr>
          <p:spPr bwMode="auto">
            <a:xfrm>
              <a:off x="9360370" y="1788671"/>
              <a:ext cx="1163642" cy="751758"/>
            </a:xfrm>
            <a:custGeom>
              <a:avLst/>
              <a:gdLst>
                <a:gd name="T0" fmla="*/ 1748 w 1781"/>
                <a:gd name="T1" fmla="*/ 158 h 1150"/>
                <a:gd name="T2" fmla="*/ 50 w 1781"/>
                <a:gd name="T3" fmla="*/ 1136 h 1150"/>
                <a:gd name="T4" fmla="*/ 50 w 1781"/>
                <a:gd name="T5" fmla="*/ 1136 h 1150"/>
                <a:gd name="T6" fmla="*/ 0 w 1781"/>
                <a:gd name="T7" fmla="*/ 1107 h 1150"/>
                <a:gd name="T8" fmla="*/ 0 w 1781"/>
                <a:gd name="T9" fmla="*/ 1057 h 1150"/>
                <a:gd name="T10" fmla="*/ 0 w 1781"/>
                <a:gd name="T11" fmla="*/ 1057 h 1150"/>
                <a:gd name="T12" fmla="*/ 41 w 1781"/>
                <a:gd name="T13" fmla="*/ 986 h 1150"/>
                <a:gd name="T14" fmla="*/ 1727 w 1781"/>
                <a:gd name="T15" fmla="*/ 14 h 1150"/>
                <a:gd name="T16" fmla="*/ 1727 w 1781"/>
                <a:gd name="T17" fmla="*/ 14 h 1150"/>
                <a:gd name="T18" fmla="*/ 1780 w 1781"/>
                <a:gd name="T19" fmla="*/ 45 h 1150"/>
                <a:gd name="T20" fmla="*/ 1780 w 1781"/>
                <a:gd name="T21" fmla="*/ 102 h 1150"/>
                <a:gd name="T22" fmla="*/ 1780 w 1781"/>
                <a:gd name="T23" fmla="*/ 102 h 1150"/>
                <a:gd name="T24" fmla="*/ 1748 w 1781"/>
                <a:gd name="T25" fmla="*/ 158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81" h="1150">
                  <a:moveTo>
                    <a:pt x="1748" y="158"/>
                  </a:moveTo>
                  <a:lnTo>
                    <a:pt x="50" y="1136"/>
                  </a:lnTo>
                  <a:lnTo>
                    <a:pt x="50" y="1136"/>
                  </a:lnTo>
                  <a:cubicBezTo>
                    <a:pt x="28" y="1149"/>
                    <a:pt x="0" y="1133"/>
                    <a:pt x="0" y="1107"/>
                  </a:cubicBezTo>
                  <a:lnTo>
                    <a:pt x="0" y="1057"/>
                  </a:lnTo>
                  <a:lnTo>
                    <a:pt x="0" y="1057"/>
                  </a:lnTo>
                  <a:cubicBezTo>
                    <a:pt x="0" y="1028"/>
                    <a:pt x="16" y="1000"/>
                    <a:pt x="41" y="986"/>
                  </a:cubicBezTo>
                  <a:lnTo>
                    <a:pt x="1727" y="14"/>
                  </a:lnTo>
                  <a:lnTo>
                    <a:pt x="1727" y="14"/>
                  </a:lnTo>
                  <a:cubicBezTo>
                    <a:pt x="1750" y="0"/>
                    <a:pt x="1780" y="17"/>
                    <a:pt x="1780" y="45"/>
                  </a:cubicBezTo>
                  <a:lnTo>
                    <a:pt x="1780" y="102"/>
                  </a:lnTo>
                  <a:lnTo>
                    <a:pt x="1780" y="102"/>
                  </a:lnTo>
                  <a:cubicBezTo>
                    <a:pt x="1780" y="125"/>
                    <a:pt x="1768" y="146"/>
                    <a:pt x="1748" y="158"/>
                  </a:cubicBezTo>
                </a:path>
              </a:pathLst>
            </a:custGeom>
            <a:solidFill>
              <a:srgbClr val="5090C4"/>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58" name="Freeform 23">
              <a:extLst>
                <a:ext uri="{FF2B5EF4-FFF2-40B4-BE49-F238E27FC236}">
                  <a16:creationId xmlns:a16="http://schemas.microsoft.com/office/drawing/2014/main" id="{97BDFC50-A2D2-4934-98AC-05783065B078}"/>
                </a:ext>
              </a:extLst>
            </p:cNvPr>
            <p:cNvSpPr>
              <a:spLocks noChangeArrowheads="1"/>
            </p:cNvSpPr>
            <p:nvPr/>
          </p:nvSpPr>
          <p:spPr bwMode="auto">
            <a:xfrm>
              <a:off x="6914992" y="5518661"/>
              <a:ext cx="8818832" cy="7087772"/>
            </a:xfrm>
            <a:custGeom>
              <a:avLst/>
              <a:gdLst>
                <a:gd name="connsiteX0" fmla="*/ 8818832 w 8818832"/>
                <a:gd name="connsiteY0" fmla="*/ 0 h 7087772"/>
                <a:gd name="connsiteX1" fmla="*/ 8818832 w 8818832"/>
                <a:gd name="connsiteY1" fmla="*/ 305699 h 7087772"/>
                <a:gd name="connsiteX2" fmla="*/ 8693430 w 8818832"/>
                <a:gd name="connsiteY2" fmla="*/ 522561 h 7087772"/>
                <a:gd name="connsiteX3" fmla="*/ 3478156 w 8818832"/>
                <a:gd name="connsiteY3" fmla="*/ 3634413 h 7087772"/>
                <a:gd name="connsiteX4" fmla="*/ 3154855 w 8818832"/>
                <a:gd name="connsiteY4" fmla="*/ 3630494 h 7087772"/>
                <a:gd name="connsiteX5" fmla="*/ 3014646 w 8818832"/>
                <a:gd name="connsiteY5" fmla="*/ 3551234 h 7087772"/>
                <a:gd name="connsiteX6" fmla="*/ 2271089 w 8818832"/>
                <a:gd name="connsiteY6" fmla="*/ 7087772 h 7087772"/>
                <a:gd name="connsiteX7" fmla="*/ 2137185 w 8818832"/>
                <a:gd name="connsiteY7" fmla="*/ 7007459 h 7087772"/>
                <a:gd name="connsiteX8" fmla="*/ 2869230 w 8818832"/>
                <a:gd name="connsiteY8" fmla="*/ 3469030 h 7087772"/>
                <a:gd name="connsiteX9" fmla="*/ 868604 w 8818832"/>
                <a:gd name="connsiteY9" fmla="*/ 2338080 h 7087772"/>
                <a:gd name="connsiteX10" fmla="*/ 134557 w 8818832"/>
                <a:gd name="connsiteY10" fmla="*/ 5831960 h 7087772"/>
                <a:gd name="connsiteX11" fmla="*/ 0 w 8818832"/>
                <a:gd name="connsiteY11" fmla="*/ 5751647 h 7087772"/>
                <a:gd name="connsiteX12" fmla="*/ 723217 w 8818832"/>
                <a:gd name="connsiteY12" fmla="*/ 2255893 h 7087772"/>
                <a:gd name="connsiteX13" fmla="*/ 622002 w 8818832"/>
                <a:gd name="connsiteY13" fmla="*/ 2198676 h 7087772"/>
                <a:gd name="connsiteX14" fmla="*/ 501172 w 8818832"/>
                <a:gd name="connsiteY14" fmla="*/ 1985080 h 7087772"/>
                <a:gd name="connsiteX15" fmla="*/ 501172 w 8818832"/>
                <a:gd name="connsiteY15" fmla="*/ 1736863 h 7087772"/>
                <a:gd name="connsiteX16" fmla="*/ 796594 w 8818832"/>
                <a:gd name="connsiteY16" fmla="*/ 1901217 h 7087772"/>
                <a:gd name="connsiteX17" fmla="*/ 868741 w 8818832"/>
                <a:gd name="connsiteY17" fmla="*/ 1552484 h 7087772"/>
                <a:gd name="connsiteX18" fmla="*/ 1018974 w 8818832"/>
                <a:gd name="connsiteY18" fmla="*/ 1622351 h 7087772"/>
                <a:gd name="connsiteX19" fmla="*/ 943245 w 8818832"/>
                <a:gd name="connsiteY19" fmla="*/ 1982804 h 7087772"/>
                <a:gd name="connsiteX20" fmla="*/ 2946175 w 8818832"/>
                <a:gd name="connsiteY20" fmla="*/ 3097104 h 7087772"/>
                <a:gd name="connsiteX21" fmla="*/ 3005925 w 8818832"/>
                <a:gd name="connsiteY21" fmla="*/ 2808296 h 7087772"/>
                <a:gd name="connsiteX22" fmla="*/ 3156159 w 8818832"/>
                <a:gd name="connsiteY22" fmla="*/ 2878162 h 7087772"/>
                <a:gd name="connsiteX23" fmla="*/ 3092958 w 8818832"/>
                <a:gd name="connsiteY23" fmla="*/ 3178764 h 7087772"/>
                <a:gd name="connsiteX24" fmla="*/ 3315526 w 8818832"/>
                <a:gd name="connsiteY24" fmla="*/ 3302587 h 7087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818832" h="7087772">
                  <a:moveTo>
                    <a:pt x="8818832" y="0"/>
                  </a:moveTo>
                  <a:lnTo>
                    <a:pt x="8818832" y="305699"/>
                  </a:lnTo>
                  <a:cubicBezTo>
                    <a:pt x="8818832" y="395840"/>
                    <a:pt x="8770500" y="478144"/>
                    <a:pt x="8693430" y="522561"/>
                  </a:cubicBezTo>
                  <a:lnTo>
                    <a:pt x="3478156" y="3634413"/>
                  </a:lnTo>
                  <a:cubicBezTo>
                    <a:pt x="3377573" y="3691895"/>
                    <a:pt x="3254131" y="3689935"/>
                    <a:pt x="3154855" y="3630494"/>
                  </a:cubicBezTo>
                  <a:lnTo>
                    <a:pt x="3014646" y="3551234"/>
                  </a:lnTo>
                  <a:lnTo>
                    <a:pt x="2271089" y="7087772"/>
                  </a:lnTo>
                  <a:lnTo>
                    <a:pt x="2137185" y="7007459"/>
                  </a:lnTo>
                  <a:lnTo>
                    <a:pt x="2869230" y="3469030"/>
                  </a:lnTo>
                  <a:lnTo>
                    <a:pt x="868604" y="2338080"/>
                  </a:lnTo>
                  <a:lnTo>
                    <a:pt x="134557" y="5831960"/>
                  </a:lnTo>
                  <a:lnTo>
                    <a:pt x="0" y="5751647"/>
                  </a:lnTo>
                  <a:lnTo>
                    <a:pt x="723217" y="2255893"/>
                  </a:lnTo>
                  <a:lnTo>
                    <a:pt x="622002" y="2198676"/>
                  </a:lnTo>
                  <a:cubicBezTo>
                    <a:pt x="546892" y="2154259"/>
                    <a:pt x="501172" y="2072609"/>
                    <a:pt x="501172" y="1985080"/>
                  </a:cubicBezTo>
                  <a:lnTo>
                    <a:pt x="501172" y="1736863"/>
                  </a:lnTo>
                  <a:lnTo>
                    <a:pt x="796594" y="1901217"/>
                  </a:lnTo>
                  <a:lnTo>
                    <a:pt x="868741" y="1552484"/>
                  </a:lnTo>
                  <a:lnTo>
                    <a:pt x="1018974" y="1622351"/>
                  </a:lnTo>
                  <a:lnTo>
                    <a:pt x="943245" y="1982804"/>
                  </a:lnTo>
                  <a:lnTo>
                    <a:pt x="2946175" y="3097104"/>
                  </a:lnTo>
                  <a:lnTo>
                    <a:pt x="3005925" y="2808296"/>
                  </a:lnTo>
                  <a:lnTo>
                    <a:pt x="3156159" y="2878162"/>
                  </a:lnTo>
                  <a:lnTo>
                    <a:pt x="3092958" y="3178764"/>
                  </a:lnTo>
                  <a:lnTo>
                    <a:pt x="3315526" y="3302587"/>
                  </a:lnTo>
                  <a:close/>
                </a:path>
              </a:pathLst>
            </a:custGeom>
            <a:solidFill>
              <a:srgbClr val="FFFFFF">
                <a:lumMod val="65000"/>
              </a:srgbClr>
            </a:solidFill>
            <a:ln>
              <a:noFill/>
            </a:ln>
            <a:effectLst/>
          </p:spPr>
          <p:txBody>
            <a:bodyPr wrap="square"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59" name="Freeform 35">
              <a:extLst>
                <a:ext uri="{FF2B5EF4-FFF2-40B4-BE49-F238E27FC236}">
                  <a16:creationId xmlns:a16="http://schemas.microsoft.com/office/drawing/2014/main" id="{68A5355F-6453-4B08-BE99-1F22B35D2465}"/>
                </a:ext>
              </a:extLst>
            </p:cNvPr>
            <p:cNvSpPr>
              <a:spLocks noChangeArrowheads="1"/>
            </p:cNvSpPr>
            <p:nvPr/>
          </p:nvSpPr>
          <p:spPr bwMode="auto">
            <a:xfrm>
              <a:off x="10296467" y="5596429"/>
              <a:ext cx="5440892" cy="3568694"/>
            </a:xfrm>
            <a:custGeom>
              <a:avLst/>
              <a:gdLst>
                <a:gd name="T0" fmla="*/ 194 w 8328"/>
                <a:gd name="T1" fmla="*/ 4972 h 5464"/>
                <a:gd name="T2" fmla="*/ 8327 w 8328"/>
                <a:gd name="T3" fmla="*/ 0 h 5464"/>
                <a:gd name="T4" fmla="*/ 8327 w 8328"/>
                <a:gd name="T5" fmla="*/ 334 h 5464"/>
                <a:gd name="T6" fmla="*/ 8327 w 8328"/>
                <a:gd name="T7" fmla="*/ 334 h 5464"/>
                <a:gd name="T8" fmla="*/ 8123 w 8328"/>
                <a:gd name="T9" fmla="*/ 686 h 5464"/>
                <a:gd name="T10" fmla="*/ 217 w 8328"/>
                <a:gd name="T11" fmla="*/ 5404 h 5464"/>
                <a:gd name="T12" fmla="*/ 217 w 8328"/>
                <a:gd name="T13" fmla="*/ 5404 h 5464"/>
                <a:gd name="T14" fmla="*/ 215 w 8328"/>
                <a:gd name="T15" fmla="*/ 5406 h 5464"/>
                <a:gd name="T16" fmla="*/ 215 w 8328"/>
                <a:gd name="T17" fmla="*/ 5406 h 5464"/>
                <a:gd name="T18" fmla="*/ 0 w 8328"/>
                <a:gd name="T19" fmla="*/ 5285 h 5464"/>
                <a:gd name="T20" fmla="*/ 0 w 8328"/>
                <a:gd name="T21" fmla="*/ 5148 h 5464"/>
                <a:gd name="T22" fmla="*/ 0 w 8328"/>
                <a:gd name="T23" fmla="*/ 5148 h 5464"/>
                <a:gd name="T24" fmla="*/ 184 w 8328"/>
                <a:gd name="T25" fmla="*/ 4977 h 5464"/>
                <a:gd name="T26" fmla="*/ 194 w 8328"/>
                <a:gd name="T27" fmla="*/ 4972 h 5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28" h="5464">
                  <a:moveTo>
                    <a:pt x="194" y="4972"/>
                  </a:moveTo>
                  <a:lnTo>
                    <a:pt x="8327" y="0"/>
                  </a:lnTo>
                  <a:lnTo>
                    <a:pt x="8327" y="334"/>
                  </a:lnTo>
                  <a:lnTo>
                    <a:pt x="8327" y="334"/>
                  </a:lnTo>
                  <a:cubicBezTo>
                    <a:pt x="8327" y="479"/>
                    <a:pt x="8249" y="614"/>
                    <a:pt x="8123" y="686"/>
                  </a:cubicBezTo>
                  <a:lnTo>
                    <a:pt x="217" y="5404"/>
                  </a:lnTo>
                  <a:lnTo>
                    <a:pt x="217" y="5404"/>
                  </a:lnTo>
                  <a:cubicBezTo>
                    <a:pt x="217" y="5405"/>
                    <a:pt x="216" y="5405"/>
                    <a:pt x="215" y="5406"/>
                  </a:cubicBezTo>
                  <a:lnTo>
                    <a:pt x="215" y="5406"/>
                  </a:lnTo>
                  <a:cubicBezTo>
                    <a:pt x="121" y="5463"/>
                    <a:pt x="0" y="5395"/>
                    <a:pt x="0" y="5285"/>
                  </a:cubicBezTo>
                  <a:lnTo>
                    <a:pt x="0" y="5148"/>
                  </a:lnTo>
                  <a:lnTo>
                    <a:pt x="0" y="5148"/>
                  </a:lnTo>
                  <a:cubicBezTo>
                    <a:pt x="0" y="5017"/>
                    <a:pt x="71" y="5042"/>
                    <a:pt x="184" y="4977"/>
                  </a:cubicBezTo>
                  <a:lnTo>
                    <a:pt x="194" y="4972"/>
                  </a:lnTo>
                </a:path>
              </a:pathLst>
            </a:custGeom>
            <a:solidFill>
              <a:srgbClr val="FFFFFF">
                <a:lumMod val="8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60" name="Freeform 36">
              <a:extLst>
                <a:ext uri="{FF2B5EF4-FFF2-40B4-BE49-F238E27FC236}">
                  <a16:creationId xmlns:a16="http://schemas.microsoft.com/office/drawing/2014/main" id="{0B81EFDD-897E-415F-891E-1DBAD7BC8F2D}"/>
                </a:ext>
              </a:extLst>
            </p:cNvPr>
            <p:cNvSpPr>
              <a:spLocks noChangeArrowheads="1"/>
            </p:cNvSpPr>
            <p:nvPr/>
          </p:nvSpPr>
          <p:spPr bwMode="auto">
            <a:xfrm>
              <a:off x="7367202" y="5337203"/>
              <a:ext cx="8505532" cy="3554293"/>
            </a:xfrm>
            <a:custGeom>
              <a:avLst/>
              <a:gdLst>
                <a:gd name="T0" fmla="*/ 4868 w 13020"/>
                <a:gd name="T1" fmla="*/ 4875 h 5440"/>
                <a:gd name="T2" fmla="*/ 13019 w 13020"/>
                <a:gd name="T3" fmla="*/ 0 h 5440"/>
                <a:gd name="T4" fmla="*/ 13019 w 13020"/>
                <a:gd name="T5" fmla="*/ 273 h 5440"/>
                <a:gd name="T6" fmla="*/ 13019 w 13020"/>
                <a:gd name="T7" fmla="*/ 273 h 5440"/>
                <a:gd name="T8" fmla="*/ 12921 w 13020"/>
                <a:gd name="T9" fmla="*/ 441 h 5440"/>
                <a:gd name="T10" fmla="*/ 4679 w 13020"/>
                <a:gd name="T11" fmla="*/ 5372 h 5440"/>
                <a:gd name="T12" fmla="*/ 4679 w 13020"/>
                <a:gd name="T13" fmla="*/ 5372 h 5440"/>
                <a:gd name="T14" fmla="*/ 4301 w 13020"/>
                <a:gd name="T15" fmla="*/ 5366 h 5440"/>
                <a:gd name="T16" fmla="*/ 78 w 13020"/>
                <a:gd name="T17" fmla="*/ 3014 h 5440"/>
                <a:gd name="T18" fmla="*/ 78 w 13020"/>
                <a:gd name="T19" fmla="*/ 3014 h 5440"/>
                <a:gd name="T20" fmla="*/ 3 w 13020"/>
                <a:gd name="T21" fmla="*/ 2882 h 5440"/>
                <a:gd name="T22" fmla="*/ 2 w 13020"/>
                <a:gd name="T23" fmla="*/ 2763 h 5440"/>
                <a:gd name="T24" fmla="*/ 2 w 13020"/>
                <a:gd name="T25" fmla="*/ 2763 h 5440"/>
                <a:gd name="T26" fmla="*/ 97 w 13020"/>
                <a:gd name="T27" fmla="*/ 2463 h 5440"/>
                <a:gd name="T28" fmla="*/ 4102 w 13020"/>
                <a:gd name="T29" fmla="*/ 4866 h 5440"/>
                <a:gd name="T30" fmla="*/ 4102 w 13020"/>
                <a:gd name="T31" fmla="*/ 4866 h 5440"/>
                <a:gd name="T32" fmla="*/ 4868 w 13020"/>
                <a:gd name="T33" fmla="*/ 4875 h 5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20" h="5440">
                  <a:moveTo>
                    <a:pt x="4868" y="4875"/>
                  </a:moveTo>
                  <a:lnTo>
                    <a:pt x="13019" y="0"/>
                  </a:lnTo>
                  <a:lnTo>
                    <a:pt x="13019" y="273"/>
                  </a:lnTo>
                  <a:lnTo>
                    <a:pt x="13019" y="273"/>
                  </a:lnTo>
                  <a:cubicBezTo>
                    <a:pt x="13019" y="343"/>
                    <a:pt x="12982" y="407"/>
                    <a:pt x="12921" y="441"/>
                  </a:cubicBezTo>
                  <a:lnTo>
                    <a:pt x="4679" y="5372"/>
                  </a:lnTo>
                  <a:lnTo>
                    <a:pt x="4679" y="5372"/>
                  </a:lnTo>
                  <a:cubicBezTo>
                    <a:pt x="4562" y="5439"/>
                    <a:pt x="4417" y="5437"/>
                    <a:pt x="4301" y="5366"/>
                  </a:cubicBezTo>
                  <a:lnTo>
                    <a:pt x="78" y="3014"/>
                  </a:lnTo>
                  <a:lnTo>
                    <a:pt x="78" y="3014"/>
                  </a:lnTo>
                  <a:cubicBezTo>
                    <a:pt x="32" y="2986"/>
                    <a:pt x="4" y="2936"/>
                    <a:pt x="3" y="2882"/>
                  </a:cubicBezTo>
                  <a:lnTo>
                    <a:pt x="2" y="2763"/>
                  </a:lnTo>
                  <a:lnTo>
                    <a:pt x="2" y="2763"/>
                  </a:lnTo>
                  <a:cubicBezTo>
                    <a:pt x="0" y="2655"/>
                    <a:pt x="34" y="2550"/>
                    <a:pt x="97" y="2463"/>
                  </a:cubicBezTo>
                  <a:lnTo>
                    <a:pt x="4102" y="4866"/>
                  </a:lnTo>
                  <a:lnTo>
                    <a:pt x="4102" y="4866"/>
                  </a:lnTo>
                  <a:cubicBezTo>
                    <a:pt x="4337" y="5007"/>
                    <a:pt x="4630" y="5011"/>
                    <a:pt x="4868" y="4875"/>
                  </a:cubicBezTo>
                </a:path>
              </a:pathLst>
            </a:custGeom>
            <a:solidFill>
              <a:srgbClr val="494949"/>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61" name="Freeform 37">
              <a:extLst>
                <a:ext uri="{FF2B5EF4-FFF2-40B4-BE49-F238E27FC236}">
                  <a16:creationId xmlns:a16="http://schemas.microsoft.com/office/drawing/2014/main" id="{DD5A0FCD-B216-4456-A714-A19E5AC42246}"/>
                </a:ext>
              </a:extLst>
            </p:cNvPr>
            <p:cNvSpPr>
              <a:spLocks noChangeArrowheads="1"/>
            </p:cNvSpPr>
            <p:nvPr/>
          </p:nvSpPr>
          <p:spPr bwMode="auto">
            <a:xfrm>
              <a:off x="7384483" y="3574457"/>
              <a:ext cx="8505532" cy="5112536"/>
            </a:xfrm>
            <a:custGeom>
              <a:avLst/>
              <a:gdLst>
                <a:gd name="T0" fmla="*/ 8526 w 13020"/>
                <a:gd name="T1" fmla="*/ 32 h 7826"/>
                <a:gd name="T2" fmla="*/ 12907 w 13020"/>
                <a:gd name="T3" fmla="*/ 2553 h 7826"/>
                <a:gd name="T4" fmla="*/ 12907 w 13020"/>
                <a:gd name="T5" fmla="*/ 2553 h 7826"/>
                <a:gd name="T6" fmla="*/ 12904 w 13020"/>
                <a:gd name="T7" fmla="*/ 2846 h 7826"/>
                <a:gd name="T8" fmla="*/ 4728 w 13020"/>
                <a:gd name="T9" fmla="*/ 7752 h 7826"/>
                <a:gd name="T10" fmla="*/ 4728 w 13020"/>
                <a:gd name="T11" fmla="*/ 7752 h 7826"/>
                <a:gd name="T12" fmla="*/ 4311 w 13020"/>
                <a:gd name="T13" fmla="*/ 7746 h 7826"/>
                <a:gd name="T14" fmla="*/ 111 w 13020"/>
                <a:gd name="T15" fmla="*/ 5413 h 7826"/>
                <a:gd name="T16" fmla="*/ 111 w 13020"/>
                <a:gd name="T17" fmla="*/ 5413 h 7826"/>
                <a:gd name="T18" fmla="*/ 114 w 13020"/>
                <a:gd name="T19" fmla="*/ 5121 h 7826"/>
                <a:gd name="T20" fmla="*/ 8355 w 13020"/>
                <a:gd name="T21" fmla="*/ 31 h 7826"/>
                <a:gd name="T22" fmla="*/ 8355 w 13020"/>
                <a:gd name="T23" fmla="*/ 31 h 7826"/>
                <a:gd name="T24" fmla="*/ 8526 w 13020"/>
                <a:gd name="T25" fmla="*/ 32 h 7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20" h="7826">
                  <a:moveTo>
                    <a:pt x="8526" y="32"/>
                  </a:moveTo>
                  <a:lnTo>
                    <a:pt x="12907" y="2553"/>
                  </a:lnTo>
                  <a:lnTo>
                    <a:pt x="12907" y="2553"/>
                  </a:lnTo>
                  <a:cubicBezTo>
                    <a:pt x="13019" y="2619"/>
                    <a:pt x="13017" y="2782"/>
                    <a:pt x="12904" y="2846"/>
                  </a:cubicBezTo>
                  <a:lnTo>
                    <a:pt x="4728" y="7752"/>
                  </a:lnTo>
                  <a:lnTo>
                    <a:pt x="4728" y="7752"/>
                  </a:lnTo>
                  <a:cubicBezTo>
                    <a:pt x="4598" y="7825"/>
                    <a:pt x="4438" y="7823"/>
                    <a:pt x="4311" y="7746"/>
                  </a:cubicBezTo>
                  <a:lnTo>
                    <a:pt x="111" y="5413"/>
                  </a:lnTo>
                  <a:lnTo>
                    <a:pt x="111" y="5413"/>
                  </a:lnTo>
                  <a:cubicBezTo>
                    <a:pt x="0" y="5346"/>
                    <a:pt x="1" y="5185"/>
                    <a:pt x="114" y="5121"/>
                  </a:cubicBezTo>
                  <a:lnTo>
                    <a:pt x="8355" y="31"/>
                  </a:lnTo>
                  <a:lnTo>
                    <a:pt x="8355" y="31"/>
                  </a:lnTo>
                  <a:cubicBezTo>
                    <a:pt x="8408" y="0"/>
                    <a:pt x="8474" y="1"/>
                    <a:pt x="8526" y="32"/>
                  </a:cubicBezTo>
                </a:path>
              </a:pathLst>
            </a:custGeom>
            <a:solidFill>
              <a:srgbClr val="FFFFFF">
                <a:lumMod val="8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62" name="Freeform 38">
              <a:extLst>
                <a:ext uri="{FF2B5EF4-FFF2-40B4-BE49-F238E27FC236}">
                  <a16:creationId xmlns:a16="http://schemas.microsoft.com/office/drawing/2014/main" id="{2CFF6C8A-54E3-413C-9F01-9CDBFE186B6C}"/>
                </a:ext>
              </a:extLst>
            </p:cNvPr>
            <p:cNvSpPr>
              <a:spLocks noChangeArrowheads="1"/>
            </p:cNvSpPr>
            <p:nvPr/>
          </p:nvSpPr>
          <p:spPr bwMode="auto">
            <a:xfrm>
              <a:off x="7479531" y="3617662"/>
              <a:ext cx="8344237" cy="5020368"/>
            </a:xfrm>
            <a:custGeom>
              <a:avLst/>
              <a:gdLst>
                <a:gd name="T0" fmla="*/ 8413 w 12773"/>
                <a:gd name="T1" fmla="*/ 31 h 7685"/>
                <a:gd name="T2" fmla="*/ 12661 w 12773"/>
                <a:gd name="T3" fmla="*/ 2482 h 7685"/>
                <a:gd name="T4" fmla="*/ 12661 w 12773"/>
                <a:gd name="T5" fmla="*/ 2482 h 7685"/>
                <a:gd name="T6" fmla="*/ 12659 w 12773"/>
                <a:gd name="T7" fmla="*/ 2771 h 7685"/>
                <a:gd name="T8" fmla="*/ 4592 w 12773"/>
                <a:gd name="T9" fmla="*/ 7611 h 7685"/>
                <a:gd name="T10" fmla="*/ 4592 w 12773"/>
                <a:gd name="T11" fmla="*/ 7611 h 7685"/>
                <a:gd name="T12" fmla="*/ 4180 w 12773"/>
                <a:gd name="T13" fmla="*/ 7606 h 7685"/>
                <a:gd name="T14" fmla="*/ 110 w 12773"/>
                <a:gd name="T15" fmla="*/ 5341 h 7685"/>
                <a:gd name="T16" fmla="*/ 110 w 12773"/>
                <a:gd name="T17" fmla="*/ 5341 h 7685"/>
                <a:gd name="T18" fmla="*/ 113 w 12773"/>
                <a:gd name="T19" fmla="*/ 5052 h 7685"/>
                <a:gd name="T20" fmla="*/ 8244 w 12773"/>
                <a:gd name="T21" fmla="*/ 30 h 7685"/>
                <a:gd name="T22" fmla="*/ 8244 w 12773"/>
                <a:gd name="T23" fmla="*/ 30 h 7685"/>
                <a:gd name="T24" fmla="*/ 8413 w 12773"/>
                <a:gd name="T25" fmla="*/ 31 h 7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73" h="7685">
                  <a:moveTo>
                    <a:pt x="8413" y="31"/>
                  </a:moveTo>
                  <a:lnTo>
                    <a:pt x="12661" y="2482"/>
                  </a:lnTo>
                  <a:lnTo>
                    <a:pt x="12661" y="2482"/>
                  </a:lnTo>
                  <a:cubicBezTo>
                    <a:pt x="12772" y="2547"/>
                    <a:pt x="12770" y="2708"/>
                    <a:pt x="12659" y="2771"/>
                  </a:cubicBezTo>
                  <a:lnTo>
                    <a:pt x="4592" y="7611"/>
                  </a:lnTo>
                  <a:lnTo>
                    <a:pt x="4592" y="7611"/>
                  </a:lnTo>
                  <a:cubicBezTo>
                    <a:pt x="4464" y="7684"/>
                    <a:pt x="4306" y="7682"/>
                    <a:pt x="4180" y="7606"/>
                  </a:cubicBezTo>
                  <a:lnTo>
                    <a:pt x="110" y="5341"/>
                  </a:lnTo>
                  <a:lnTo>
                    <a:pt x="110" y="5341"/>
                  </a:lnTo>
                  <a:cubicBezTo>
                    <a:pt x="0" y="5275"/>
                    <a:pt x="2" y="5116"/>
                    <a:pt x="113" y="5052"/>
                  </a:cubicBezTo>
                  <a:lnTo>
                    <a:pt x="8244" y="30"/>
                  </a:lnTo>
                  <a:lnTo>
                    <a:pt x="8244" y="30"/>
                  </a:lnTo>
                  <a:cubicBezTo>
                    <a:pt x="8297" y="0"/>
                    <a:pt x="8362" y="0"/>
                    <a:pt x="8413" y="31"/>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63" name="Freeform 39">
              <a:extLst>
                <a:ext uri="{FF2B5EF4-FFF2-40B4-BE49-F238E27FC236}">
                  <a16:creationId xmlns:a16="http://schemas.microsoft.com/office/drawing/2014/main" id="{159AC364-2520-48F2-B806-86E9BC5668FC}"/>
                </a:ext>
              </a:extLst>
            </p:cNvPr>
            <p:cNvSpPr>
              <a:spLocks noChangeArrowheads="1"/>
            </p:cNvSpPr>
            <p:nvPr/>
          </p:nvSpPr>
          <p:spPr bwMode="auto">
            <a:xfrm>
              <a:off x="8841916" y="4798586"/>
              <a:ext cx="4870590" cy="2851499"/>
            </a:xfrm>
            <a:custGeom>
              <a:avLst/>
              <a:gdLst>
                <a:gd name="T0" fmla="*/ 4373 w 7459"/>
                <a:gd name="T1" fmla="*/ 0 h 4364"/>
                <a:gd name="T2" fmla="*/ 0 w 7459"/>
                <a:gd name="T3" fmla="*/ 2568 h 4364"/>
                <a:gd name="T4" fmla="*/ 3081 w 7459"/>
                <a:gd name="T5" fmla="*/ 4363 h 4364"/>
                <a:gd name="T6" fmla="*/ 7458 w 7459"/>
                <a:gd name="T7" fmla="*/ 1788 h 4364"/>
                <a:gd name="T8" fmla="*/ 4373 w 7459"/>
                <a:gd name="T9" fmla="*/ 0 h 4364"/>
              </a:gdLst>
              <a:ahLst/>
              <a:cxnLst>
                <a:cxn ang="0">
                  <a:pos x="T0" y="T1"/>
                </a:cxn>
                <a:cxn ang="0">
                  <a:pos x="T2" y="T3"/>
                </a:cxn>
                <a:cxn ang="0">
                  <a:pos x="T4" y="T5"/>
                </a:cxn>
                <a:cxn ang="0">
                  <a:pos x="T6" y="T7"/>
                </a:cxn>
                <a:cxn ang="0">
                  <a:pos x="T8" y="T9"/>
                </a:cxn>
              </a:cxnLst>
              <a:rect l="0" t="0" r="r" b="b"/>
              <a:pathLst>
                <a:path w="7459" h="4364">
                  <a:moveTo>
                    <a:pt x="4373" y="0"/>
                  </a:moveTo>
                  <a:lnTo>
                    <a:pt x="0" y="2568"/>
                  </a:lnTo>
                  <a:lnTo>
                    <a:pt x="3081" y="4363"/>
                  </a:lnTo>
                  <a:lnTo>
                    <a:pt x="7458" y="1788"/>
                  </a:lnTo>
                  <a:lnTo>
                    <a:pt x="4373" y="0"/>
                  </a:lnTo>
                </a:path>
              </a:pathLst>
            </a:custGeom>
            <a:solidFill>
              <a:srgbClr val="FFFFFF">
                <a:lumMod val="8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64" name="Freeform 40">
              <a:extLst>
                <a:ext uri="{FF2B5EF4-FFF2-40B4-BE49-F238E27FC236}">
                  <a16:creationId xmlns:a16="http://schemas.microsoft.com/office/drawing/2014/main" id="{95708AB6-81C5-4872-A2B5-A1DC7CB8223C}"/>
                </a:ext>
              </a:extLst>
            </p:cNvPr>
            <p:cNvSpPr>
              <a:spLocks noChangeArrowheads="1"/>
            </p:cNvSpPr>
            <p:nvPr/>
          </p:nvSpPr>
          <p:spPr bwMode="auto">
            <a:xfrm>
              <a:off x="8968649" y="5847015"/>
              <a:ext cx="4674730" cy="1728181"/>
            </a:xfrm>
            <a:custGeom>
              <a:avLst/>
              <a:gdLst>
                <a:gd name="T0" fmla="*/ 0 w 7159"/>
                <a:gd name="T1" fmla="*/ 763 h 2646"/>
                <a:gd name="T2" fmla="*/ 0 w 7159"/>
                <a:gd name="T3" fmla="*/ 922 h 2646"/>
                <a:gd name="T4" fmla="*/ 2944 w 7159"/>
                <a:gd name="T5" fmla="*/ 2645 h 2646"/>
                <a:gd name="T6" fmla="*/ 7158 w 7159"/>
                <a:gd name="T7" fmla="*/ 158 h 2646"/>
                <a:gd name="T8" fmla="*/ 7158 w 7159"/>
                <a:gd name="T9" fmla="*/ 0 h 2646"/>
                <a:gd name="T10" fmla="*/ 0 w 7159"/>
                <a:gd name="T11" fmla="*/ 763 h 2646"/>
              </a:gdLst>
              <a:ahLst/>
              <a:cxnLst>
                <a:cxn ang="0">
                  <a:pos x="T0" y="T1"/>
                </a:cxn>
                <a:cxn ang="0">
                  <a:pos x="T2" y="T3"/>
                </a:cxn>
                <a:cxn ang="0">
                  <a:pos x="T4" y="T5"/>
                </a:cxn>
                <a:cxn ang="0">
                  <a:pos x="T6" y="T7"/>
                </a:cxn>
                <a:cxn ang="0">
                  <a:pos x="T8" y="T9"/>
                </a:cxn>
                <a:cxn ang="0">
                  <a:pos x="T10" y="T11"/>
                </a:cxn>
              </a:cxnLst>
              <a:rect l="0" t="0" r="r" b="b"/>
              <a:pathLst>
                <a:path w="7159" h="2646">
                  <a:moveTo>
                    <a:pt x="0" y="763"/>
                  </a:moveTo>
                  <a:lnTo>
                    <a:pt x="0" y="922"/>
                  </a:lnTo>
                  <a:lnTo>
                    <a:pt x="2944" y="2645"/>
                  </a:lnTo>
                  <a:lnTo>
                    <a:pt x="7158" y="158"/>
                  </a:lnTo>
                  <a:lnTo>
                    <a:pt x="7158" y="0"/>
                  </a:lnTo>
                  <a:lnTo>
                    <a:pt x="0" y="763"/>
                  </a:lnTo>
                </a:path>
              </a:pathLst>
            </a:custGeom>
            <a:solidFill>
              <a:srgbClr val="717171">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65" name="Freeform 41">
              <a:extLst>
                <a:ext uri="{FF2B5EF4-FFF2-40B4-BE49-F238E27FC236}">
                  <a16:creationId xmlns:a16="http://schemas.microsoft.com/office/drawing/2014/main" id="{56575D7E-F94B-469D-A3BF-478C2A01954B}"/>
                </a:ext>
              </a:extLst>
            </p:cNvPr>
            <p:cNvSpPr>
              <a:spLocks noChangeArrowheads="1"/>
            </p:cNvSpPr>
            <p:nvPr/>
          </p:nvSpPr>
          <p:spPr bwMode="auto">
            <a:xfrm>
              <a:off x="10889810" y="5847015"/>
              <a:ext cx="2753569" cy="1728181"/>
            </a:xfrm>
            <a:custGeom>
              <a:avLst/>
              <a:gdLst>
                <a:gd name="T0" fmla="*/ 0 w 4215"/>
                <a:gd name="T1" fmla="*/ 2487 h 2646"/>
                <a:gd name="T2" fmla="*/ 0 w 4215"/>
                <a:gd name="T3" fmla="*/ 2645 h 2646"/>
                <a:gd name="T4" fmla="*/ 4214 w 4215"/>
                <a:gd name="T5" fmla="*/ 158 h 2646"/>
                <a:gd name="T6" fmla="*/ 4214 w 4215"/>
                <a:gd name="T7" fmla="*/ 0 h 2646"/>
                <a:gd name="T8" fmla="*/ 0 w 4215"/>
                <a:gd name="T9" fmla="*/ 2487 h 2646"/>
              </a:gdLst>
              <a:ahLst/>
              <a:cxnLst>
                <a:cxn ang="0">
                  <a:pos x="T0" y="T1"/>
                </a:cxn>
                <a:cxn ang="0">
                  <a:pos x="T2" y="T3"/>
                </a:cxn>
                <a:cxn ang="0">
                  <a:pos x="T4" y="T5"/>
                </a:cxn>
                <a:cxn ang="0">
                  <a:pos x="T6" y="T7"/>
                </a:cxn>
                <a:cxn ang="0">
                  <a:pos x="T8" y="T9"/>
                </a:cxn>
              </a:cxnLst>
              <a:rect l="0" t="0" r="r" b="b"/>
              <a:pathLst>
                <a:path w="4215" h="2646">
                  <a:moveTo>
                    <a:pt x="0" y="2487"/>
                  </a:moveTo>
                  <a:lnTo>
                    <a:pt x="0" y="2645"/>
                  </a:lnTo>
                  <a:lnTo>
                    <a:pt x="4214" y="158"/>
                  </a:lnTo>
                  <a:lnTo>
                    <a:pt x="4214" y="0"/>
                  </a:lnTo>
                  <a:lnTo>
                    <a:pt x="0" y="2487"/>
                  </a:lnTo>
                </a:path>
              </a:pathLst>
            </a:custGeom>
            <a:solidFill>
              <a:srgbClr val="717171">
                <a:lumMod val="9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66" name="Freeform 42">
              <a:extLst>
                <a:ext uri="{FF2B5EF4-FFF2-40B4-BE49-F238E27FC236}">
                  <a16:creationId xmlns:a16="http://schemas.microsoft.com/office/drawing/2014/main" id="{8891D4EE-4E53-43D5-9576-56CAC4E7C91A}"/>
                </a:ext>
              </a:extLst>
            </p:cNvPr>
            <p:cNvSpPr>
              <a:spLocks noChangeArrowheads="1"/>
            </p:cNvSpPr>
            <p:nvPr/>
          </p:nvSpPr>
          <p:spPr bwMode="auto">
            <a:xfrm>
              <a:off x="8968649" y="4723698"/>
              <a:ext cx="4674730" cy="2747808"/>
            </a:xfrm>
            <a:custGeom>
              <a:avLst/>
              <a:gdLst>
                <a:gd name="T0" fmla="*/ 4210 w 7159"/>
                <a:gd name="T1" fmla="*/ 0 h 4207"/>
                <a:gd name="T2" fmla="*/ 0 w 7159"/>
                <a:gd name="T3" fmla="*/ 2482 h 4207"/>
                <a:gd name="T4" fmla="*/ 2944 w 7159"/>
                <a:gd name="T5" fmla="*/ 4206 h 4207"/>
                <a:gd name="T6" fmla="*/ 7158 w 7159"/>
                <a:gd name="T7" fmla="*/ 1719 h 4207"/>
                <a:gd name="T8" fmla="*/ 4210 w 7159"/>
                <a:gd name="T9" fmla="*/ 0 h 4207"/>
              </a:gdLst>
              <a:ahLst/>
              <a:cxnLst>
                <a:cxn ang="0">
                  <a:pos x="T0" y="T1"/>
                </a:cxn>
                <a:cxn ang="0">
                  <a:pos x="T2" y="T3"/>
                </a:cxn>
                <a:cxn ang="0">
                  <a:pos x="T4" y="T5"/>
                </a:cxn>
                <a:cxn ang="0">
                  <a:pos x="T6" y="T7"/>
                </a:cxn>
                <a:cxn ang="0">
                  <a:pos x="T8" y="T9"/>
                </a:cxn>
              </a:cxnLst>
              <a:rect l="0" t="0" r="r" b="b"/>
              <a:pathLst>
                <a:path w="7159" h="4207">
                  <a:moveTo>
                    <a:pt x="4210" y="0"/>
                  </a:moveTo>
                  <a:lnTo>
                    <a:pt x="0" y="2482"/>
                  </a:lnTo>
                  <a:lnTo>
                    <a:pt x="2944" y="4206"/>
                  </a:lnTo>
                  <a:lnTo>
                    <a:pt x="7158" y="1719"/>
                  </a:lnTo>
                  <a:lnTo>
                    <a:pt x="4210" y="0"/>
                  </a:lnTo>
                </a:path>
              </a:pathLst>
            </a:custGeom>
            <a:solidFill>
              <a:srgbClr val="717171">
                <a:lumMod val="7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67" name="Freeform 43">
              <a:extLst>
                <a:ext uri="{FF2B5EF4-FFF2-40B4-BE49-F238E27FC236}">
                  <a16:creationId xmlns:a16="http://schemas.microsoft.com/office/drawing/2014/main" id="{BC772A4C-E8D4-4D2B-90F6-09F736973D66}"/>
                </a:ext>
              </a:extLst>
            </p:cNvPr>
            <p:cNvSpPr>
              <a:spLocks noChangeArrowheads="1"/>
            </p:cNvSpPr>
            <p:nvPr/>
          </p:nvSpPr>
          <p:spPr bwMode="auto">
            <a:xfrm>
              <a:off x="9213474" y="4870593"/>
              <a:ext cx="3562935" cy="2093979"/>
            </a:xfrm>
            <a:custGeom>
              <a:avLst/>
              <a:gdLst>
                <a:gd name="T0" fmla="*/ 3888 w 5455"/>
                <a:gd name="T1" fmla="*/ 0 h 3207"/>
                <a:gd name="T2" fmla="*/ 0 w 5455"/>
                <a:gd name="T3" fmla="*/ 2291 h 3207"/>
                <a:gd name="T4" fmla="*/ 1563 w 5455"/>
                <a:gd name="T5" fmla="*/ 3206 h 3207"/>
                <a:gd name="T6" fmla="*/ 5454 w 5455"/>
                <a:gd name="T7" fmla="*/ 909 h 3207"/>
                <a:gd name="T8" fmla="*/ 3888 w 5455"/>
                <a:gd name="T9" fmla="*/ 0 h 3207"/>
              </a:gdLst>
              <a:ahLst/>
              <a:cxnLst>
                <a:cxn ang="0">
                  <a:pos x="T0" y="T1"/>
                </a:cxn>
                <a:cxn ang="0">
                  <a:pos x="T2" y="T3"/>
                </a:cxn>
                <a:cxn ang="0">
                  <a:pos x="T4" y="T5"/>
                </a:cxn>
                <a:cxn ang="0">
                  <a:pos x="T6" y="T7"/>
                </a:cxn>
                <a:cxn ang="0">
                  <a:pos x="T8" y="T9"/>
                </a:cxn>
              </a:cxnLst>
              <a:rect l="0" t="0" r="r" b="b"/>
              <a:pathLst>
                <a:path w="5455" h="3207">
                  <a:moveTo>
                    <a:pt x="3888" y="0"/>
                  </a:moveTo>
                  <a:lnTo>
                    <a:pt x="0" y="2291"/>
                  </a:lnTo>
                  <a:lnTo>
                    <a:pt x="1563" y="3206"/>
                  </a:lnTo>
                  <a:lnTo>
                    <a:pt x="5454" y="909"/>
                  </a:lnTo>
                  <a:lnTo>
                    <a:pt x="3888" y="0"/>
                  </a:lnTo>
                </a:path>
              </a:pathLst>
            </a:custGeom>
            <a:solidFill>
              <a:srgbClr val="717171">
                <a:lumMod val="9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68" name="Freeform 44">
              <a:extLst>
                <a:ext uri="{FF2B5EF4-FFF2-40B4-BE49-F238E27FC236}">
                  <a16:creationId xmlns:a16="http://schemas.microsoft.com/office/drawing/2014/main" id="{190A8D3C-F4CF-4690-B42B-FD27B7458644}"/>
                </a:ext>
              </a:extLst>
            </p:cNvPr>
            <p:cNvSpPr>
              <a:spLocks noChangeArrowheads="1"/>
            </p:cNvSpPr>
            <p:nvPr/>
          </p:nvSpPr>
          <p:spPr bwMode="auto">
            <a:xfrm>
              <a:off x="11051107" y="6011193"/>
              <a:ext cx="1564005" cy="918816"/>
            </a:xfrm>
            <a:custGeom>
              <a:avLst/>
              <a:gdLst>
                <a:gd name="T0" fmla="*/ 1448 w 2396"/>
                <a:gd name="T1" fmla="*/ 0 h 1408"/>
                <a:gd name="T2" fmla="*/ 0 w 2396"/>
                <a:gd name="T3" fmla="*/ 854 h 1408"/>
                <a:gd name="T4" fmla="*/ 945 w 2396"/>
                <a:gd name="T5" fmla="*/ 1407 h 1408"/>
                <a:gd name="T6" fmla="*/ 2395 w 2396"/>
                <a:gd name="T7" fmla="*/ 552 h 1408"/>
                <a:gd name="T8" fmla="*/ 1448 w 2396"/>
                <a:gd name="T9" fmla="*/ 0 h 1408"/>
              </a:gdLst>
              <a:ahLst/>
              <a:cxnLst>
                <a:cxn ang="0">
                  <a:pos x="T0" y="T1"/>
                </a:cxn>
                <a:cxn ang="0">
                  <a:pos x="T2" y="T3"/>
                </a:cxn>
                <a:cxn ang="0">
                  <a:pos x="T4" y="T5"/>
                </a:cxn>
                <a:cxn ang="0">
                  <a:pos x="T6" y="T7"/>
                </a:cxn>
                <a:cxn ang="0">
                  <a:pos x="T8" y="T9"/>
                </a:cxn>
              </a:cxnLst>
              <a:rect l="0" t="0" r="r" b="b"/>
              <a:pathLst>
                <a:path w="2396" h="1408">
                  <a:moveTo>
                    <a:pt x="1448" y="0"/>
                  </a:moveTo>
                  <a:lnTo>
                    <a:pt x="0" y="854"/>
                  </a:lnTo>
                  <a:lnTo>
                    <a:pt x="945" y="1407"/>
                  </a:lnTo>
                  <a:lnTo>
                    <a:pt x="2395" y="552"/>
                  </a:lnTo>
                  <a:lnTo>
                    <a:pt x="1448" y="0"/>
                  </a:lnTo>
                </a:path>
              </a:pathLst>
            </a:custGeom>
            <a:solidFill>
              <a:srgbClr val="717171">
                <a:lumMod val="9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69" name="Freeform 45">
              <a:extLst>
                <a:ext uri="{FF2B5EF4-FFF2-40B4-BE49-F238E27FC236}">
                  <a16:creationId xmlns:a16="http://schemas.microsoft.com/office/drawing/2014/main" id="{89BC06D7-B66D-48CE-A9FE-337ACE0E0859}"/>
                </a:ext>
              </a:extLst>
            </p:cNvPr>
            <p:cNvSpPr>
              <a:spLocks noChangeArrowheads="1"/>
            </p:cNvSpPr>
            <p:nvPr/>
          </p:nvSpPr>
          <p:spPr bwMode="auto">
            <a:xfrm>
              <a:off x="11696294" y="6405793"/>
              <a:ext cx="437806" cy="256348"/>
            </a:xfrm>
            <a:custGeom>
              <a:avLst/>
              <a:gdLst>
                <a:gd name="T0" fmla="*/ 19 w 671"/>
                <a:gd name="T1" fmla="*/ 0 h 393"/>
                <a:gd name="T2" fmla="*/ 0 w 671"/>
                <a:gd name="T3" fmla="*/ 10 h 393"/>
                <a:gd name="T4" fmla="*/ 651 w 671"/>
                <a:gd name="T5" fmla="*/ 392 h 393"/>
                <a:gd name="T6" fmla="*/ 670 w 671"/>
                <a:gd name="T7" fmla="*/ 380 h 393"/>
                <a:gd name="T8" fmla="*/ 19 w 671"/>
                <a:gd name="T9" fmla="*/ 0 h 393"/>
              </a:gdLst>
              <a:ahLst/>
              <a:cxnLst>
                <a:cxn ang="0">
                  <a:pos x="T0" y="T1"/>
                </a:cxn>
                <a:cxn ang="0">
                  <a:pos x="T2" y="T3"/>
                </a:cxn>
                <a:cxn ang="0">
                  <a:pos x="T4" y="T5"/>
                </a:cxn>
                <a:cxn ang="0">
                  <a:pos x="T6" y="T7"/>
                </a:cxn>
                <a:cxn ang="0">
                  <a:pos x="T8" y="T9"/>
                </a:cxn>
              </a:cxnLst>
              <a:rect l="0" t="0" r="r" b="b"/>
              <a:pathLst>
                <a:path w="671" h="393">
                  <a:moveTo>
                    <a:pt x="19" y="0"/>
                  </a:moveTo>
                  <a:lnTo>
                    <a:pt x="0" y="10"/>
                  </a:lnTo>
                  <a:lnTo>
                    <a:pt x="651" y="392"/>
                  </a:lnTo>
                  <a:lnTo>
                    <a:pt x="670" y="380"/>
                  </a:lnTo>
                  <a:lnTo>
                    <a:pt x="19" y="0"/>
                  </a:lnTo>
                </a:path>
              </a:pathLst>
            </a:custGeom>
            <a:solidFill>
              <a:srgbClr val="717171">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70" name="Freeform 35">
              <a:extLst>
                <a:ext uri="{FF2B5EF4-FFF2-40B4-BE49-F238E27FC236}">
                  <a16:creationId xmlns:a16="http://schemas.microsoft.com/office/drawing/2014/main" id="{6A00C7C9-62C8-4598-9B12-DEB8469EC8ED}"/>
                </a:ext>
              </a:extLst>
            </p:cNvPr>
            <p:cNvSpPr>
              <a:spLocks noChangeArrowheads="1"/>
            </p:cNvSpPr>
            <p:nvPr/>
          </p:nvSpPr>
          <p:spPr bwMode="auto">
            <a:xfrm>
              <a:off x="8888000" y="1932685"/>
              <a:ext cx="2830675" cy="4363004"/>
            </a:xfrm>
            <a:custGeom>
              <a:avLst/>
              <a:gdLst>
                <a:gd name="connsiteX0" fmla="*/ 2750688 w 2830675"/>
                <a:gd name="connsiteY0" fmla="*/ 0 h 4363004"/>
                <a:gd name="connsiteX1" fmla="*/ 2830675 w 2830675"/>
                <a:gd name="connsiteY1" fmla="*/ 48467 h 4363004"/>
                <a:gd name="connsiteX2" fmla="*/ 2830675 w 2830675"/>
                <a:gd name="connsiteY2" fmla="*/ 491876 h 4363004"/>
                <a:gd name="connsiteX3" fmla="*/ 2750688 w 2830675"/>
                <a:gd name="connsiteY3" fmla="*/ 459128 h 4363004"/>
                <a:gd name="connsiteX4" fmla="*/ 2750035 w 2830675"/>
                <a:gd name="connsiteY4" fmla="*/ 0 h 4363004"/>
                <a:gd name="connsiteX5" fmla="*/ 2750035 w 2830675"/>
                <a:gd name="connsiteY5" fmla="*/ 2744923 h 4363004"/>
                <a:gd name="connsiteX6" fmla="*/ 0 w 2830675"/>
                <a:gd name="connsiteY6" fmla="*/ 4363004 h 4363004"/>
                <a:gd name="connsiteX7" fmla="*/ 0 w 2830675"/>
                <a:gd name="connsiteY7" fmla="*/ 1618081 h 4363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0675" h="4363004">
                  <a:moveTo>
                    <a:pt x="2750688" y="0"/>
                  </a:moveTo>
                  <a:lnTo>
                    <a:pt x="2830675" y="48467"/>
                  </a:lnTo>
                  <a:lnTo>
                    <a:pt x="2830675" y="491876"/>
                  </a:lnTo>
                  <a:lnTo>
                    <a:pt x="2750688" y="459128"/>
                  </a:lnTo>
                  <a:close/>
                  <a:moveTo>
                    <a:pt x="2750035" y="0"/>
                  </a:moveTo>
                  <a:lnTo>
                    <a:pt x="2750035" y="2744923"/>
                  </a:lnTo>
                  <a:lnTo>
                    <a:pt x="0" y="4363004"/>
                  </a:lnTo>
                  <a:lnTo>
                    <a:pt x="0" y="1618081"/>
                  </a:lnTo>
                  <a:close/>
                </a:path>
              </a:pathLst>
            </a:custGeom>
            <a:solidFill>
              <a:srgbClr val="717171"/>
            </a:solidFill>
            <a:ln>
              <a:noFill/>
            </a:ln>
            <a:effectLst/>
          </p:spPr>
          <p:txBody>
            <a:bodyPr wrap="square"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71" name="Freeform 48">
              <a:extLst>
                <a:ext uri="{FF2B5EF4-FFF2-40B4-BE49-F238E27FC236}">
                  <a16:creationId xmlns:a16="http://schemas.microsoft.com/office/drawing/2014/main" id="{04D22E7D-763B-43F6-8C97-7CCE2667289A}"/>
                </a:ext>
              </a:extLst>
            </p:cNvPr>
            <p:cNvSpPr>
              <a:spLocks noChangeArrowheads="1"/>
            </p:cNvSpPr>
            <p:nvPr/>
          </p:nvSpPr>
          <p:spPr bwMode="auto">
            <a:xfrm>
              <a:off x="8888001" y="3548535"/>
              <a:ext cx="80648" cy="2793893"/>
            </a:xfrm>
            <a:custGeom>
              <a:avLst/>
              <a:gdLst>
                <a:gd name="T0" fmla="*/ 121 w 122"/>
                <a:gd name="T1" fmla="*/ 74 h 4277"/>
                <a:gd name="T2" fmla="*/ 121 w 122"/>
                <a:gd name="T3" fmla="*/ 4276 h 4277"/>
                <a:gd name="T4" fmla="*/ 0 w 122"/>
                <a:gd name="T5" fmla="*/ 4202 h 4277"/>
                <a:gd name="T6" fmla="*/ 0 w 122"/>
                <a:gd name="T7" fmla="*/ 0 h 4277"/>
                <a:gd name="T8" fmla="*/ 121 w 122"/>
                <a:gd name="T9" fmla="*/ 74 h 4277"/>
              </a:gdLst>
              <a:ahLst/>
              <a:cxnLst>
                <a:cxn ang="0">
                  <a:pos x="T0" y="T1"/>
                </a:cxn>
                <a:cxn ang="0">
                  <a:pos x="T2" y="T3"/>
                </a:cxn>
                <a:cxn ang="0">
                  <a:pos x="T4" y="T5"/>
                </a:cxn>
                <a:cxn ang="0">
                  <a:pos x="T6" y="T7"/>
                </a:cxn>
                <a:cxn ang="0">
                  <a:pos x="T8" y="T9"/>
                </a:cxn>
              </a:cxnLst>
              <a:rect l="0" t="0" r="r" b="b"/>
              <a:pathLst>
                <a:path w="122" h="4277">
                  <a:moveTo>
                    <a:pt x="121" y="74"/>
                  </a:moveTo>
                  <a:lnTo>
                    <a:pt x="121" y="4276"/>
                  </a:lnTo>
                  <a:lnTo>
                    <a:pt x="0" y="4202"/>
                  </a:lnTo>
                  <a:lnTo>
                    <a:pt x="0" y="0"/>
                  </a:lnTo>
                  <a:lnTo>
                    <a:pt x="121" y="74"/>
                  </a:lnTo>
                </a:path>
              </a:pathLst>
            </a:custGeom>
            <a:solidFill>
              <a:srgbClr val="717171">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72" name="Freeform 49">
              <a:extLst>
                <a:ext uri="{FF2B5EF4-FFF2-40B4-BE49-F238E27FC236}">
                  <a16:creationId xmlns:a16="http://schemas.microsoft.com/office/drawing/2014/main" id="{7AF9487D-F7C4-450C-945B-F1466475A558}"/>
                </a:ext>
              </a:extLst>
            </p:cNvPr>
            <p:cNvSpPr>
              <a:spLocks noChangeArrowheads="1"/>
            </p:cNvSpPr>
            <p:nvPr/>
          </p:nvSpPr>
          <p:spPr bwMode="auto">
            <a:xfrm>
              <a:off x="8968649" y="1978770"/>
              <a:ext cx="2750688" cy="4363657"/>
            </a:xfrm>
            <a:custGeom>
              <a:avLst/>
              <a:gdLst>
                <a:gd name="T0" fmla="*/ 4210 w 4211"/>
                <a:gd name="T1" fmla="*/ 0 h 6680"/>
                <a:gd name="T2" fmla="*/ 4210 w 4211"/>
                <a:gd name="T3" fmla="*/ 4202 h 6680"/>
                <a:gd name="T4" fmla="*/ 0 w 4211"/>
                <a:gd name="T5" fmla="*/ 6679 h 6680"/>
                <a:gd name="T6" fmla="*/ 0 w 4211"/>
                <a:gd name="T7" fmla="*/ 2477 h 6680"/>
                <a:gd name="T8" fmla="*/ 4210 w 4211"/>
                <a:gd name="T9" fmla="*/ 0 h 6680"/>
              </a:gdLst>
              <a:ahLst/>
              <a:cxnLst>
                <a:cxn ang="0">
                  <a:pos x="T0" y="T1"/>
                </a:cxn>
                <a:cxn ang="0">
                  <a:pos x="T2" y="T3"/>
                </a:cxn>
                <a:cxn ang="0">
                  <a:pos x="T4" y="T5"/>
                </a:cxn>
                <a:cxn ang="0">
                  <a:pos x="T6" y="T7"/>
                </a:cxn>
                <a:cxn ang="0">
                  <a:pos x="T8" y="T9"/>
                </a:cxn>
              </a:cxnLst>
              <a:rect l="0" t="0" r="r" b="b"/>
              <a:pathLst>
                <a:path w="4211" h="6680">
                  <a:moveTo>
                    <a:pt x="4210" y="0"/>
                  </a:moveTo>
                  <a:lnTo>
                    <a:pt x="4210" y="4202"/>
                  </a:lnTo>
                  <a:lnTo>
                    <a:pt x="0" y="6679"/>
                  </a:lnTo>
                  <a:lnTo>
                    <a:pt x="0" y="2477"/>
                  </a:lnTo>
                  <a:lnTo>
                    <a:pt x="4210" y="0"/>
                  </a:lnTo>
                </a:path>
              </a:pathLst>
            </a:custGeom>
            <a:solidFill>
              <a:srgbClr val="717171">
                <a:lumMod val="2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73" name="Freeform 50">
              <a:extLst>
                <a:ext uri="{FF2B5EF4-FFF2-40B4-BE49-F238E27FC236}">
                  <a16:creationId xmlns:a16="http://schemas.microsoft.com/office/drawing/2014/main" id="{1B14067F-114F-4D41-9646-81100473B433}"/>
                </a:ext>
              </a:extLst>
            </p:cNvPr>
            <p:cNvSpPr>
              <a:spLocks noChangeArrowheads="1"/>
            </p:cNvSpPr>
            <p:nvPr/>
          </p:nvSpPr>
          <p:spPr bwMode="auto">
            <a:xfrm>
              <a:off x="9032015" y="2249519"/>
              <a:ext cx="2638357" cy="3954654"/>
            </a:xfrm>
            <a:custGeom>
              <a:avLst/>
              <a:gdLst>
                <a:gd name="T0" fmla="*/ 4001 w 4038"/>
                <a:gd name="T1" fmla="*/ 3759 h 6055"/>
                <a:gd name="T2" fmla="*/ 108 w 4038"/>
                <a:gd name="T3" fmla="*/ 6025 h 6055"/>
                <a:gd name="T4" fmla="*/ 108 w 4038"/>
                <a:gd name="T5" fmla="*/ 6025 h 6055"/>
                <a:gd name="T6" fmla="*/ 0 w 4038"/>
                <a:gd name="T7" fmla="*/ 5964 h 6055"/>
                <a:gd name="T8" fmla="*/ 0 w 4038"/>
                <a:gd name="T9" fmla="*/ 2367 h 6055"/>
                <a:gd name="T10" fmla="*/ 0 w 4038"/>
                <a:gd name="T11" fmla="*/ 2367 h 6055"/>
                <a:gd name="T12" fmla="*/ 36 w 4038"/>
                <a:gd name="T13" fmla="*/ 2305 h 6055"/>
                <a:gd name="T14" fmla="*/ 3929 w 4038"/>
                <a:gd name="T15" fmla="*/ 28 h 6055"/>
                <a:gd name="T16" fmla="*/ 3929 w 4038"/>
                <a:gd name="T17" fmla="*/ 28 h 6055"/>
                <a:gd name="T18" fmla="*/ 4037 w 4038"/>
                <a:gd name="T19" fmla="*/ 90 h 6055"/>
                <a:gd name="T20" fmla="*/ 4037 w 4038"/>
                <a:gd name="T21" fmla="*/ 3697 h 6055"/>
                <a:gd name="T22" fmla="*/ 4037 w 4038"/>
                <a:gd name="T23" fmla="*/ 3697 h 6055"/>
                <a:gd name="T24" fmla="*/ 4001 w 4038"/>
                <a:gd name="T25" fmla="*/ 3759 h 6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38" h="6055">
                  <a:moveTo>
                    <a:pt x="4001" y="3759"/>
                  </a:moveTo>
                  <a:lnTo>
                    <a:pt x="108" y="6025"/>
                  </a:lnTo>
                  <a:lnTo>
                    <a:pt x="108" y="6025"/>
                  </a:lnTo>
                  <a:cubicBezTo>
                    <a:pt x="60" y="6054"/>
                    <a:pt x="0" y="6019"/>
                    <a:pt x="0" y="5964"/>
                  </a:cubicBezTo>
                  <a:lnTo>
                    <a:pt x="0" y="2367"/>
                  </a:lnTo>
                  <a:lnTo>
                    <a:pt x="0" y="2367"/>
                  </a:lnTo>
                  <a:cubicBezTo>
                    <a:pt x="0" y="2342"/>
                    <a:pt x="13" y="2318"/>
                    <a:pt x="36" y="2305"/>
                  </a:cubicBezTo>
                  <a:lnTo>
                    <a:pt x="3929" y="28"/>
                  </a:lnTo>
                  <a:lnTo>
                    <a:pt x="3929" y="28"/>
                  </a:lnTo>
                  <a:cubicBezTo>
                    <a:pt x="3976" y="0"/>
                    <a:pt x="4037" y="34"/>
                    <a:pt x="4037" y="90"/>
                  </a:cubicBezTo>
                  <a:lnTo>
                    <a:pt x="4037" y="3697"/>
                  </a:lnTo>
                  <a:lnTo>
                    <a:pt x="4037" y="3697"/>
                  </a:lnTo>
                  <a:cubicBezTo>
                    <a:pt x="4037" y="3722"/>
                    <a:pt x="4023" y="3746"/>
                    <a:pt x="4001" y="3759"/>
                  </a:cubicBez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74" name="Freeform 39">
              <a:extLst>
                <a:ext uri="{FF2B5EF4-FFF2-40B4-BE49-F238E27FC236}">
                  <a16:creationId xmlns:a16="http://schemas.microsoft.com/office/drawing/2014/main" id="{0043BFDA-C926-4552-8571-3BC6C3ECBB54}"/>
                </a:ext>
              </a:extLst>
            </p:cNvPr>
            <p:cNvSpPr>
              <a:spLocks noChangeArrowheads="1"/>
            </p:cNvSpPr>
            <p:nvPr/>
          </p:nvSpPr>
          <p:spPr bwMode="auto">
            <a:xfrm>
              <a:off x="9227877" y="2891244"/>
              <a:ext cx="1661280" cy="1141897"/>
            </a:xfrm>
            <a:custGeom>
              <a:avLst/>
              <a:gdLst>
                <a:gd name="connsiteX0" fmla="*/ 419125 w 1661280"/>
                <a:gd name="connsiteY0" fmla="*/ 706482 h 1141897"/>
                <a:gd name="connsiteX1" fmla="*/ 454434 w 1661280"/>
                <a:gd name="connsiteY1" fmla="*/ 741423 h 1141897"/>
                <a:gd name="connsiteX2" fmla="*/ 454434 w 1661280"/>
                <a:gd name="connsiteY2" fmla="*/ 886580 h 1141897"/>
                <a:gd name="connsiteX3" fmla="*/ 436780 w 1661280"/>
                <a:gd name="connsiteY3" fmla="*/ 917312 h 1141897"/>
                <a:gd name="connsiteX4" fmla="*/ 60155 w 1661280"/>
                <a:gd name="connsiteY4" fmla="*/ 1136356 h 1141897"/>
                <a:gd name="connsiteX5" fmla="*/ 0 w 1661280"/>
                <a:gd name="connsiteY5" fmla="*/ 1102355 h 1141897"/>
                <a:gd name="connsiteX6" fmla="*/ 0 w 1661280"/>
                <a:gd name="connsiteY6" fmla="*/ 968967 h 1141897"/>
                <a:gd name="connsiteX7" fmla="*/ 20270 w 1661280"/>
                <a:gd name="connsiteY7" fmla="*/ 934312 h 1141897"/>
                <a:gd name="connsiteX8" fmla="*/ 400817 w 1661280"/>
                <a:gd name="connsiteY8" fmla="*/ 711345 h 1141897"/>
                <a:gd name="connsiteX9" fmla="*/ 419125 w 1661280"/>
                <a:gd name="connsiteY9" fmla="*/ 706482 h 1141897"/>
                <a:gd name="connsiteX10" fmla="*/ 949785 w 1661280"/>
                <a:gd name="connsiteY10" fmla="*/ 395663 h 1141897"/>
                <a:gd name="connsiteX11" fmla="*/ 984412 w 1661280"/>
                <a:gd name="connsiteY11" fmla="*/ 430846 h 1141897"/>
                <a:gd name="connsiteX12" fmla="*/ 984412 w 1661280"/>
                <a:gd name="connsiteY12" fmla="*/ 577444 h 1141897"/>
                <a:gd name="connsiteX13" fmla="*/ 967475 w 1661280"/>
                <a:gd name="connsiteY13" fmla="*/ 607415 h 1141897"/>
                <a:gd name="connsiteX14" fmla="*/ 559697 w 1661280"/>
                <a:gd name="connsiteY14" fmla="*/ 844577 h 1141897"/>
                <a:gd name="connsiteX15" fmla="*/ 506933 w 1661280"/>
                <a:gd name="connsiteY15" fmla="*/ 814606 h 1141897"/>
                <a:gd name="connsiteX16" fmla="*/ 506933 w 1661280"/>
                <a:gd name="connsiteY16" fmla="*/ 669311 h 1141897"/>
                <a:gd name="connsiteX17" fmla="*/ 524521 w 1661280"/>
                <a:gd name="connsiteY17" fmla="*/ 638689 h 1141897"/>
                <a:gd name="connsiteX18" fmla="*/ 931648 w 1661280"/>
                <a:gd name="connsiteY18" fmla="*/ 400875 h 1141897"/>
                <a:gd name="connsiteX19" fmla="*/ 949785 w 1661280"/>
                <a:gd name="connsiteY19" fmla="*/ 395663 h 1141897"/>
                <a:gd name="connsiteX20" fmla="*/ 1629938 w 1661280"/>
                <a:gd name="connsiteY20" fmla="*/ 5 h 1141897"/>
                <a:gd name="connsiteX21" fmla="*/ 1661280 w 1661280"/>
                <a:gd name="connsiteY21" fmla="*/ 31789 h 1141897"/>
                <a:gd name="connsiteX22" fmla="*/ 1661280 w 1661280"/>
                <a:gd name="connsiteY22" fmla="*/ 182684 h 1141897"/>
                <a:gd name="connsiteX23" fmla="*/ 1639775 w 1661280"/>
                <a:gd name="connsiteY23" fmla="*/ 218612 h 1141897"/>
                <a:gd name="connsiteX24" fmla="*/ 1098229 w 1661280"/>
                <a:gd name="connsiteY24" fmla="*/ 534774 h 1141897"/>
                <a:gd name="connsiteX25" fmla="*/ 1051308 w 1661280"/>
                <a:gd name="connsiteY25" fmla="*/ 507992 h 1141897"/>
                <a:gd name="connsiteX26" fmla="*/ 1051308 w 1661280"/>
                <a:gd name="connsiteY26" fmla="*/ 358403 h 1141897"/>
                <a:gd name="connsiteX27" fmla="*/ 1072162 w 1661280"/>
                <a:gd name="connsiteY27" fmla="*/ 321822 h 1141897"/>
                <a:gd name="connsiteX28" fmla="*/ 1613708 w 1661280"/>
                <a:gd name="connsiteY28" fmla="*/ 4353 h 1141897"/>
                <a:gd name="connsiteX29" fmla="*/ 1629938 w 1661280"/>
                <a:gd name="connsiteY29" fmla="*/ 5 h 1141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61280" h="1141897">
                  <a:moveTo>
                    <a:pt x="419125" y="706482"/>
                  </a:moveTo>
                  <a:cubicBezTo>
                    <a:pt x="437515" y="706727"/>
                    <a:pt x="454434" y="721317"/>
                    <a:pt x="454434" y="741423"/>
                  </a:cubicBezTo>
                  <a:lnTo>
                    <a:pt x="454434" y="886580"/>
                  </a:lnTo>
                  <a:cubicBezTo>
                    <a:pt x="454434" y="899004"/>
                    <a:pt x="447896" y="910773"/>
                    <a:pt x="436780" y="917312"/>
                  </a:cubicBezTo>
                  <a:lnTo>
                    <a:pt x="60155" y="1136356"/>
                  </a:lnTo>
                  <a:cubicBezTo>
                    <a:pt x="33347" y="1152048"/>
                    <a:pt x="0" y="1132432"/>
                    <a:pt x="0" y="1102355"/>
                  </a:cubicBezTo>
                  <a:lnTo>
                    <a:pt x="0" y="968967"/>
                  </a:lnTo>
                  <a:cubicBezTo>
                    <a:pt x="0" y="954582"/>
                    <a:pt x="7846" y="941505"/>
                    <a:pt x="20270" y="934312"/>
                  </a:cubicBezTo>
                  <a:lnTo>
                    <a:pt x="400817" y="711345"/>
                  </a:lnTo>
                  <a:cubicBezTo>
                    <a:pt x="406702" y="707912"/>
                    <a:pt x="412995" y="706400"/>
                    <a:pt x="419125" y="706482"/>
                  </a:cubicBezTo>
                  <a:close/>
                  <a:moveTo>
                    <a:pt x="949785" y="395663"/>
                  </a:moveTo>
                  <a:cubicBezTo>
                    <a:pt x="967923" y="395663"/>
                    <a:pt x="984412" y="410322"/>
                    <a:pt x="984412" y="430846"/>
                  </a:cubicBezTo>
                  <a:lnTo>
                    <a:pt x="984412" y="577444"/>
                  </a:lnTo>
                  <a:cubicBezTo>
                    <a:pt x="984412" y="589171"/>
                    <a:pt x="977898" y="600899"/>
                    <a:pt x="967475" y="607415"/>
                  </a:cubicBezTo>
                  <a:lnTo>
                    <a:pt x="559697" y="844577"/>
                  </a:lnTo>
                  <a:cubicBezTo>
                    <a:pt x="536246" y="858260"/>
                    <a:pt x="506933" y="841319"/>
                    <a:pt x="506933" y="814606"/>
                  </a:cubicBezTo>
                  <a:lnTo>
                    <a:pt x="506933" y="669311"/>
                  </a:lnTo>
                  <a:cubicBezTo>
                    <a:pt x="506933" y="656932"/>
                    <a:pt x="513447" y="645204"/>
                    <a:pt x="524521" y="638689"/>
                  </a:cubicBezTo>
                  <a:lnTo>
                    <a:pt x="931648" y="400875"/>
                  </a:lnTo>
                  <a:cubicBezTo>
                    <a:pt x="937511" y="397291"/>
                    <a:pt x="943740" y="395663"/>
                    <a:pt x="949785" y="395663"/>
                  </a:cubicBezTo>
                  <a:close/>
                  <a:moveTo>
                    <a:pt x="1629938" y="5"/>
                  </a:moveTo>
                  <a:cubicBezTo>
                    <a:pt x="1646251" y="311"/>
                    <a:pt x="1661280" y="13662"/>
                    <a:pt x="1661280" y="31789"/>
                  </a:cubicBezTo>
                  <a:lnTo>
                    <a:pt x="1661280" y="182684"/>
                  </a:lnTo>
                  <a:cubicBezTo>
                    <a:pt x="1661280" y="197709"/>
                    <a:pt x="1652809" y="211426"/>
                    <a:pt x="1639775" y="218612"/>
                  </a:cubicBezTo>
                  <a:lnTo>
                    <a:pt x="1098229" y="534774"/>
                  </a:lnTo>
                  <a:cubicBezTo>
                    <a:pt x="1077375" y="547186"/>
                    <a:pt x="1051308" y="532161"/>
                    <a:pt x="1051308" y="507992"/>
                  </a:cubicBezTo>
                  <a:lnTo>
                    <a:pt x="1051308" y="358403"/>
                  </a:lnTo>
                  <a:cubicBezTo>
                    <a:pt x="1051308" y="343379"/>
                    <a:pt x="1059128" y="329661"/>
                    <a:pt x="1072162" y="321822"/>
                  </a:cubicBezTo>
                  <a:lnTo>
                    <a:pt x="1613708" y="4353"/>
                  </a:lnTo>
                  <a:cubicBezTo>
                    <a:pt x="1618921" y="1250"/>
                    <a:pt x="1624501" y="-97"/>
                    <a:pt x="1629938" y="5"/>
                  </a:cubicBezTo>
                  <a:close/>
                </a:path>
              </a:pathLst>
            </a:custGeom>
            <a:solidFill>
              <a:srgbClr val="2576B7"/>
            </a:solidFill>
            <a:ln>
              <a:noFill/>
            </a:ln>
            <a:effectLst/>
          </p:spPr>
          <p:txBody>
            <a:bodyPr wrap="square"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75" name="Freeform 54">
              <a:extLst>
                <a:ext uri="{FF2B5EF4-FFF2-40B4-BE49-F238E27FC236}">
                  <a16:creationId xmlns:a16="http://schemas.microsoft.com/office/drawing/2014/main" id="{117E0006-0695-4BCC-9741-89B5FDD065D5}"/>
                </a:ext>
              </a:extLst>
            </p:cNvPr>
            <p:cNvSpPr>
              <a:spLocks noChangeArrowheads="1"/>
            </p:cNvSpPr>
            <p:nvPr/>
          </p:nvSpPr>
          <p:spPr bwMode="auto">
            <a:xfrm>
              <a:off x="9227876" y="2857261"/>
              <a:ext cx="2243755" cy="1497757"/>
            </a:xfrm>
            <a:custGeom>
              <a:avLst/>
              <a:gdLst>
                <a:gd name="T0" fmla="*/ 3402 w 3433"/>
                <a:gd name="T1" fmla="*/ 342 h 2294"/>
                <a:gd name="T2" fmla="*/ 92 w 3433"/>
                <a:gd name="T3" fmla="*/ 2269 h 2294"/>
                <a:gd name="T4" fmla="*/ 92 w 3433"/>
                <a:gd name="T5" fmla="*/ 2269 h 2294"/>
                <a:gd name="T6" fmla="*/ 0 w 3433"/>
                <a:gd name="T7" fmla="*/ 2217 h 2294"/>
                <a:gd name="T8" fmla="*/ 0 w 3433"/>
                <a:gd name="T9" fmla="*/ 2013 h 2294"/>
                <a:gd name="T10" fmla="*/ 0 w 3433"/>
                <a:gd name="T11" fmla="*/ 2013 h 2294"/>
                <a:gd name="T12" fmla="*/ 31 w 3433"/>
                <a:gd name="T13" fmla="*/ 1960 h 2294"/>
                <a:gd name="T14" fmla="*/ 3341 w 3433"/>
                <a:gd name="T15" fmla="*/ 24 h 2294"/>
                <a:gd name="T16" fmla="*/ 3341 w 3433"/>
                <a:gd name="T17" fmla="*/ 24 h 2294"/>
                <a:gd name="T18" fmla="*/ 3432 w 3433"/>
                <a:gd name="T19" fmla="*/ 76 h 2294"/>
                <a:gd name="T20" fmla="*/ 3432 w 3433"/>
                <a:gd name="T21" fmla="*/ 289 h 2294"/>
                <a:gd name="T22" fmla="*/ 3432 w 3433"/>
                <a:gd name="T23" fmla="*/ 289 h 2294"/>
                <a:gd name="T24" fmla="*/ 3402 w 3433"/>
                <a:gd name="T25" fmla="*/ 342 h 2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33" h="2294">
                  <a:moveTo>
                    <a:pt x="3402" y="342"/>
                  </a:moveTo>
                  <a:lnTo>
                    <a:pt x="92" y="2269"/>
                  </a:lnTo>
                  <a:lnTo>
                    <a:pt x="92" y="2269"/>
                  </a:lnTo>
                  <a:cubicBezTo>
                    <a:pt x="51" y="2293"/>
                    <a:pt x="0" y="2264"/>
                    <a:pt x="0" y="2217"/>
                  </a:cubicBezTo>
                  <a:lnTo>
                    <a:pt x="0" y="2013"/>
                  </a:lnTo>
                  <a:lnTo>
                    <a:pt x="0" y="2013"/>
                  </a:lnTo>
                  <a:cubicBezTo>
                    <a:pt x="0" y="1991"/>
                    <a:pt x="12" y="1971"/>
                    <a:pt x="31" y="1960"/>
                  </a:cubicBezTo>
                  <a:lnTo>
                    <a:pt x="3341" y="24"/>
                  </a:lnTo>
                  <a:lnTo>
                    <a:pt x="3341" y="24"/>
                  </a:lnTo>
                  <a:cubicBezTo>
                    <a:pt x="3381" y="0"/>
                    <a:pt x="3432" y="29"/>
                    <a:pt x="3432" y="76"/>
                  </a:cubicBezTo>
                  <a:lnTo>
                    <a:pt x="3432" y="289"/>
                  </a:lnTo>
                  <a:lnTo>
                    <a:pt x="3432" y="289"/>
                  </a:lnTo>
                  <a:cubicBezTo>
                    <a:pt x="3432" y="311"/>
                    <a:pt x="3420" y="331"/>
                    <a:pt x="3402" y="342"/>
                  </a:cubicBezTo>
                </a:path>
              </a:pathLst>
            </a:custGeom>
            <a:solidFill>
              <a:srgbClr val="5090C4"/>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76" name="Freeform 55">
              <a:extLst>
                <a:ext uri="{FF2B5EF4-FFF2-40B4-BE49-F238E27FC236}">
                  <a16:creationId xmlns:a16="http://schemas.microsoft.com/office/drawing/2014/main" id="{7D885BEF-CA05-4480-879A-0E781066380A}"/>
                </a:ext>
              </a:extLst>
            </p:cNvPr>
            <p:cNvSpPr>
              <a:spLocks noChangeArrowheads="1"/>
            </p:cNvSpPr>
            <p:nvPr/>
          </p:nvSpPr>
          <p:spPr bwMode="auto">
            <a:xfrm>
              <a:off x="9227876" y="3171215"/>
              <a:ext cx="2243755" cy="1497757"/>
            </a:xfrm>
            <a:custGeom>
              <a:avLst/>
              <a:gdLst>
                <a:gd name="T0" fmla="*/ 3402 w 3433"/>
                <a:gd name="T1" fmla="*/ 342 h 2294"/>
                <a:gd name="T2" fmla="*/ 92 w 3433"/>
                <a:gd name="T3" fmla="*/ 2269 h 2294"/>
                <a:gd name="T4" fmla="*/ 92 w 3433"/>
                <a:gd name="T5" fmla="*/ 2269 h 2294"/>
                <a:gd name="T6" fmla="*/ 0 w 3433"/>
                <a:gd name="T7" fmla="*/ 2217 h 2294"/>
                <a:gd name="T8" fmla="*/ 0 w 3433"/>
                <a:gd name="T9" fmla="*/ 2013 h 2294"/>
                <a:gd name="T10" fmla="*/ 0 w 3433"/>
                <a:gd name="T11" fmla="*/ 2013 h 2294"/>
                <a:gd name="T12" fmla="*/ 31 w 3433"/>
                <a:gd name="T13" fmla="*/ 1960 h 2294"/>
                <a:gd name="T14" fmla="*/ 3341 w 3433"/>
                <a:gd name="T15" fmla="*/ 24 h 2294"/>
                <a:gd name="T16" fmla="*/ 3341 w 3433"/>
                <a:gd name="T17" fmla="*/ 24 h 2294"/>
                <a:gd name="T18" fmla="*/ 3432 w 3433"/>
                <a:gd name="T19" fmla="*/ 77 h 2294"/>
                <a:gd name="T20" fmla="*/ 3432 w 3433"/>
                <a:gd name="T21" fmla="*/ 289 h 2294"/>
                <a:gd name="T22" fmla="*/ 3432 w 3433"/>
                <a:gd name="T23" fmla="*/ 289 h 2294"/>
                <a:gd name="T24" fmla="*/ 3402 w 3433"/>
                <a:gd name="T25" fmla="*/ 342 h 2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33" h="2294">
                  <a:moveTo>
                    <a:pt x="3402" y="342"/>
                  </a:moveTo>
                  <a:lnTo>
                    <a:pt x="92" y="2269"/>
                  </a:lnTo>
                  <a:lnTo>
                    <a:pt x="92" y="2269"/>
                  </a:lnTo>
                  <a:cubicBezTo>
                    <a:pt x="51" y="2293"/>
                    <a:pt x="0" y="2264"/>
                    <a:pt x="0" y="2217"/>
                  </a:cubicBezTo>
                  <a:lnTo>
                    <a:pt x="0" y="2013"/>
                  </a:lnTo>
                  <a:lnTo>
                    <a:pt x="0" y="2013"/>
                  </a:lnTo>
                  <a:cubicBezTo>
                    <a:pt x="0" y="1991"/>
                    <a:pt x="12" y="1971"/>
                    <a:pt x="31" y="1960"/>
                  </a:cubicBezTo>
                  <a:lnTo>
                    <a:pt x="3341" y="24"/>
                  </a:lnTo>
                  <a:lnTo>
                    <a:pt x="3341" y="24"/>
                  </a:lnTo>
                  <a:cubicBezTo>
                    <a:pt x="3381" y="0"/>
                    <a:pt x="3432" y="29"/>
                    <a:pt x="3432" y="77"/>
                  </a:cubicBezTo>
                  <a:lnTo>
                    <a:pt x="3432" y="289"/>
                  </a:lnTo>
                  <a:lnTo>
                    <a:pt x="3432" y="289"/>
                  </a:lnTo>
                  <a:cubicBezTo>
                    <a:pt x="3432" y="311"/>
                    <a:pt x="3420" y="331"/>
                    <a:pt x="3402" y="342"/>
                  </a:cubicBezTo>
                </a:path>
              </a:pathLst>
            </a:custGeom>
            <a:solidFill>
              <a:srgbClr val="15466D"/>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77" name="Freeform 42">
              <a:extLst>
                <a:ext uri="{FF2B5EF4-FFF2-40B4-BE49-F238E27FC236}">
                  <a16:creationId xmlns:a16="http://schemas.microsoft.com/office/drawing/2014/main" id="{5713D884-E108-4B85-A4C5-9508EB6CF811}"/>
                </a:ext>
              </a:extLst>
            </p:cNvPr>
            <p:cNvSpPr>
              <a:spLocks noChangeArrowheads="1"/>
            </p:cNvSpPr>
            <p:nvPr/>
          </p:nvSpPr>
          <p:spPr bwMode="auto">
            <a:xfrm>
              <a:off x="9227877" y="3492348"/>
              <a:ext cx="2243101" cy="1477302"/>
            </a:xfrm>
            <a:custGeom>
              <a:avLst/>
              <a:gdLst>
                <a:gd name="connsiteX0" fmla="*/ 554963 w 2243101"/>
                <a:gd name="connsiteY0" fmla="*/ 964193 h 1477302"/>
                <a:gd name="connsiteX1" fmla="*/ 592689 w 2243101"/>
                <a:gd name="connsiteY1" fmla="*/ 1002393 h 1477302"/>
                <a:gd name="connsiteX2" fmla="*/ 592689 w 2243101"/>
                <a:gd name="connsiteY2" fmla="*/ 1128767 h 1477302"/>
                <a:gd name="connsiteX3" fmla="*/ 563969 w 2243101"/>
                <a:gd name="connsiteY3" fmla="*/ 1178926 h 1477302"/>
                <a:gd name="connsiteX4" fmla="*/ 60052 w 2243101"/>
                <a:gd name="connsiteY4" fmla="*/ 1472062 h 1477302"/>
                <a:gd name="connsiteX5" fmla="*/ 0 w 2243101"/>
                <a:gd name="connsiteY5" fmla="*/ 1437537 h 1477302"/>
                <a:gd name="connsiteX6" fmla="*/ 0 w 2243101"/>
                <a:gd name="connsiteY6" fmla="*/ 1304649 h 1477302"/>
                <a:gd name="connsiteX7" fmla="*/ 20235 w 2243101"/>
                <a:gd name="connsiteY7" fmla="*/ 1270124 h 1477302"/>
                <a:gd name="connsiteX8" fmla="*/ 535248 w 2243101"/>
                <a:gd name="connsiteY8" fmla="*/ 969170 h 1477302"/>
                <a:gd name="connsiteX9" fmla="*/ 554963 w 2243101"/>
                <a:gd name="connsiteY9" fmla="*/ 964193 h 1477302"/>
                <a:gd name="connsiteX10" fmla="*/ 2203940 w 2243101"/>
                <a:gd name="connsiteY10" fmla="*/ 1 h 1477302"/>
                <a:gd name="connsiteX11" fmla="*/ 2243101 w 2243101"/>
                <a:gd name="connsiteY11" fmla="*/ 40227 h 1477302"/>
                <a:gd name="connsiteX12" fmla="*/ 2243101 w 2243101"/>
                <a:gd name="connsiteY12" fmla="*/ 179336 h 1477302"/>
                <a:gd name="connsiteX13" fmla="*/ 2223490 w 2243101"/>
                <a:gd name="connsiteY13" fmla="*/ 213296 h 1477302"/>
                <a:gd name="connsiteX14" fmla="*/ 702324 w 2243101"/>
                <a:gd name="connsiteY14" fmla="*/ 1098889 h 1477302"/>
                <a:gd name="connsiteX15" fmla="*/ 648067 w 2243101"/>
                <a:gd name="connsiteY15" fmla="*/ 1066888 h 1477302"/>
                <a:gd name="connsiteX16" fmla="*/ 648067 w 2243101"/>
                <a:gd name="connsiteY16" fmla="*/ 936922 h 1477302"/>
                <a:gd name="connsiteX17" fmla="*/ 677484 w 2243101"/>
                <a:gd name="connsiteY17" fmla="*/ 885981 h 1477302"/>
                <a:gd name="connsiteX18" fmla="*/ 2183614 w 2243101"/>
                <a:gd name="connsiteY18" fmla="*/ 5613 h 1477302"/>
                <a:gd name="connsiteX19" fmla="*/ 2203940 w 2243101"/>
                <a:gd name="connsiteY19" fmla="*/ 1 h 1477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243101" h="1477302">
                  <a:moveTo>
                    <a:pt x="554963" y="964193"/>
                  </a:moveTo>
                  <a:cubicBezTo>
                    <a:pt x="574698" y="964651"/>
                    <a:pt x="592689" y="980407"/>
                    <a:pt x="592689" y="1002393"/>
                  </a:cubicBezTo>
                  <a:lnTo>
                    <a:pt x="592689" y="1128767"/>
                  </a:lnTo>
                  <a:cubicBezTo>
                    <a:pt x="592689" y="1149612"/>
                    <a:pt x="581593" y="1168503"/>
                    <a:pt x="563969" y="1178926"/>
                  </a:cubicBezTo>
                  <a:lnTo>
                    <a:pt x="60052" y="1472062"/>
                  </a:lnTo>
                  <a:cubicBezTo>
                    <a:pt x="33290" y="1487045"/>
                    <a:pt x="0" y="1468154"/>
                    <a:pt x="0" y="1437537"/>
                  </a:cubicBezTo>
                  <a:lnTo>
                    <a:pt x="0" y="1304649"/>
                  </a:lnTo>
                  <a:cubicBezTo>
                    <a:pt x="0" y="1290318"/>
                    <a:pt x="7833" y="1277289"/>
                    <a:pt x="20235" y="1270124"/>
                  </a:cubicBezTo>
                  <a:lnTo>
                    <a:pt x="535248" y="969170"/>
                  </a:lnTo>
                  <a:cubicBezTo>
                    <a:pt x="541612" y="965588"/>
                    <a:pt x="548384" y="964040"/>
                    <a:pt x="554963" y="964193"/>
                  </a:cubicBezTo>
                  <a:close/>
                  <a:moveTo>
                    <a:pt x="2203940" y="1"/>
                  </a:moveTo>
                  <a:cubicBezTo>
                    <a:pt x="2224348" y="184"/>
                    <a:pt x="2243101" y="16716"/>
                    <a:pt x="2243101" y="40227"/>
                  </a:cubicBezTo>
                  <a:lnTo>
                    <a:pt x="2243101" y="179336"/>
                  </a:lnTo>
                  <a:cubicBezTo>
                    <a:pt x="2243101" y="193050"/>
                    <a:pt x="2235257" y="206112"/>
                    <a:pt x="2223490" y="213296"/>
                  </a:cubicBezTo>
                  <a:lnTo>
                    <a:pt x="702324" y="1098889"/>
                  </a:lnTo>
                  <a:cubicBezTo>
                    <a:pt x="678137" y="1112604"/>
                    <a:pt x="648067" y="1094971"/>
                    <a:pt x="648067" y="1066888"/>
                  </a:cubicBezTo>
                  <a:lnTo>
                    <a:pt x="648067" y="936922"/>
                  </a:lnTo>
                  <a:cubicBezTo>
                    <a:pt x="648067" y="916023"/>
                    <a:pt x="659180" y="896430"/>
                    <a:pt x="677484" y="885981"/>
                  </a:cubicBezTo>
                  <a:lnTo>
                    <a:pt x="2183614" y="5613"/>
                  </a:lnTo>
                  <a:cubicBezTo>
                    <a:pt x="2190151" y="1695"/>
                    <a:pt x="2197138" y="-61"/>
                    <a:pt x="2203940" y="1"/>
                  </a:cubicBezTo>
                  <a:close/>
                </a:path>
              </a:pathLst>
            </a:custGeom>
            <a:solidFill>
              <a:srgbClr val="299C47"/>
            </a:solidFill>
            <a:ln>
              <a:noFill/>
            </a:ln>
            <a:effectLst/>
          </p:spPr>
          <p:txBody>
            <a:bodyPr wrap="square"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78" name="Freeform 58">
              <a:extLst>
                <a:ext uri="{FF2B5EF4-FFF2-40B4-BE49-F238E27FC236}">
                  <a16:creationId xmlns:a16="http://schemas.microsoft.com/office/drawing/2014/main" id="{0E1A12BD-75DA-4DB4-BDBA-37006020DDEC}"/>
                </a:ext>
              </a:extLst>
            </p:cNvPr>
            <p:cNvSpPr>
              <a:spLocks noChangeArrowheads="1"/>
            </p:cNvSpPr>
            <p:nvPr/>
          </p:nvSpPr>
          <p:spPr bwMode="auto">
            <a:xfrm>
              <a:off x="9227876" y="3796240"/>
              <a:ext cx="2243755" cy="1497757"/>
            </a:xfrm>
            <a:custGeom>
              <a:avLst/>
              <a:gdLst>
                <a:gd name="T0" fmla="*/ 3402 w 3433"/>
                <a:gd name="T1" fmla="*/ 342 h 2294"/>
                <a:gd name="T2" fmla="*/ 92 w 3433"/>
                <a:gd name="T3" fmla="*/ 2270 h 2294"/>
                <a:gd name="T4" fmla="*/ 92 w 3433"/>
                <a:gd name="T5" fmla="*/ 2270 h 2294"/>
                <a:gd name="T6" fmla="*/ 0 w 3433"/>
                <a:gd name="T7" fmla="*/ 2217 h 2294"/>
                <a:gd name="T8" fmla="*/ 0 w 3433"/>
                <a:gd name="T9" fmla="*/ 2013 h 2294"/>
                <a:gd name="T10" fmla="*/ 0 w 3433"/>
                <a:gd name="T11" fmla="*/ 2013 h 2294"/>
                <a:gd name="T12" fmla="*/ 31 w 3433"/>
                <a:gd name="T13" fmla="*/ 1960 h 2294"/>
                <a:gd name="T14" fmla="*/ 3341 w 3433"/>
                <a:gd name="T15" fmla="*/ 24 h 2294"/>
                <a:gd name="T16" fmla="*/ 3341 w 3433"/>
                <a:gd name="T17" fmla="*/ 24 h 2294"/>
                <a:gd name="T18" fmla="*/ 3432 w 3433"/>
                <a:gd name="T19" fmla="*/ 77 h 2294"/>
                <a:gd name="T20" fmla="*/ 3432 w 3433"/>
                <a:gd name="T21" fmla="*/ 290 h 2294"/>
                <a:gd name="T22" fmla="*/ 3432 w 3433"/>
                <a:gd name="T23" fmla="*/ 290 h 2294"/>
                <a:gd name="T24" fmla="*/ 3402 w 3433"/>
                <a:gd name="T25" fmla="*/ 342 h 2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33" h="2294">
                  <a:moveTo>
                    <a:pt x="3402" y="342"/>
                  </a:moveTo>
                  <a:lnTo>
                    <a:pt x="92" y="2270"/>
                  </a:lnTo>
                  <a:lnTo>
                    <a:pt x="92" y="2270"/>
                  </a:lnTo>
                  <a:cubicBezTo>
                    <a:pt x="51" y="2293"/>
                    <a:pt x="0" y="2264"/>
                    <a:pt x="0" y="2217"/>
                  </a:cubicBezTo>
                  <a:lnTo>
                    <a:pt x="0" y="2013"/>
                  </a:lnTo>
                  <a:lnTo>
                    <a:pt x="0" y="2013"/>
                  </a:lnTo>
                  <a:cubicBezTo>
                    <a:pt x="0" y="1991"/>
                    <a:pt x="12" y="1971"/>
                    <a:pt x="31" y="1960"/>
                  </a:cubicBezTo>
                  <a:lnTo>
                    <a:pt x="3341" y="24"/>
                  </a:lnTo>
                  <a:lnTo>
                    <a:pt x="3341" y="24"/>
                  </a:lnTo>
                  <a:cubicBezTo>
                    <a:pt x="3381" y="0"/>
                    <a:pt x="3432" y="30"/>
                    <a:pt x="3432" y="77"/>
                  </a:cubicBezTo>
                  <a:lnTo>
                    <a:pt x="3432" y="290"/>
                  </a:lnTo>
                  <a:lnTo>
                    <a:pt x="3432" y="290"/>
                  </a:lnTo>
                  <a:cubicBezTo>
                    <a:pt x="3432" y="311"/>
                    <a:pt x="3420" y="331"/>
                    <a:pt x="3402" y="342"/>
                  </a:cubicBezTo>
                </a:path>
              </a:pathLst>
            </a:custGeom>
            <a:solidFill>
              <a:srgbClr val="494A4A"/>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79" name="Freeform 44">
              <a:extLst>
                <a:ext uri="{FF2B5EF4-FFF2-40B4-BE49-F238E27FC236}">
                  <a16:creationId xmlns:a16="http://schemas.microsoft.com/office/drawing/2014/main" id="{38758FCD-37F9-44EC-876E-319EA393F3FE}"/>
                </a:ext>
              </a:extLst>
            </p:cNvPr>
            <p:cNvSpPr>
              <a:spLocks noChangeArrowheads="1"/>
            </p:cNvSpPr>
            <p:nvPr/>
          </p:nvSpPr>
          <p:spPr bwMode="auto">
            <a:xfrm>
              <a:off x="9227877" y="4117434"/>
              <a:ext cx="2243099" cy="1477208"/>
            </a:xfrm>
            <a:custGeom>
              <a:avLst/>
              <a:gdLst>
                <a:gd name="connsiteX0" fmla="*/ 1682820 w 2243099"/>
                <a:gd name="connsiteY0" fmla="*/ 293738 h 1477208"/>
                <a:gd name="connsiteX1" fmla="*/ 1710247 w 2243099"/>
                <a:gd name="connsiteY1" fmla="*/ 309422 h 1477208"/>
                <a:gd name="connsiteX2" fmla="*/ 1710247 w 2243099"/>
                <a:gd name="connsiteY2" fmla="*/ 472790 h 1477208"/>
                <a:gd name="connsiteX3" fmla="*/ 1680208 w 2243099"/>
                <a:gd name="connsiteY3" fmla="*/ 525068 h 1477208"/>
                <a:gd name="connsiteX4" fmla="*/ 60077 w 2243099"/>
                <a:gd name="connsiteY4" fmla="*/ 1471952 h 1477208"/>
                <a:gd name="connsiteX5" fmla="*/ 0 w 2243099"/>
                <a:gd name="connsiteY5" fmla="*/ 1437318 h 1477208"/>
                <a:gd name="connsiteX6" fmla="*/ 0 w 2243099"/>
                <a:gd name="connsiteY6" fmla="*/ 1304009 h 1477208"/>
                <a:gd name="connsiteX7" fmla="*/ 20243 w 2243099"/>
                <a:gd name="connsiteY7" fmla="*/ 1269375 h 1477208"/>
                <a:gd name="connsiteX8" fmla="*/ 2203873 w 2243099"/>
                <a:gd name="connsiteY8" fmla="*/ 5 h 1477208"/>
                <a:gd name="connsiteX9" fmla="*/ 2243099 w 2243099"/>
                <a:gd name="connsiteY9" fmla="*/ 40036 h 1477208"/>
                <a:gd name="connsiteX10" fmla="*/ 2243099 w 2243099"/>
                <a:gd name="connsiteY10" fmla="*/ 178785 h 1477208"/>
                <a:gd name="connsiteX11" fmla="*/ 2223455 w 2243099"/>
                <a:gd name="connsiteY11" fmla="*/ 212658 h 1477208"/>
                <a:gd name="connsiteX12" fmla="*/ 1803734 w 2243099"/>
                <a:gd name="connsiteY12" fmla="*/ 456283 h 1477208"/>
                <a:gd name="connsiteX13" fmla="*/ 1759863 w 2243099"/>
                <a:gd name="connsiteY13" fmla="*/ 431530 h 1477208"/>
                <a:gd name="connsiteX14" fmla="*/ 1759863 w 2243099"/>
                <a:gd name="connsiteY14" fmla="*/ 286918 h 1477208"/>
                <a:gd name="connsiteX15" fmla="*/ 1790638 w 2243099"/>
                <a:gd name="connsiteY15" fmla="*/ 234805 h 1477208"/>
                <a:gd name="connsiteX16" fmla="*/ 2183513 w 2243099"/>
                <a:gd name="connsiteY16" fmla="*/ 5512 h 1477208"/>
                <a:gd name="connsiteX17" fmla="*/ 2203873 w 2243099"/>
                <a:gd name="connsiteY17" fmla="*/ 5 h 14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43099" h="1477208">
                  <a:moveTo>
                    <a:pt x="1682820" y="293738"/>
                  </a:moveTo>
                  <a:cubicBezTo>
                    <a:pt x="1695228" y="286550"/>
                    <a:pt x="1710247" y="295699"/>
                    <a:pt x="1710247" y="309422"/>
                  </a:cubicBezTo>
                  <a:lnTo>
                    <a:pt x="1710247" y="472790"/>
                  </a:lnTo>
                  <a:cubicBezTo>
                    <a:pt x="1710247" y="494355"/>
                    <a:pt x="1699146" y="513959"/>
                    <a:pt x="1680208" y="525068"/>
                  </a:cubicBezTo>
                  <a:lnTo>
                    <a:pt x="60077" y="1471952"/>
                  </a:lnTo>
                  <a:cubicBezTo>
                    <a:pt x="33304" y="1486982"/>
                    <a:pt x="0" y="1468031"/>
                    <a:pt x="0" y="1437318"/>
                  </a:cubicBezTo>
                  <a:lnTo>
                    <a:pt x="0" y="1304009"/>
                  </a:lnTo>
                  <a:cubicBezTo>
                    <a:pt x="0" y="1289633"/>
                    <a:pt x="7836" y="1276563"/>
                    <a:pt x="20243" y="1269375"/>
                  </a:cubicBezTo>
                  <a:close/>
                  <a:moveTo>
                    <a:pt x="2203873" y="5"/>
                  </a:moveTo>
                  <a:cubicBezTo>
                    <a:pt x="2224315" y="341"/>
                    <a:pt x="2243099" y="17074"/>
                    <a:pt x="2243099" y="40036"/>
                  </a:cubicBezTo>
                  <a:lnTo>
                    <a:pt x="2243099" y="178785"/>
                  </a:lnTo>
                  <a:cubicBezTo>
                    <a:pt x="2243099" y="193116"/>
                    <a:pt x="2235242" y="206144"/>
                    <a:pt x="2223455" y="212658"/>
                  </a:cubicBezTo>
                  <a:lnTo>
                    <a:pt x="1803734" y="456283"/>
                  </a:lnTo>
                  <a:cubicBezTo>
                    <a:pt x="1784090" y="467357"/>
                    <a:pt x="1759863" y="453677"/>
                    <a:pt x="1759863" y="431530"/>
                  </a:cubicBezTo>
                  <a:lnTo>
                    <a:pt x="1759863" y="286918"/>
                  </a:lnTo>
                  <a:cubicBezTo>
                    <a:pt x="1759863" y="265421"/>
                    <a:pt x="1772304" y="245228"/>
                    <a:pt x="1790638" y="234805"/>
                  </a:cubicBezTo>
                  <a:lnTo>
                    <a:pt x="2183513" y="5512"/>
                  </a:lnTo>
                  <a:cubicBezTo>
                    <a:pt x="2190061" y="1603"/>
                    <a:pt x="2197059" y="-107"/>
                    <a:pt x="2203873" y="5"/>
                  </a:cubicBezTo>
                  <a:close/>
                </a:path>
              </a:pathLst>
            </a:custGeom>
            <a:solidFill>
              <a:srgbClr val="717171"/>
            </a:solidFill>
            <a:ln>
              <a:noFill/>
            </a:ln>
            <a:effectLst/>
          </p:spPr>
          <p:txBody>
            <a:bodyPr wrap="square"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80" name="Freeform 61">
              <a:extLst>
                <a:ext uri="{FF2B5EF4-FFF2-40B4-BE49-F238E27FC236}">
                  <a16:creationId xmlns:a16="http://schemas.microsoft.com/office/drawing/2014/main" id="{E6C7AEE2-9AE6-484E-BA23-6E0D43BD4763}"/>
                </a:ext>
              </a:extLst>
            </p:cNvPr>
            <p:cNvSpPr>
              <a:spLocks noChangeArrowheads="1"/>
            </p:cNvSpPr>
            <p:nvPr/>
          </p:nvSpPr>
          <p:spPr bwMode="auto">
            <a:xfrm>
              <a:off x="9227876" y="4418385"/>
              <a:ext cx="2243755" cy="1497757"/>
            </a:xfrm>
            <a:custGeom>
              <a:avLst/>
              <a:gdLst>
                <a:gd name="T0" fmla="*/ 3402 w 3433"/>
                <a:gd name="T1" fmla="*/ 342 h 2294"/>
                <a:gd name="T2" fmla="*/ 92 w 3433"/>
                <a:gd name="T3" fmla="*/ 2270 h 2294"/>
                <a:gd name="T4" fmla="*/ 92 w 3433"/>
                <a:gd name="T5" fmla="*/ 2270 h 2294"/>
                <a:gd name="T6" fmla="*/ 0 w 3433"/>
                <a:gd name="T7" fmla="*/ 2217 h 2294"/>
                <a:gd name="T8" fmla="*/ 0 w 3433"/>
                <a:gd name="T9" fmla="*/ 2013 h 2294"/>
                <a:gd name="T10" fmla="*/ 0 w 3433"/>
                <a:gd name="T11" fmla="*/ 2013 h 2294"/>
                <a:gd name="T12" fmla="*/ 31 w 3433"/>
                <a:gd name="T13" fmla="*/ 1960 h 2294"/>
                <a:gd name="T14" fmla="*/ 3341 w 3433"/>
                <a:gd name="T15" fmla="*/ 24 h 2294"/>
                <a:gd name="T16" fmla="*/ 3341 w 3433"/>
                <a:gd name="T17" fmla="*/ 24 h 2294"/>
                <a:gd name="T18" fmla="*/ 3432 w 3433"/>
                <a:gd name="T19" fmla="*/ 77 h 2294"/>
                <a:gd name="T20" fmla="*/ 3432 w 3433"/>
                <a:gd name="T21" fmla="*/ 290 h 2294"/>
                <a:gd name="T22" fmla="*/ 3432 w 3433"/>
                <a:gd name="T23" fmla="*/ 290 h 2294"/>
                <a:gd name="T24" fmla="*/ 3402 w 3433"/>
                <a:gd name="T25" fmla="*/ 342 h 2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33" h="2294">
                  <a:moveTo>
                    <a:pt x="3402" y="342"/>
                  </a:moveTo>
                  <a:lnTo>
                    <a:pt x="92" y="2270"/>
                  </a:lnTo>
                  <a:lnTo>
                    <a:pt x="92" y="2270"/>
                  </a:lnTo>
                  <a:cubicBezTo>
                    <a:pt x="51" y="2293"/>
                    <a:pt x="0" y="2264"/>
                    <a:pt x="0" y="2217"/>
                  </a:cubicBezTo>
                  <a:lnTo>
                    <a:pt x="0" y="2013"/>
                  </a:lnTo>
                  <a:lnTo>
                    <a:pt x="0" y="2013"/>
                  </a:lnTo>
                  <a:cubicBezTo>
                    <a:pt x="0" y="1992"/>
                    <a:pt x="12" y="1972"/>
                    <a:pt x="31" y="1960"/>
                  </a:cubicBezTo>
                  <a:lnTo>
                    <a:pt x="3341" y="24"/>
                  </a:lnTo>
                  <a:lnTo>
                    <a:pt x="3341" y="24"/>
                  </a:lnTo>
                  <a:cubicBezTo>
                    <a:pt x="3381" y="0"/>
                    <a:pt x="3432" y="30"/>
                    <a:pt x="3432" y="77"/>
                  </a:cubicBezTo>
                  <a:lnTo>
                    <a:pt x="3432" y="290"/>
                  </a:lnTo>
                  <a:lnTo>
                    <a:pt x="3432" y="290"/>
                  </a:lnTo>
                  <a:cubicBezTo>
                    <a:pt x="3432" y="312"/>
                    <a:pt x="3420" y="332"/>
                    <a:pt x="3402" y="342"/>
                  </a:cubicBezTo>
                </a:path>
              </a:pathLst>
            </a:custGeom>
            <a:solidFill>
              <a:srgbClr val="2576B7"/>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81" name="Freeform 62">
              <a:extLst>
                <a:ext uri="{FF2B5EF4-FFF2-40B4-BE49-F238E27FC236}">
                  <a16:creationId xmlns:a16="http://schemas.microsoft.com/office/drawing/2014/main" id="{9CE66FB5-8F9A-499C-9870-FDD15C627D60}"/>
                </a:ext>
              </a:extLst>
            </p:cNvPr>
            <p:cNvSpPr>
              <a:spLocks noChangeArrowheads="1"/>
            </p:cNvSpPr>
            <p:nvPr/>
          </p:nvSpPr>
          <p:spPr bwMode="auto">
            <a:xfrm>
              <a:off x="10325270" y="2848622"/>
              <a:ext cx="34564" cy="72007"/>
            </a:xfrm>
            <a:custGeom>
              <a:avLst/>
              <a:gdLst>
                <a:gd name="T0" fmla="*/ 25 w 52"/>
                <a:gd name="T1" fmla="*/ 9 h 112"/>
                <a:gd name="T2" fmla="*/ 25 w 52"/>
                <a:gd name="T3" fmla="*/ 9 h 112"/>
                <a:gd name="T4" fmla="*/ 51 w 52"/>
                <a:gd name="T5" fmla="*/ 40 h 112"/>
                <a:gd name="T6" fmla="*/ 51 w 52"/>
                <a:gd name="T7" fmla="*/ 40 h 112"/>
                <a:gd name="T8" fmla="*/ 25 w 52"/>
                <a:gd name="T9" fmla="*/ 102 h 112"/>
                <a:gd name="T10" fmla="*/ 25 w 52"/>
                <a:gd name="T11" fmla="*/ 102 h 112"/>
                <a:gd name="T12" fmla="*/ 0 w 52"/>
                <a:gd name="T13" fmla="*/ 71 h 112"/>
                <a:gd name="T14" fmla="*/ 0 w 52"/>
                <a:gd name="T15" fmla="*/ 71 h 112"/>
                <a:gd name="T16" fmla="*/ 25 w 52"/>
                <a:gd name="T17" fmla="*/ 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112">
                  <a:moveTo>
                    <a:pt x="25" y="9"/>
                  </a:moveTo>
                  <a:lnTo>
                    <a:pt x="25" y="9"/>
                  </a:lnTo>
                  <a:cubicBezTo>
                    <a:pt x="39" y="0"/>
                    <a:pt x="51" y="14"/>
                    <a:pt x="51" y="40"/>
                  </a:cubicBezTo>
                  <a:lnTo>
                    <a:pt x="51" y="40"/>
                  </a:lnTo>
                  <a:cubicBezTo>
                    <a:pt x="51" y="66"/>
                    <a:pt x="39" y="93"/>
                    <a:pt x="25" y="102"/>
                  </a:cubicBezTo>
                  <a:lnTo>
                    <a:pt x="25" y="102"/>
                  </a:lnTo>
                  <a:cubicBezTo>
                    <a:pt x="11" y="111"/>
                    <a:pt x="0" y="97"/>
                    <a:pt x="0" y="71"/>
                  </a:cubicBezTo>
                  <a:lnTo>
                    <a:pt x="0" y="71"/>
                  </a:lnTo>
                  <a:cubicBezTo>
                    <a:pt x="0" y="46"/>
                    <a:pt x="11" y="18"/>
                    <a:pt x="25" y="9"/>
                  </a:cubicBezTo>
                </a:path>
              </a:pathLst>
            </a:custGeom>
            <a:solidFill>
              <a:srgbClr val="717171"/>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82" name="Freeform 47">
              <a:extLst>
                <a:ext uri="{FF2B5EF4-FFF2-40B4-BE49-F238E27FC236}">
                  <a16:creationId xmlns:a16="http://schemas.microsoft.com/office/drawing/2014/main" id="{B13C842E-D81A-492A-A0A6-9B27614B7E3B}"/>
                </a:ext>
              </a:extLst>
            </p:cNvPr>
            <p:cNvSpPr>
              <a:spLocks noChangeArrowheads="1"/>
            </p:cNvSpPr>
            <p:nvPr/>
          </p:nvSpPr>
          <p:spPr bwMode="auto">
            <a:xfrm>
              <a:off x="9346021" y="4935726"/>
              <a:ext cx="3296788" cy="1960491"/>
            </a:xfrm>
            <a:custGeom>
              <a:avLst/>
              <a:gdLst>
                <a:gd name="connsiteX0" fmla="*/ 883514 w 3296788"/>
                <a:gd name="connsiteY0" fmla="*/ 1817173 h 1960491"/>
                <a:gd name="connsiteX1" fmla="*/ 899862 w 3296788"/>
                <a:gd name="connsiteY1" fmla="*/ 1820927 h 1960491"/>
                <a:gd name="connsiteX2" fmla="*/ 986398 w 3296788"/>
                <a:gd name="connsiteY2" fmla="*/ 1869893 h 1960491"/>
                <a:gd name="connsiteX3" fmla="*/ 986398 w 3296788"/>
                <a:gd name="connsiteY3" fmla="*/ 1901883 h 1960491"/>
                <a:gd name="connsiteX4" fmla="*/ 893355 w 3296788"/>
                <a:gd name="connsiteY4" fmla="*/ 1955419 h 1960491"/>
                <a:gd name="connsiteX5" fmla="*/ 860172 w 3296788"/>
                <a:gd name="connsiteY5" fmla="*/ 1956724 h 1960491"/>
                <a:gd name="connsiteX6" fmla="*/ 775588 w 3296788"/>
                <a:gd name="connsiteY6" fmla="*/ 1908412 h 1960491"/>
                <a:gd name="connsiteX7" fmla="*/ 775588 w 3296788"/>
                <a:gd name="connsiteY7" fmla="*/ 1876421 h 1960491"/>
                <a:gd name="connsiteX8" fmla="*/ 866679 w 3296788"/>
                <a:gd name="connsiteY8" fmla="*/ 1822233 h 1960491"/>
                <a:gd name="connsiteX9" fmla="*/ 883514 w 3296788"/>
                <a:gd name="connsiteY9" fmla="*/ 1817173 h 1960491"/>
                <a:gd name="connsiteX10" fmla="*/ 1076253 w 3296788"/>
                <a:gd name="connsiteY10" fmla="*/ 1705153 h 1960491"/>
                <a:gd name="connsiteX11" fmla="*/ 1092844 w 3296788"/>
                <a:gd name="connsiteY11" fmla="*/ 1709197 h 1960491"/>
                <a:gd name="connsiteX12" fmla="*/ 1179380 w 3296788"/>
                <a:gd name="connsiteY12" fmla="*/ 1757084 h 1960491"/>
                <a:gd name="connsiteX13" fmla="*/ 1178729 w 3296788"/>
                <a:gd name="connsiteY13" fmla="*/ 1788145 h 1960491"/>
                <a:gd name="connsiteX14" fmla="*/ 1086337 w 3296788"/>
                <a:gd name="connsiteY14" fmla="*/ 1843150 h 1960491"/>
                <a:gd name="connsiteX15" fmla="*/ 1053154 w 3296788"/>
                <a:gd name="connsiteY15" fmla="*/ 1843150 h 1960491"/>
                <a:gd name="connsiteX16" fmla="*/ 968570 w 3296788"/>
                <a:gd name="connsiteY16" fmla="*/ 1795264 h 1960491"/>
                <a:gd name="connsiteX17" fmla="*/ 968570 w 3296788"/>
                <a:gd name="connsiteY17" fmla="*/ 1763555 h 1960491"/>
                <a:gd name="connsiteX18" fmla="*/ 1059661 w 3296788"/>
                <a:gd name="connsiteY18" fmla="*/ 1709844 h 1960491"/>
                <a:gd name="connsiteX19" fmla="*/ 1076253 w 3296788"/>
                <a:gd name="connsiteY19" fmla="*/ 1705153 h 1960491"/>
                <a:gd name="connsiteX20" fmla="*/ 693747 w 3296788"/>
                <a:gd name="connsiteY20" fmla="*/ 1699148 h 1960491"/>
                <a:gd name="connsiteX21" fmla="*/ 710139 w 3296788"/>
                <a:gd name="connsiteY21" fmla="*/ 1703435 h 1960491"/>
                <a:gd name="connsiteX22" fmla="*/ 796915 w 3296788"/>
                <a:gd name="connsiteY22" fmla="*/ 1751969 h 1960491"/>
                <a:gd name="connsiteX23" fmla="*/ 796262 w 3296788"/>
                <a:gd name="connsiteY23" fmla="*/ 1783030 h 1960491"/>
                <a:gd name="connsiteX24" fmla="*/ 703615 w 3296788"/>
                <a:gd name="connsiteY24" fmla="*/ 1837388 h 1960491"/>
                <a:gd name="connsiteX25" fmla="*/ 670340 w 3296788"/>
                <a:gd name="connsiteY25" fmla="*/ 1838035 h 1960491"/>
                <a:gd name="connsiteX26" fmla="*/ 584870 w 3296788"/>
                <a:gd name="connsiteY26" fmla="*/ 1789502 h 1960491"/>
                <a:gd name="connsiteX27" fmla="*/ 584870 w 3296788"/>
                <a:gd name="connsiteY27" fmla="*/ 1758440 h 1960491"/>
                <a:gd name="connsiteX28" fmla="*/ 676865 w 3296788"/>
                <a:gd name="connsiteY28" fmla="*/ 1704082 h 1960491"/>
                <a:gd name="connsiteX29" fmla="*/ 693747 w 3296788"/>
                <a:gd name="connsiteY29" fmla="*/ 1699148 h 1960491"/>
                <a:gd name="connsiteX30" fmla="*/ 1266684 w 3296788"/>
                <a:gd name="connsiteY30" fmla="*/ 1589704 h 1960491"/>
                <a:gd name="connsiteX31" fmla="*/ 1283321 w 3296788"/>
                <a:gd name="connsiteY31" fmla="*/ 1594010 h 1960491"/>
                <a:gd name="connsiteX32" fmla="*/ 1370097 w 3296788"/>
                <a:gd name="connsiteY32" fmla="*/ 1642108 h 1960491"/>
                <a:gd name="connsiteX33" fmla="*/ 1369444 w 3296788"/>
                <a:gd name="connsiteY33" fmla="*/ 1673957 h 1960491"/>
                <a:gd name="connsiteX34" fmla="*/ 1276797 w 3296788"/>
                <a:gd name="connsiteY34" fmla="*/ 1728555 h 1960491"/>
                <a:gd name="connsiteX35" fmla="*/ 1242870 w 3296788"/>
                <a:gd name="connsiteY35" fmla="*/ 1729205 h 1960491"/>
                <a:gd name="connsiteX36" fmla="*/ 1158052 w 3296788"/>
                <a:gd name="connsiteY36" fmla="*/ 1680457 h 1960491"/>
                <a:gd name="connsiteX37" fmla="*/ 1158052 w 3296788"/>
                <a:gd name="connsiteY37" fmla="*/ 1649258 h 1960491"/>
                <a:gd name="connsiteX38" fmla="*/ 1250047 w 3296788"/>
                <a:gd name="connsiteY38" fmla="*/ 1594660 h 1960491"/>
                <a:gd name="connsiteX39" fmla="*/ 1266684 w 3296788"/>
                <a:gd name="connsiteY39" fmla="*/ 1589704 h 1960491"/>
                <a:gd name="connsiteX40" fmla="*/ 883514 w 3296788"/>
                <a:gd name="connsiteY40" fmla="*/ 1586662 h 1960491"/>
                <a:gd name="connsiteX41" fmla="*/ 899862 w 3296788"/>
                <a:gd name="connsiteY41" fmla="*/ 1590480 h 1960491"/>
                <a:gd name="connsiteX42" fmla="*/ 986398 w 3296788"/>
                <a:gd name="connsiteY42" fmla="*/ 1639229 h 1960491"/>
                <a:gd name="connsiteX43" fmla="*/ 986398 w 3296788"/>
                <a:gd name="connsiteY43" fmla="*/ 1670428 h 1960491"/>
                <a:gd name="connsiteX44" fmla="*/ 893355 w 3296788"/>
                <a:gd name="connsiteY44" fmla="*/ 1725026 h 1960491"/>
                <a:gd name="connsiteX45" fmla="*/ 860172 w 3296788"/>
                <a:gd name="connsiteY45" fmla="*/ 1725676 h 1960491"/>
                <a:gd name="connsiteX46" fmla="*/ 775588 w 3296788"/>
                <a:gd name="connsiteY46" fmla="*/ 1676928 h 1960491"/>
                <a:gd name="connsiteX47" fmla="*/ 775588 w 3296788"/>
                <a:gd name="connsiteY47" fmla="*/ 1645729 h 1960491"/>
                <a:gd name="connsiteX48" fmla="*/ 866679 w 3296788"/>
                <a:gd name="connsiteY48" fmla="*/ 1591130 h 1960491"/>
                <a:gd name="connsiteX49" fmla="*/ 883514 w 3296788"/>
                <a:gd name="connsiteY49" fmla="*/ 1586662 h 1960491"/>
                <a:gd name="connsiteX50" fmla="*/ 500433 w 3296788"/>
                <a:gd name="connsiteY50" fmla="*/ 1581063 h 1960491"/>
                <a:gd name="connsiteX51" fmla="*/ 516781 w 3296788"/>
                <a:gd name="connsiteY51" fmla="*/ 1585369 h 1960491"/>
                <a:gd name="connsiteX52" fmla="*/ 603317 w 3296788"/>
                <a:gd name="connsiteY52" fmla="*/ 1633468 h 1960491"/>
                <a:gd name="connsiteX53" fmla="*/ 602666 w 3296788"/>
                <a:gd name="connsiteY53" fmla="*/ 1665317 h 1960491"/>
                <a:gd name="connsiteX54" fmla="*/ 510274 w 3296788"/>
                <a:gd name="connsiteY54" fmla="*/ 1719915 h 1960491"/>
                <a:gd name="connsiteX55" fmla="*/ 477091 w 3296788"/>
                <a:gd name="connsiteY55" fmla="*/ 1719915 h 1960491"/>
                <a:gd name="connsiteX56" fmla="*/ 392507 w 3296788"/>
                <a:gd name="connsiteY56" fmla="*/ 1671817 h 1960491"/>
                <a:gd name="connsiteX57" fmla="*/ 392507 w 3296788"/>
                <a:gd name="connsiteY57" fmla="*/ 1639968 h 1960491"/>
                <a:gd name="connsiteX58" fmla="*/ 483598 w 3296788"/>
                <a:gd name="connsiteY58" fmla="*/ 1586019 h 1960491"/>
                <a:gd name="connsiteX59" fmla="*/ 500433 w 3296788"/>
                <a:gd name="connsiteY59" fmla="*/ 1581063 h 1960491"/>
                <a:gd name="connsiteX60" fmla="*/ 1076251 w 3296788"/>
                <a:gd name="connsiteY60" fmla="*/ 1471929 h 1960491"/>
                <a:gd name="connsiteX61" fmla="*/ 1092842 w 3296788"/>
                <a:gd name="connsiteY61" fmla="*/ 1476539 h 1960491"/>
                <a:gd name="connsiteX62" fmla="*/ 1179378 w 3296788"/>
                <a:gd name="connsiteY62" fmla="*/ 1524426 h 1960491"/>
                <a:gd name="connsiteX63" fmla="*/ 1178727 w 3296788"/>
                <a:gd name="connsiteY63" fmla="*/ 1556135 h 1960491"/>
                <a:gd name="connsiteX64" fmla="*/ 1086335 w 3296788"/>
                <a:gd name="connsiteY64" fmla="*/ 1610493 h 1960491"/>
                <a:gd name="connsiteX65" fmla="*/ 1053152 w 3296788"/>
                <a:gd name="connsiteY65" fmla="*/ 1610493 h 1960491"/>
                <a:gd name="connsiteX66" fmla="*/ 968568 w 3296788"/>
                <a:gd name="connsiteY66" fmla="*/ 1562606 h 1960491"/>
                <a:gd name="connsiteX67" fmla="*/ 968568 w 3296788"/>
                <a:gd name="connsiteY67" fmla="*/ 1530897 h 1960491"/>
                <a:gd name="connsiteX68" fmla="*/ 1059659 w 3296788"/>
                <a:gd name="connsiteY68" fmla="*/ 1476539 h 1960491"/>
                <a:gd name="connsiteX69" fmla="*/ 1076251 w 3296788"/>
                <a:gd name="connsiteY69" fmla="*/ 1471929 h 1960491"/>
                <a:gd name="connsiteX70" fmla="*/ 693747 w 3296788"/>
                <a:gd name="connsiteY70" fmla="*/ 1468975 h 1960491"/>
                <a:gd name="connsiteX71" fmla="*/ 710139 w 3296788"/>
                <a:gd name="connsiteY71" fmla="*/ 1473037 h 1960491"/>
                <a:gd name="connsiteX72" fmla="*/ 796915 w 3296788"/>
                <a:gd name="connsiteY72" fmla="*/ 1521135 h 1960491"/>
                <a:gd name="connsiteX73" fmla="*/ 796262 w 3296788"/>
                <a:gd name="connsiteY73" fmla="*/ 1552984 h 1960491"/>
                <a:gd name="connsiteX74" fmla="*/ 703615 w 3296788"/>
                <a:gd name="connsiteY74" fmla="*/ 1606932 h 1960491"/>
                <a:gd name="connsiteX75" fmla="*/ 670340 w 3296788"/>
                <a:gd name="connsiteY75" fmla="*/ 1607582 h 1960491"/>
                <a:gd name="connsiteX76" fmla="*/ 584870 w 3296788"/>
                <a:gd name="connsiteY76" fmla="*/ 1559484 h 1960491"/>
                <a:gd name="connsiteX77" fmla="*/ 584870 w 3296788"/>
                <a:gd name="connsiteY77" fmla="*/ 1527635 h 1960491"/>
                <a:gd name="connsiteX78" fmla="*/ 676865 w 3296788"/>
                <a:gd name="connsiteY78" fmla="*/ 1473687 h 1960491"/>
                <a:gd name="connsiteX79" fmla="*/ 693747 w 3296788"/>
                <a:gd name="connsiteY79" fmla="*/ 1468975 h 1960491"/>
                <a:gd name="connsiteX80" fmla="*/ 307453 w 3296788"/>
                <a:gd name="connsiteY80" fmla="*/ 1463207 h 1960491"/>
                <a:gd name="connsiteX81" fmla="*/ 323801 w 3296788"/>
                <a:gd name="connsiteY81" fmla="*/ 1467251 h 1960491"/>
                <a:gd name="connsiteX82" fmla="*/ 410337 w 3296788"/>
                <a:gd name="connsiteY82" fmla="*/ 1515138 h 1960491"/>
                <a:gd name="connsiteX83" fmla="*/ 410337 w 3296788"/>
                <a:gd name="connsiteY83" fmla="*/ 1546846 h 1960491"/>
                <a:gd name="connsiteX84" fmla="*/ 317294 w 3296788"/>
                <a:gd name="connsiteY84" fmla="*/ 1601204 h 1960491"/>
                <a:gd name="connsiteX85" fmla="*/ 284111 w 3296788"/>
                <a:gd name="connsiteY85" fmla="*/ 1601204 h 1960491"/>
                <a:gd name="connsiteX86" fmla="*/ 199527 w 3296788"/>
                <a:gd name="connsiteY86" fmla="*/ 1553318 h 1960491"/>
                <a:gd name="connsiteX87" fmla="*/ 199527 w 3296788"/>
                <a:gd name="connsiteY87" fmla="*/ 1521609 h 1960491"/>
                <a:gd name="connsiteX88" fmla="*/ 290618 w 3296788"/>
                <a:gd name="connsiteY88" fmla="*/ 1467898 h 1960491"/>
                <a:gd name="connsiteX89" fmla="*/ 307453 w 3296788"/>
                <a:gd name="connsiteY89" fmla="*/ 1463207 h 1960491"/>
                <a:gd name="connsiteX90" fmla="*/ 1266682 w 3296788"/>
                <a:gd name="connsiteY90" fmla="*/ 1359198 h 1960491"/>
                <a:gd name="connsiteX91" fmla="*/ 1283319 w 3296788"/>
                <a:gd name="connsiteY91" fmla="*/ 1362935 h 1960491"/>
                <a:gd name="connsiteX92" fmla="*/ 1370095 w 3296788"/>
                <a:gd name="connsiteY92" fmla="*/ 1411683 h 1960491"/>
                <a:gd name="connsiteX93" fmla="*/ 1369442 w 3296788"/>
                <a:gd name="connsiteY93" fmla="*/ 1443532 h 1960491"/>
                <a:gd name="connsiteX94" fmla="*/ 1276795 w 3296788"/>
                <a:gd name="connsiteY94" fmla="*/ 1497480 h 1960491"/>
                <a:gd name="connsiteX95" fmla="*/ 1242868 w 3296788"/>
                <a:gd name="connsiteY95" fmla="*/ 1498130 h 1960491"/>
                <a:gd name="connsiteX96" fmla="*/ 1158050 w 3296788"/>
                <a:gd name="connsiteY96" fmla="*/ 1450032 h 1960491"/>
                <a:gd name="connsiteX97" fmla="*/ 1158050 w 3296788"/>
                <a:gd name="connsiteY97" fmla="*/ 1418183 h 1960491"/>
                <a:gd name="connsiteX98" fmla="*/ 1250045 w 3296788"/>
                <a:gd name="connsiteY98" fmla="*/ 1364235 h 1960491"/>
                <a:gd name="connsiteX99" fmla="*/ 1266682 w 3296788"/>
                <a:gd name="connsiteY99" fmla="*/ 1359198 h 1960491"/>
                <a:gd name="connsiteX100" fmla="*/ 117685 w 3296788"/>
                <a:gd name="connsiteY100" fmla="*/ 1356636 h 1960491"/>
                <a:gd name="connsiteX101" fmla="*/ 134077 w 3296788"/>
                <a:gd name="connsiteY101" fmla="*/ 1360680 h 1960491"/>
                <a:gd name="connsiteX102" fmla="*/ 220853 w 3296788"/>
                <a:gd name="connsiteY102" fmla="*/ 1409214 h 1960491"/>
                <a:gd name="connsiteX103" fmla="*/ 220853 w 3296788"/>
                <a:gd name="connsiteY103" fmla="*/ 1440276 h 1960491"/>
                <a:gd name="connsiteX104" fmla="*/ 127553 w 3296788"/>
                <a:gd name="connsiteY104" fmla="*/ 1494634 h 1960491"/>
                <a:gd name="connsiteX105" fmla="*/ 94278 w 3296788"/>
                <a:gd name="connsiteY105" fmla="*/ 1494634 h 1960491"/>
                <a:gd name="connsiteX106" fmla="*/ 8808 w 3296788"/>
                <a:gd name="connsiteY106" fmla="*/ 1446747 h 1960491"/>
                <a:gd name="connsiteX107" fmla="*/ 8808 w 3296788"/>
                <a:gd name="connsiteY107" fmla="*/ 1415685 h 1960491"/>
                <a:gd name="connsiteX108" fmla="*/ 100803 w 3296788"/>
                <a:gd name="connsiteY108" fmla="*/ 1361327 h 1960491"/>
                <a:gd name="connsiteX109" fmla="*/ 117685 w 3296788"/>
                <a:gd name="connsiteY109" fmla="*/ 1356636 h 1960491"/>
                <a:gd name="connsiteX110" fmla="*/ 883514 w 3296788"/>
                <a:gd name="connsiteY110" fmla="*/ 1356634 h 1960491"/>
                <a:gd name="connsiteX111" fmla="*/ 899862 w 3296788"/>
                <a:gd name="connsiteY111" fmla="*/ 1360679 h 1960491"/>
                <a:gd name="connsiteX112" fmla="*/ 986398 w 3296788"/>
                <a:gd name="connsiteY112" fmla="*/ 1409213 h 1960491"/>
                <a:gd name="connsiteX113" fmla="*/ 986398 w 3296788"/>
                <a:gd name="connsiteY113" fmla="*/ 1440274 h 1960491"/>
                <a:gd name="connsiteX114" fmla="*/ 893355 w 3296788"/>
                <a:gd name="connsiteY114" fmla="*/ 1494633 h 1960491"/>
                <a:gd name="connsiteX115" fmla="*/ 860172 w 3296788"/>
                <a:gd name="connsiteY115" fmla="*/ 1494633 h 1960491"/>
                <a:gd name="connsiteX116" fmla="*/ 775588 w 3296788"/>
                <a:gd name="connsiteY116" fmla="*/ 1446746 h 1960491"/>
                <a:gd name="connsiteX117" fmla="*/ 775588 w 3296788"/>
                <a:gd name="connsiteY117" fmla="*/ 1415684 h 1960491"/>
                <a:gd name="connsiteX118" fmla="*/ 866679 w 3296788"/>
                <a:gd name="connsiteY118" fmla="*/ 1361326 h 1960491"/>
                <a:gd name="connsiteX119" fmla="*/ 883514 w 3296788"/>
                <a:gd name="connsiteY119" fmla="*/ 1356634 h 1960491"/>
                <a:gd name="connsiteX120" fmla="*/ 500432 w 3296788"/>
                <a:gd name="connsiteY120" fmla="*/ 1350483 h 1960491"/>
                <a:gd name="connsiteX121" fmla="*/ 516780 w 3296788"/>
                <a:gd name="connsiteY121" fmla="*/ 1354319 h 1960491"/>
                <a:gd name="connsiteX122" fmla="*/ 603316 w 3296788"/>
                <a:gd name="connsiteY122" fmla="*/ 1402631 h 1960491"/>
                <a:gd name="connsiteX123" fmla="*/ 602665 w 3296788"/>
                <a:gd name="connsiteY123" fmla="*/ 1434622 h 1960491"/>
                <a:gd name="connsiteX124" fmla="*/ 510273 w 3296788"/>
                <a:gd name="connsiteY124" fmla="*/ 1489464 h 1960491"/>
                <a:gd name="connsiteX125" fmla="*/ 477090 w 3296788"/>
                <a:gd name="connsiteY125" fmla="*/ 1490116 h 1960491"/>
                <a:gd name="connsiteX126" fmla="*/ 392506 w 3296788"/>
                <a:gd name="connsiteY126" fmla="*/ 1441151 h 1960491"/>
                <a:gd name="connsiteX127" fmla="*/ 392506 w 3296788"/>
                <a:gd name="connsiteY127" fmla="*/ 1409813 h 1960491"/>
                <a:gd name="connsiteX128" fmla="*/ 483597 w 3296788"/>
                <a:gd name="connsiteY128" fmla="*/ 1354972 h 1960491"/>
                <a:gd name="connsiteX129" fmla="*/ 500432 w 3296788"/>
                <a:gd name="connsiteY129" fmla="*/ 1350483 h 1960491"/>
                <a:gd name="connsiteX130" fmla="*/ 1459575 w 3296788"/>
                <a:gd name="connsiteY130" fmla="*/ 1247184 h 1960491"/>
                <a:gd name="connsiteX131" fmla="*/ 1475923 w 3296788"/>
                <a:gd name="connsiteY131" fmla="*/ 1251228 h 1960491"/>
                <a:gd name="connsiteX132" fmla="*/ 1562459 w 3296788"/>
                <a:gd name="connsiteY132" fmla="*/ 1299762 h 1960491"/>
                <a:gd name="connsiteX133" fmla="*/ 1562459 w 3296788"/>
                <a:gd name="connsiteY133" fmla="*/ 1330824 h 1960491"/>
                <a:gd name="connsiteX134" fmla="*/ 1469416 w 3296788"/>
                <a:gd name="connsiteY134" fmla="*/ 1385182 h 1960491"/>
                <a:gd name="connsiteX135" fmla="*/ 1436233 w 3296788"/>
                <a:gd name="connsiteY135" fmla="*/ 1385182 h 1960491"/>
                <a:gd name="connsiteX136" fmla="*/ 1351649 w 3296788"/>
                <a:gd name="connsiteY136" fmla="*/ 1336648 h 1960491"/>
                <a:gd name="connsiteX137" fmla="*/ 1351649 w 3296788"/>
                <a:gd name="connsiteY137" fmla="*/ 1305586 h 1960491"/>
                <a:gd name="connsiteX138" fmla="*/ 1442740 w 3296788"/>
                <a:gd name="connsiteY138" fmla="*/ 1251875 h 1960491"/>
                <a:gd name="connsiteX139" fmla="*/ 1459575 w 3296788"/>
                <a:gd name="connsiteY139" fmla="*/ 1247184 h 1960491"/>
                <a:gd name="connsiteX140" fmla="*/ 307452 w 3296788"/>
                <a:gd name="connsiteY140" fmla="*/ 1241188 h 1960491"/>
                <a:gd name="connsiteX141" fmla="*/ 323800 w 3296788"/>
                <a:gd name="connsiteY141" fmla="*/ 1245494 h 1960491"/>
                <a:gd name="connsiteX142" fmla="*/ 410336 w 3296788"/>
                <a:gd name="connsiteY142" fmla="*/ 1293592 h 1960491"/>
                <a:gd name="connsiteX143" fmla="*/ 410336 w 3296788"/>
                <a:gd name="connsiteY143" fmla="*/ 1325441 h 1960491"/>
                <a:gd name="connsiteX144" fmla="*/ 317293 w 3296788"/>
                <a:gd name="connsiteY144" fmla="*/ 1380040 h 1960491"/>
                <a:gd name="connsiteX145" fmla="*/ 284110 w 3296788"/>
                <a:gd name="connsiteY145" fmla="*/ 1380690 h 1960491"/>
                <a:gd name="connsiteX146" fmla="*/ 199526 w 3296788"/>
                <a:gd name="connsiteY146" fmla="*/ 1331941 h 1960491"/>
                <a:gd name="connsiteX147" fmla="*/ 199526 w 3296788"/>
                <a:gd name="connsiteY147" fmla="*/ 1300742 h 1960491"/>
                <a:gd name="connsiteX148" fmla="*/ 290617 w 3296788"/>
                <a:gd name="connsiteY148" fmla="*/ 1246144 h 1960491"/>
                <a:gd name="connsiteX149" fmla="*/ 307452 w 3296788"/>
                <a:gd name="connsiteY149" fmla="*/ 1241188 h 1960491"/>
                <a:gd name="connsiteX150" fmla="*/ 1076251 w 3296788"/>
                <a:gd name="connsiteY150" fmla="*/ 1241187 h 1960491"/>
                <a:gd name="connsiteX151" fmla="*/ 1092842 w 3296788"/>
                <a:gd name="connsiteY151" fmla="*/ 1245493 h 1960491"/>
                <a:gd name="connsiteX152" fmla="*/ 1179378 w 3296788"/>
                <a:gd name="connsiteY152" fmla="*/ 1293591 h 1960491"/>
                <a:gd name="connsiteX153" fmla="*/ 1178727 w 3296788"/>
                <a:gd name="connsiteY153" fmla="*/ 1325440 h 1960491"/>
                <a:gd name="connsiteX154" fmla="*/ 1086335 w 3296788"/>
                <a:gd name="connsiteY154" fmla="*/ 1380039 h 1960491"/>
                <a:gd name="connsiteX155" fmla="*/ 1053152 w 3296788"/>
                <a:gd name="connsiteY155" fmla="*/ 1380689 h 1960491"/>
                <a:gd name="connsiteX156" fmla="*/ 968568 w 3296788"/>
                <a:gd name="connsiteY156" fmla="*/ 1331940 h 1960491"/>
                <a:gd name="connsiteX157" fmla="*/ 968568 w 3296788"/>
                <a:gd name="connsiteY157" fmla="*/ 1300741 h 1960491"/>
                <a:gd name="connsiteX158" fmla="*/ 1059659 w 3296788"/>
                <a:gd name="connsiteY158" fmla="*/ 1246143 h 1960491"/>
                <a:gd name="connsiteX159" fmla="*/ 1076251 w 3296788"/>
                <a:gd name="connsiteY159" fmla="*/ 1241187 h 1960491"/>
                <a:gd name="connsiteX160" fmla="*/ 693746 w 3296788"/>
                <a:gd name="connsiteY160" fmla="*/ 1238226 h 1960491"/>
                <a:gd name="connsiteX161" fmla="*/ 710138 w 3296788"/>
                <a:gd name="connsiteY161" fmla="*/ 1242614 h 1960491"/>
                <a:gd name="connsiteX162" fmla="*/ 796914 w 3296788"/>
                <a:gd name="connsiteY162" fmla="*/ 1290712 h 1960491"/>
                <a:gd name="connsiteX163" fmla="*/ 796261 w 3296788"/>
                <a:gd name="connsiteY163" fmla="*/ 1321911 h 1960491"/>
                <a:gd name="connsiteX164" fmla="*/ 703614 w 3296788"/>
                <a:gd name="connsiteY164" fmla="*/ 1376509 h 1960491"/>
                <a:gd name="connsiteX165" fmla="*/ 670339 w 3296788"/>
                <a:gd name="connsiteY165" fmla="*/ 1377159 h 1960491"/>
                <a:gd name="connsiteX166" fmla="*/ 584869 w 3296788"/>
                <a:gd name="connsiteY166" fmla="*/ 1328411 h 1960491"/>
                <a:gd name="connsiteX167" fmla="*/ 584869 w 3296788"/>
                <a:gd name="connsiteY167" fmla="*/ 1297212 h 1960491"/>
                <a:gd name="connsiteX168" fmla="*/ 676864 w 3296788"/>
                <a:gd name="connsiteY168" fmla="*/ 1242614 h 1960491"/>
                <a:gd name="connsiteX169" fmla="*/ 693746 w 3296788"/>
                <a:gd name="connsiteY169" fmla="*/ 1238226 h 1960491"/>
                <a:gd name="connsiteX170" fmla="*/ 1649432 w 3296788"/>
                <a:gd name="connsiteY170" fmla="*/ 1134616 h 1960491"/>
                <a:gd name="connsiteX171" fmla="*/ 1666023 w 3296788"/>
                <a:gd name="connsiteY171" fmla="*/ 1138922 h 1960491"/>
                <a:gd name="connsiteX172" fmla="*/ 1752559 w 3296788"/>
                <a:gd name="connsiteY172" fmla="*/ 1187020 h 1960491"/>
                <a:gd name="connsiteX173" fmla="*/ 1751908 w 3296788"/>
                <a:gd name="connsiteY173" fmla="*/ 1218869 h 1960491"/>
                <a:gd name="connsiteX174" fmla="*/ 1659516 w 3296788"/>
                <a:gd name="connsiteY174" fmla="*/ 1273467 h 1960491"/>
                <a:gd name="connsiteX175" fmla="*/ 1625683 w 3296788"/>
                <a:gd name="connsiteY175" fmla="*/ 1274117 h 1960491"/>
                <a:gd name="connsiteX176" fmla="*/ 1541749 w 3296788"/>
                <a:gd name="connsiteY176" fmla="*/ 1225369 h 1960491"/>
                <a:gd name="connsiteX177" fmla="*/ 1541749 w 3296788"/>
                <a:gd name="connsiteY177" fmla="*/ 1194170 h 1960491"/>
                <a:gd name="connsiteX178" fmla="*/ 1632840 w 3296788"/>
                <a:gd name="connsiteY178" fmla="*/ 1139572 h 1960491"/>
                <a:gd name="connsiteX179" fmla="*/ 1649432 w 3296788"/>
                <a:gd name="connsiteY179" fmla="*/ 1134616 h 1960491"/>
                <a:gd name="connsiteX180" fmla="*/ 500431 w 3296788"/>
                <a:gd name="connsiteY180" fmla="*/ 1128774 h 1960491"/>
                <a:gd name="connsiteX181" fmla="*/ 516779 w 3296788"/>
                <a:gd name="connsiteY181" fmla="*/ 1133162 h 1960491"/>
                <a:gd name="connsiteX182" fmla="*/ 603315 w 3296788"/>
                <a:gd name="connsiteY182" fmla="*/ 1181260 h 1960491"/>
                <a:gd name="connsiteX183" fmla="*/ 602664 w 3296788"/>
                <a:gd name="connsiteY183" fmla="*/ 1212459 h 1960491"/>
                <a:gd name="connsiteX184" fmla="*/ 510272 w 3296788"/>
                <a:gd name="connsiteY184" fmla="*/ 1267057 h 1960491"/>
                <a:gd name="connsiteX185" fmla="*/ 477089 w 3296788"/>
                <a:gd name="connsiteY185" fmla="*/ 1267707 h 1960491"/>
                <a:gd name="connsiteX186" fmla="*/ 392505 w 3296788"/>
                <a:gd name="connsiteY186" fmla="*/ 1218959 h 1960491"/>
                <a:gd name="connsiteX187" fmla="*/ 392505 w 3296788"/>
                <a:gd name="connsiteY187" fmla="*/ 1187760 h 1960491"/>
                <a:gd name="connsiteX188" fmla="*/ 483596 w 3296788"/>
                <a:gd name="connsiteY188" fmla="*/ 1133162 h 1960491"/>
                <a:gd name="connsiteX189" fmla="*/ 500431 w 3296788"/>
                <a:gd name="connsiteY189" fmla="*/ 1128774 h 1960491"/>
                <a:gd name="connsiteX190" fmla="*/ 1266682 w 3296788"/>
                <a:gd name="connsiteY190" fmla="*/ 1128773 h 1960491"/>
                <a:gd name="connsiteX191" fmla="*/ 1283319 w 3296788"/>
                <a:gd name="connsiteY191" fmla="*/ 1133161 h 1960491"/>
                <a:gd name="connsiteX192" fmla="*/ 1370095 w 3296788"/>
                <a:gd name="connsiteY192" fmla="*/ 1181259 h 1960491"/>
                <a:gd name="connsiteX193" fmla="*/ 1369442 w 3296788"/>
                <a:gd name="connsiteY193" fmla="*/ 1212458 h 1960491"/>
                <a:gd name="connsiteX194" fmla="*/ 1276795 w 3296788"/>
                <a:gd name="connsiteY194" fmla="*/ 1267056 h 1960491"/>
                <a:gd name="connsiteX195" fmla="*/ 1242868 w 3296788"/>
                <a:gd name="connsiteY195" fmla="*/ 1267706 h 1960491"/>
                <a:gd name="connsiteX196" fmla="*/ 1158050 w 3296788"/>
                <a:gd name="connsiteY196" fmla="*/ 1218958 h 1960491"/>
                <a:gd name="connsiteX197" fmla="*/ 1158050 w 3296788"/>
                <a:gd name="connsiteY197" fmla="*/ 1187759 h 1960491"/>
                <a:gd name="connsiteX198" fmla="*/ 1250045 w 3296788"/>
                <a:gd name="connsiteY198" fmla="*/ 1133161 h 1960491"/>
                <a:gd name="connsiteX199" fmla="*/ 1266682 w 3296788"/>
                <a:gd name="connsiteY199" fmla="*/ 1128773 h 1960491"/>
                <a:gd name="connsiteX200" fmla="*/ 883513 w 3296788"/>
                <a:gd name="connsiteY200" fmla="*/ 1125894 h 1960491"/>
                <a:gd name="connsiteX201" fmla="*/ 899861 w 3296788"/>
                <a:gd name="connsiteY201" fmla="*/ 1129632 h 1960491"/>
                <a:gd name="connsiteX202" fmla="*/ 986397 w 3296788"/>
                <a:gd name="connsiteY202" fmla="*/ 1178380 h 1960491"/>
                <a:gd name="connsiteX203" fmla="*/ 986397 w 3296788"/>
                <a:gd name="connsiteY203" fmla="*/ 1210229 h 1960491"/>
                <a:gd name="connsiteX204" fmla="*/ 893354 w 3296788"/>
                <a:gd name="connsiteY204" fmla="*/ 1264828 h 1960491"/>
                <a:gd name="connsiteX205" fmla="*/ 860171 w 3296788"/>
                <a:gd name="connsiteY205" fmla="*/ 1264828 h 1960491"/>
                <a:gd name="connsiteX206" fmla="*/ 775587 w 3296788"/>
                <a:gd name="connsiteY206" fmla="*/ 1216729 h 1960491"/>
                <a:gd name="connsiteX207" fmla="*/ 775587 w 3296788"/>
                <a:gd name="connsiteY207" fmla="*/ 1184880 h 1960491"/>
                <a:gd name="connsiteX208" fmla="*/ 866678 w 3296788"/>
                <a:gd name="connsiteY208" fmla="*/ 1130932 h 1960491"/>
                <a:gd name="connsiteX209" fmla="*/ 883513 w 3296788"/>
                <a:gd name="connsiteY209" fmla="*/ 1125894 h 1960491"/>
                <a:gd name="connsiteX210" fmla="*/ 1842422 w 3296788"/>
                <a:gd name="connsiteY210" fmla="*/ 1022122 h 1960491"/>
                <a:gd name="connsiteX211" fmla="*/ 1859105 w 3296788"/>
                <a:gd name="connsiteY211" fmla="*/ 1025940 h 1960491"/>
                <a:gd name="connsiteX212" fmla="*/ 1946120 w 3296788"/>
                <a:gd name="connsiteY212" fmla="*/ 1074039 h 1960491"/>
                <a:gd name="connsiteX213" fmla="*/ 1945466 w 3296788"/>
                <a:gd name="connsiteY213" fmla="*/ 1105888 h 1960491"/>
                <a:gd name="connsiteX214" fmla="*/ 1852562 w 3296788"/>
                <a:gd name="connsiteY214" fmla="*/ 1160486 h 1960491"/>
                <a:gd name="connsiteX215" fmla="*/ 1818541 w 3296788"/>
                <a:gd name="connsiteY215" fmla="*/ 1161136 h 1960491"/>
                <a:gd name="connsiteX216" fmla="*/ 1734143 w 3296788"/>
                <a:gd name="connsiteY216" fmla="*/ 1112388 h 1960491"/>
                <a:gd name="connsiteX217" fmla="*/ 1734143 w 3296788"/>
                <a:gd name="connsiteY217" fmla="*/ 1081189 h 1960491"/>
                <a:gd name="connsiteX218" fmla="*/ 1825738 w 3296788"/>
                <a:gd name="connsiteY218" fmla="*/ 1026590 h 1960491"/>
                <a:gd name="connsiteX219" fmla="*/ 1842422 w 3296788"/>
                <a:gd name="connsiteY219" fmla="*/ 1022122 h 1960491"/>
                <a:gd name="connsiteX220" fmla="*/ 693745 w 3296788"/>
                <a:gd name="connsiteY220" fmla="*/ 1016760 h 1960491"/>
                <a:gd name="connsiteX221" fmla="*/ 710137 w 3296788"/>
                <a:gd name="connsiteY221" fmla="*/ 1020805 h 1960491"/>
                <a:gd name="connsiteX222" fmla="*/ 796913 w 3296788"/>
                <a:gd name="connsiteY222" fmla="*/ 1069339 h 1960491"/>
                <a:gd name="connsiteX223" fmla="*/ 796260 w 3296788"/>
                <a:gd name="connsiteY223" fmla="*/ 1101048 h 1960491"/>
                <a:gd name="connsiteX224" fmla="*/ 703613 w 3296788"/>
                <a:gd name="connsiteY224" fmla="*/ 1154758 h 1960491"/>
                <a:gd name="connsiteX225" fmla="*/ 670338 w 3296788"/>
                <a:gd name="connsiteY225" fmla="*/ 1155406 h 1960491"/>
                <a:gd name="connsiteX226" fmla="*/ 584868 w 3296788"/>
                <a:gd name="connsiteY226" fmla="*/ 1107519 h 1960491"/>
                <a:gd name="connsiteX227" fmla="*/ 584868 w 3296788"/>
                <a:gd name="connsiteY227" fmla="*/ 1075810 h 1960491"/>
                <a:gd name="connsiteX228" fmla="*/ 676863 w 3296788"/>
                <a:gd name="connsiteY228" fmla="*/ 1021452 h 1960491"/>
                <a:gd name="connsiteX229" fmla="*/ 693745 w 3296788"/>
                <a:gd name="connsiteY229" fmla="*/ 1016760 h 1960491"/>
                <a:gd name="connsiteX230" fmla="*/ 1459575 w 3296788"/>
                <a:gd name="connsiteY230" fmla="*/ 1016759 h 1960491"/>
                <a:gd name="connsiteX231" fmla="*/ 1475923 w 3296788"/>
                <a:gd name="connsiteY231" fmla="*/ 1020804 h 1960491"/>
                <a:gd name="connsiteX232" fmla="*/ 1562459 w 3296788"/>
                <a:gd name="connsiteY232" fmla="*/ 1069338 h 1960491"/>
                <a:gd name="connsiteX233" fmla="*/ 1562459 w 3296788"/>
                <a:gd name="connsiteY233" fmla="*/ 1101047 h 1960491"/>
                <a:gd name="connsiteX234" fmla="*/ 1469416 w 3296788"/>
                <a:gd name="connsiteY234" fmla="*/ 1154757 h 1960491"/>
                <a:gd name="connsiteX235" fmla="*/ 1436233 w 3296788"/>
                <a:gd name="connsiteY235" fmla="*/ 1155405 h 1960491"/>
                <a:gd name="connsiteX236" fmla="*/ 1351649 w 3296788"/>
                <a:gd name="connsiteY236" fmla="*/ 1107518 h 1960491"/>
                <a:gd name="connsiteX237" fmla="*/ 1351649 w 3296788"/>
                <a:gd name="connsiteY237" fmla="*/ 1075809 h 1960491"/>
                <a:gd name="connsiteX238" fmla="*/ 1442740 w 3296788"/>
                <a:gd name="connsiteY238" fmla="*/ 1021451 h 1960491"/>
                <a:gd name="connsiteX239" fmla="*/ 1459575 w 3296788"/>
                <a:gd name="connsiteY239" fmla="*/ 1016759 h 1960491"/>
                <a:gd name="connsiteX240" fmla="*/ 1076249 w 3296788"/>
                <a:gd name="connsiteY240" fmla="*/ 1011007 h 1960491"/>
                <a:gd name="connsiteX241" fmla="*/ 1092841 w 3296788"/>
                <a:gd name="connsiteY241" fmla="*/ 1015070 h 1960491"/>
                <a:gd name="connsiteX242" fmla="*/ 1179377 w 3296788"/>
                <a:gd name="connsiteY242" fmla="*/ 1063168 h 1960491"/>
                <a:gd name="connsiteX243" fmla="*/ 1178726 w 3296788"/>
                <a:gd name="connsiteY243" fmla="*/ 1095017 h 1960491"/>
                <a:gd name="connsiteX244" fmla="*/ 1086334 w 3296788"/>
                <a:gd name="connsiteY244" fmla="*/ 1148966 h 1960491"/>
                <a:gd name="connsiteX245" fmla="*/ 1053151 w 3296788"/>
                <a:gd name="connsiteY245" fmla="*/ 1149616 h 1960491"/>
                <a:gd name="connsiteX246" fmla="*/ 968567 w 3296788"/>
                <a:gd name="connsiteY246" fmla="*/ 1101517 h 1960491"/>
                <a:gd name="connsiteX247" fmla="*/ 968567 w 3296788"/>
                <a:gd name="connsiteY247" fmla="*/ 1069668 h 1960491"/>
                <a:gd name="connsiteX248" fmla="*/ 1059658 w 3296788"/>
                <a:gd name="connsiteY248" fmla="*/ 1015720 h 1960491"/>
                <a:gd name="connsiteX249" fmla="*/ 1076249 w 3296788"/>
                <a:gd name="connsiteY249" fmla="*/ 1011007 h 1960491"/>
                <a:gd name="connsiteX250" fmla="*/ 2450028 w 3296788"/>
                <a:gd name="connsiteY250" fmla="*/ 912842 h 1960491"/>
                <a:gd name="connsiteX251" fmla="*/ 2466428 w 3296788"/>
                <a:gd name="connsiteY251" fmla="*/ 917178 h 1960491"/>
                <a:gd name="connsiteX252" fmla="*/ 2553241 w 3296788"/>
                <a:gd name="connsiteY252" fmla="*/ 965601 h 1960491"/>
                <a:gd name="connsiteX253" fmla="*/ 2552588 w 3296788"/>
                <a:gd name="connsiteY253" fmla="*/ 997666 h 1960491"/>
                <a:gd name="connsiteX254" fmla="*/ 1475592 w 3296788"/>
                <a:gd name="connsiteY254" fmla="*/ 1621286 h 1960491"/>
                <a:gd name="connsiteX255" fmla="*/ 1442303 w 3296788"/>
                <a:gd name="connsiteY255" fmla="*/ 1621940 h 1960491"/>
                <a:gd name="connsiteX256" fmla="*/ 1357449 w 3296788"/>
                <a:gd name="connsiteY256" fmla="*/ 1573517 h 1960491"/>
                <a:gd name="connsiteX257" fmla="*/ 1357449 w 3296788"/>
                <a:gd name="connsiteY257" fmla="*/ 1541452 h 1960491"/>
                <a:gd name="connsiteX258" fmla="*/ 2433139 w 3296788"/>
                <a:gd name="connsiteY258" fmla="*/ 917832 h 1960491"/>
                <a:gd name="connsiteX259" fmla="*/ 2450028 w 3296788"/>
                <a:gd name="connsiteY259" fmla="*/ 912842 h 1960491"/>
                <a:gd name="connsiteX260" fmla="*/ 2032754 w 3296788"/>
                <a:gd name="connsiteY260" fmla="*/ 907308 h 1960491"/>
                <a:gd name="connsiteX261" fmla="*/ 2049102 w 3296788"/>
                <a:gd name="connsiteY261" fmla="*/ 911352 h 1960491"/>
                <a:gd name="connsiteX262" fmla="*/ 2135638 w 3296788"/>
                <a:gd name="connsiteY262" fmla="*/ 959886 h 1960491"/>
                <a:gd name="connsiteX263" fmla="*/ 2135638 w 3296788"/>
                <a:gd name="connsiteY263" fmla="*/ 991595 h 1960491"/>
                <a:gd name="connsiteX264" fmla="*/ 2042595 w 3296788"/>
                <a:gd name="connsiteY264" fmla="*/ 1045306 h 1960491"/>
                <a:gd name="connsiteX265" fmla="*/ 2009412 w 3296788"/>
                <a:gd name="connsiteY265" fmla="*/ 1045953 h 1960491"/>
                <a:gd name="connsiteX266" fmla="*/ 1924828 w 3296788"/>
                <a:gd name="connsiteY266" fmla="*/ 998066 h 1960491"/>
                <a:gd name="connsiteX267" fmla="*/ 1924828 w 3296788"/>
                <a:gd name="connsiteY267" fmla="*/ 966357 h 1960491"/>
                <a:gd name="connsiteX268" fmla="*/ 2015919 w 3296788"/>
                <a:gd name="connsiteY268" fmla="*/ 911999 h 1960491"/>
                <a:gd name="connsiteX269" fmla="*/ 2032754 w 3296788"/>
                <a:gd name="connsiteY269" fmla="*/ 907308 h 1960491"/>
                <a:gd name="connsiteX270" fmla="*/ 883512 w 3296788"/>
                <a:gd name="connsiteY270" fmla="*/ 904111 h 1960491"/>
                <a:gd name="connsiteX271" fmla="*/ 899860 w 3296788"/>
                <a:gd name="connsiteY271" fmla="*/ 907849 h 1960491"/>
                <a:gd name="connsiteX272" fmla="*/ 986396 w 3296788"/>
                <a:gd name="connsiteY272" fmla="*/ 956597 h 1960491"/>
                <a:gd name="connsiteX273" fmla="*/ 986396 w 3296788"/>
                <a:gd name="connsiteY273" fmla="*/ 987796 h 1960491"/>
                <a:gd name="connsiteX274" fmla="*/ 893353 w 3296788"/>
                <a:gd name="connsiteY274" fmla="*/ 1042394 h 1960491"/>
                <a:gd name="connsiteX275" fmla="*/ 860170 w 3296788"/>
                <a:gd name="connsiteY275" fmla="*/ 1043044 h 1960491"/>
                <a:gd name="connsiteX276" fmla="*/ 775586 w 3296788"/>
                <a:gd name="connsiteY276" fmla="*/ 994946 h 1960491"/>
                <a:gd name="connsiteX277" fmla="*/ 775586 w 3296788"/>
                <a:gd name="connsiteY277" fmla="*/ 963097 h 1960491"/>
                <a:gd name="connsiteX278" fmla="*/ 866677 w 3296788"/>
                <a:gd name="connsiteY278" fmla="*/ 909149 h 1960491"/>
                <a:gd name="connsiteX279" fmla="*/ 883512 w 3296788"/>
                <a:gd name="connsiteY279" fmla="*/ 904111 h 1960491"/>
                <a:gd name="connsiteX280" fmla="*/ 1649432 w 3296788"/>
                <a:gd name="connsiteY280" fmla="*/ 904110 h 1960491"/>
                <a:gd name="connsiteX281" fmla="*/ 1666023 w 3296788"/>
                <a:gd name="connsiteY281" fmla="*/ 907848 h 1960491"/>
                <a:gd name="connsiteX282" fmla="*/ 1752559 w 3296788"/>
                <a:gd name="connsiteY282" fmla="*/ 956596 h 1960491"/>
                <a:gd name="connsiteX283" fmla="*/ 1751908 w 3296788"/>
                <a:gd name="connsiteY283" fmla="*/ 987795 h 1960491"/>
                <a:gd name="connsiteX284" fmla="*/ 1659516 w 3296788"/>
                <a:gd name="connsiteY284" fmla="*/ 1042393 h 1960491"/>
                <a:gd name="connsiteX285" fmla="*/ 1625683 w 3296788"/>
                <a:gd name="connsiteY285" fmla="*/ 1043043 h 1960491"/>
                <a:gd name="connsiteX286" fmla="*/ 1541749 w 3296788"/>
                <a:gd name="connsiteY286" fmla="*/ 994945 h 1960491"/>
                <a:gd name="connsiteX287" fmla="*/ 1541749 w 3296788"/>
                <a:gd name="connsiteY287" fmla="*/ 963096 h 1960491"/>
                <a:gd name="connsiteX288" fmla="*/ 1632840 w 3296788"/>
                <a:gd name="connsiteY288" fmla="*/ 909148 h 1960491"/>
                <a:gd name="connsiteX289" fmla="*/ 1649432 w 3296788"/>
                <a:gd name="connsiteY289" fmla="*/ 904110 h 1960491"/>
                <a:gd name="connsiteX290" fmla="*/ 1266681 w 3296788"/>
                <a:gd name="connsiteY290" fmla="*/ 898432 h 1960491"/>
                <a:gd name="connsiteX291" fmla="*/ 1283318 w 3296788"/>
                <a:gd name="connsiteY291" fmla="*/ 902738 h 1960491"/>
                <a:gd name="connsiteX292" fmla="*/ 1370094 w 3296788"/>
                <a:gd name="connsiteY292" fmla="*/ 950836 h 1960491"/>
                <a:gd name="connsiteX293" fmla="*/ 1369441 w 3296788"/>
                <a:gd name="connsiteY293" fmla="*/ 982685 h 1960491"/>
                <a:gd name="connsiteX294" fmla="*/ 1276794 w 3296788"/>
                <a:gd name="connsiteY294" fmla="*/ 1037283 h 1960491"/>
                <a:gd name="connsiteX295" fmla="*/ 1242867 w 3296788"/>
                <a:gd name="connsiteY295" fmla="*/ 1037283 h 1960491"/>
                <a:gd name="connsiteX296" fmla="*/ 1158049 w 3296788"/>
                <a:gd name="connsiteY296" fmla="*/ 989185 h 1960491"/>
                <a:gd name="connsiteX297" fmla="*/ 1158049 w 3296788"/>
                <a:gd name="connsiteY297" fmla="*/ 957986 h 1960491"/>
                <a:gd name="connsiteX298" fmla="*/ 1250044 w 3296788"/>
                <a:gd name="connsiteY298" fmla="*/ 903388 h 1960491"/>
                <a:gd name="connsiteX299" fmla="*/ 1266681 w 3296788"/>
                <a:gd name="connsiteY299" fmla="*/ 898432 h 1960491"/>
                <a:gd name="connsiteX300" fmla="*/ 2608815 w 3296788"/>
                <a:gd name="connsiteY300" fmla="*/ 800737 h 1960491"/>
                <a:gd name="connsiteX301" fmla="*/ 2625163 w 3296788"/>
                <a:gd name="connsiteY301" fmla="*/ 804781 h 1960491"/>
                <a:gd name="connsiteX302" fmla="*/ 2711699 w 3296788"/>
                <a:gd name="connsiteY302" fmla="*/ 853315 h 1960491"/>
                <a:gd name="connsiteX303" fmla="*/ 2711699 w 3296788"/>
                <a:gd name="connsiteY303" fmla="*/ 885023 h 1960491"/>
                <a:gd name="connsiteX304" fmla="*/ 2618656 w 3296788"/>
                <a:gd name="connsiteY304" fmla="*/ 938734 h 1960491"/>
                <a:gd name="connsiteX305" fmla="*/ 2585473 w 3296788"/>
                <a:gd name="connsiteY305" fmla="*/ 939381 h 1960491"/>
                <a:gd name="connsiteX306" fmla="*/ 2500889 w 3296788"/>
                <a:gd name="connsiteY306" fmla="*/ 891495 h 1960491"/>
                <a:gd name="connsiteX307" fmla="*/ 2500889 w 3296788"/>
                <a:gd name="connsiteY307" fmla="*/ 859786 h 1960491"/>
                <a:gd name="connsiteX308" fmla="*/ 2591980 w 3296788"/>
                <a:gd name="connsiteY308" fmla="*/ 805428 h 1960491"/>
                <a:gd name="connsiteX309" fmla="*/ 2608815 w 3296788"/>
                <a:gd name="connsiteY309" fmla="*/ 800737 h 1960491"/>
                <a:gd name="connsiteX310" fmla="*/ 2225492 w 3296788"/>
                <a:gd name="connsiteY310" fmla="*/ 794740 h 1960491"/>
                <a:gd name="connsiteX311" fmla="*/ 2242083 w 3296788"/>
                <a:gd name="connsiteY311" fmla="*/ 799046 h 1960491"/>
                <a:gd name="connsiteX312" fmla="*/ 2328619 w 3296788"/>
                <a:gd name="connsiteY312" fmla="*/ 847144 h 1960491"/>
                <a:gd name="connsiteX313" fmla="*/ 2327968 w 3296788"/>
                <a:gd name="connsiteY313" fmla="*/ 878343 h 1960491"/>
                <a:gd name="connsiteX314" fmla="*/ 2235576 w 3296788"/>
                <a:gd name="connsiteY314" fmla="*/ 932941 h 1960491"/>
                <a:gd name="connsiteX315" fmla="*/ 2201743 w 3296788"/>
                <a:gd name="connsiteY315" fmla="*/ 933591 h 1960491"/>
                <a:gd name="connsiteX316" fmla="*/ 2117809 w 3296788"/>
                <a:gd name="connsiteY316" fmla="*/ 885493 h 1960491"/>
                <a:gd name="connsiteX317" fmla="*/ 2117809 w 3296788"/>
                <a:gd name="connsiteY317" fmla="*/ 853644 h 1960491"/>
                <a:gd name="connsiteX318" fmla="*/ 2208900 w 3296788"/>
                <a:gd name="connsiteY318" fmla="*/ 799696 h 1960491"/>
                <a:gd name="connsiteX319" fmla="*/ 2225492 w 3296788"/>
                <a:gd name="connsiteY319" fmla="*/ 794740 h 1960491"/>
                <a:gd name="connsiteX320" fmla="*/ 1076248 w 3296788"/>
                <a:gd name="connsiteY320" fmla="*/ 791861 h 1960491"/>
                <a:gd name="connsiteX321" fmla="*/ 1092840 w 3296788"/>
                <a:gd name="connsiteY321" fmla="*/ 796167 h 1960491"/>
                <a:gd name="connsiteX322" fmla="*/ 1179376 w 3296788"/>
                <a:gd name="connsiteY322" fmla="*/ 844265 h 1960491"/>
                <a:gd name="connsiteX323" fmla="*/ 1178725 w 3296788"/>
                <a:gd name="connsiteY323" fmla="*/ 876114 h 1960491"/>
                <a:gd name="connsiteX324" fmla="*/ 1086333 w 3296788"/>
                <a:gd name="connsiteY324" fmla="*/ 930713 h 1960491"/>
                <a:gd name="connsiteX325" fmla="*/ 1053150 w 3296788"/>
                <a:gd name="connsiteY325" fmla="*/ 930713 h 1960491"/>
                <a:gd name="connsiteX326" fmla="*/ 968566 w 3296788"/>
                <a:gd name="connsiteY326" fmla="*/ 882614 h 1960491"/>
                <a:gd name="connsiteX327" fmla="*/ 968566 w 3296788"/>
                <a:gd name="connsiteY327" fmla="*/ 851415 h 1960491"/>
                <a:gd name="connsiteX328" fmla="*/ 1059657 w 3296788"/>
                <a:gd name="connsiteY328" fmla="*/ 796817 h 1960491"/>
                <a:gd name="connsiteX329" fmla="*/ 1076248 w 3296788"/>
                <a:gd name="connsiteY329" fmla="*/ 791861 h 1960491"/>
                <a:gd name="connsiteX330" fmla="*/ 1842422 w 3296788"/>
                <a:gd name="connsiteY330" fmla="*/ 791860 h 1960491"/>
                <a:gd name="connsiteX331" fmla="*/ 1859105 w 3296788"/>
                <a:gd name="connsiteY331" fmla="*/ 796166 h 1960491"/>
                <a:gd name="connsiteX332" fmla="*/ 1946120 w 3296788"/>
                <a:gd name="connsiteY332" fmla="*/ 844264 h 1960491"/>
                <a:gd name="connsiteX333" fmla="*/ 1945466 w 3296788"/>
                <a:gd name="connsiteY333" fmla="*/ 876113 h 1960491"/>
                <a:gd name="connsiteX334" fmla="*/ 1852562 w 3296788"/>
                <a:gd name="connsiteY334" fmla="*/ 930712 h 1960491"/>
                <a:gd name="connsiteX335" fmla="*/ 1818541 w 3296788"/>
                <a:gd name="connsiteY335" fmla="*/ 930712 h 1960491"/>
                <a:gd name="connsiteX336" fmla="*/ 1734143 w 3296788"/>
                <a:gd name="connsiteY336" fmla="*/ 882613 h 1960491"/>
                <a:gd name="connsiteX337" fmla="*/ 1734143 w 3296788"/>
                <a:gd name="connsiteY337" fmla="*/ 851414 h 1960491"/>
                <a:gd name="connsiteX338" fmla="*/ 1825738 w 3296788"/>
                <a:gd name="connsiteY338" fmla="*/ 796816 h 1960491"/>
                <a:gd name="connsiteX339" fmla="*/ 1842422 w 3296788"/>
                <a:gd name="connsiteY339" fmla="*/ 791860 h 1960491"/>
                <a:gd name="connsiteX340" fmla="*/ 1459574 w 3296788"/>
                <a:gd name="connsiteY340" fmla="*/ 785938 h 1960491"/>
                <a:gd name="connsiteX341" fmla="*/ 1475922 w 3296788"/>
                <a:gd name="connsiteY341" fmla="*/ 789757 h 1960491"/>
                <a:gd name="connsiteX342" fmla="*/ 1562458 w 3296788"/>
                <a:gd name="connsiteY342" fmla="*/ 837855 h 1960491"/>
                <a:gd name="connsiteX343" fmla="*/ 1562458 w 3296788"/>
                <a:gd name="connsiteY343" fmla="*/ 869704 h 1960491"/>
                <a:gd name="connsiteX344" fmla="*/ 1469415 w 3296788"/>
                <a:gd name="connsiteY344" fmla="*/ 924303 h 1960491"/>
                <a:gd name="connsiteX345" fmla="*/ 1436232 w 3296788"/>
                <a:gd name="connsiteY345" fmla="*/ 924953 h 1960491"/>
                <a:gd name="connsiteX346" fmla="*/ 1351648 w 3296788"/>
                <a:gd name="connsiteY346" fmla="*/ 876204 h 1960491"/>
                <a:gd name="connsiteX347" fmla="*/ 1351648 w 3296788"/>
                <a:gd name="connsiteY347" fmla="*/ 845005 h 1960491"/>
                <a:gd name="connsiteX348" fmla="*/ 1442739 w 3296788"/>
                <a:gd name="connsiteY348" fmla="*/ 790407 h 1960491"/>
                <a:gd name="connsiteX349" fmla="*/ 1459574 w 3296788"/>
                <a:gd name="connsiteY349" fmla="*/ 785938 h 1960491"/>
                <a:gd name="connsiteX350" fmla="*/ 2801553 w 3296788"/>
                <a:gd name="connsiteY350" fmla="*/ 688169 h 1960491"/>
                <a:gd name="connsiteX351" fmla="*/ 2818144 w 3296788"/>
                <a:gd name="connsiteY351" fmla="*/ 692475 h 1960491"/>
                <a:gd name="connsiteX352" fmla="*/ 2904680 w 3296788"/>
                <a:gd name="connsiteY352" fmla="*/ 740574 h 1960491"/>
                <a:gd name="connsiteX353" fmla="*/ 2904029 w 3296788"/>
                <a:gd name="connsiteY353" fmla="*/ 771773 h 1960491"/>
                <a:gd name="connsiteX354" fmla="*/ 2811637 w 3296788"/>
                <a:gd name="connsiteY354" fmla="*/ 826371 h 1960491"/>
                <a:gd name="connsiteX355" fmla="*/ 2777804 w 3296788"/>
                <a:gd name="connsiteY355" fmla="*/ 827021 h 1960491"/>
                <a:gd name="connsiteX356" fmla="*/ 2693870 w 3296788"/>
                <a:gd name="connsiteY356" fmla="*/ 778273 h 1960491"/>
                <a:gd name="connsiteX357" fmla="*/ 2693870 w 3296788"/>
                <a:gd name="connsiteY357" fmla="*/ 747074 h 1960491"/>
                <a:gd name="connsiteX358" fmla="*/ 2784961 w 3296788"/>
                <a:gd name="connsiteY358" fmla="*/ 693125 h 1960491"/>
                <a:gd name="connsiteX359" fmla="*/ 2801553 w 3296788"/>
                <a:gd name="connsiteY359" fmla="*/ 688169 h 1960491"/>
                <a:gd name="connsiteX360" fmla="*/ 2418803 w 3296788"/>
                <a:gd name="connsiteY360" fmla="*/ 682409 h 1960491"/>
                <a:gd name="connsiteX361" fmla="*/ 2435440 w 3296788"/>
                <a:gd name="connsiteY361" fmla="*/ 686715 h 1960491"/>
                <a:gd name="connsiteX362" fmla="*/ 2522216 w 3296788"/>
                <a:gd name="connsiteY362" fmla="*/ 734814 h 1960491"/>
                <a:gd name="connsiteX363" fmla="*/ 2521563 w 3296788"/>
                <a:gd name="connsiteY363" fmla="*/ 766663 h 1960491"/>
                <a:gd name="connsiteX364" fmla="*/ 2428916 w 3296788"/>
                <a:gd name="connsiteY364" fmla="*/ 821261 h 1960491"/>
                <a:gd name="connsiteX365" fmla="*/ 2394989 w 3296788"/>
                <a:gd name="connsiteY365" fmla="*/ 821261 h 1960491"/>
                <a:gd name="connsiteX366" fmla="*/ 2310171 w 3296788"/>
                <a:gd name="connsiteY366" fmla="*/ 773163 h 1960491"/>
                <a:gd name="connsiteX367" fmla="*/ 2310171 w 3296788"/>
                <a:gd name="connsiteY367" fmla="*/ 741314 h 1960491"/>
                <a:gd name="connsiteX368" fmla="*/ 2402166 w 3296788"/>
                <a:gd name="connsiteY368" fmla="*/ 687365 h 1960491"/>
                <a:gd name="connsiteX369" fmla="*/ 2418803 w 3296788"/>
                <a:gd name="connsiteY369" fmla="*/ 682409 h 1960491"/>
                <a:gd name="connsiteX370" fmla="*/ 1266680 w 3296788"/>
                <a:gd name="connsiteY370" fmla="*/ 676649 h 1960491"/>
                <a:gd name="connsiteX371" fmla="*/ 1283317 w 3296788"/>
                <a:gd name="connsiteY371" fmla="*/ 680955 h 1960491"/>
                <a:gd name="connsiteX372" fmla="*/ 1370093 w 3296788"/>
                <a:gd name="connsiteY372" fmla="*/ 729053 h 1960491"/>
                <a:gd name="connsiteX373" fmla="*/ 1369440 w 3296788"/>
                <a:gd name="connsiteY373" fmla="*/ 760902 h 1960491"/>
                <a:gd name="connsiteX374" fmla="*/ 1276793 w 3296788"/>
                <a:gd name="connsiteY374" fmla="*/ 815501 h 1960491"/>
                <a:gd name="connsiteX375" fmla="*/ 1242866 w 3296788"/>
                <a:gd name="connsiteY375" fmla="*/ 816151 h 1960491"/>
                <a:gd name="connsiteX376" fmla="*/ 1158048 w 3296788"/>
                <a:gd name="connsiteY376" fmla="*/ 767402 h 1960491"/>
                <a:gd name="connsiteX377" fmla="*/ 1158048 w 3296788"/>
                <a:gd name="connsiteY377" fmla="*/ 736203 h 1960491"/>
                <a:gd name="connsiteX378" fmla="*/ 1250043 w 3296788"/>
                <a:gd name="connsiteY378" fmla="*/ 681605 h 1960491"/>
                <a:gd name="connsiteX379" fmla="*/ 1266680 w 3296788"/>
                <a:gd name="connsiteY379" fmla="*/ 676649 h 1960491"/>
                <a:gd name="connsiteX380" fmla="*/ 2032754 w 3296788"/>
                <a:gd name="connsiteY380" fmla="*/ 676648 h 1960491"/>
                <a:gd name="connsiteX381" fmla="*/ 2049102 w 3296788"/>
                <a:gd name="connsiteY381" fmla="*/ 680954 h 1960491"/>
                <a:gd name="connsiteX382" fmla="*/ 2135638 w 3296788"/>
                <a:gd name="connsiteY382" fmla="*/ 729052 h 1960491"/>
                <a:gd name="connsiteX383" fmla="*/ 2135638 w 3296788"/>
                <a:gd name="connsiteY383" fmla="*/ 760901 h 1960491"/>
                <a:gd name="connsiteX384" fmla="*/ 2042595 w 3296788"/>
                <a:gd name="connsiteY384" fmla="*/ 815500 h 1960491"/>
                <a:gd name="connsiteX385" fmla="*/ 2009412 w 3296788"/>
                <a:gd name="connsiteY385" fmla="*/ 816150 h 1960491"/>
                <a:gd name="connsiteX386" fmla="*/ 1924828 w 3296788"/>
                <a:gd name="connsiteY386" fmla="*/ 767401 h 1960491"/>
                <a:gd name="connsiteX387" fmla="*/ 1924828 w 3296788"/>
                <a:gd name="connsiteY387" fmla="*/ 736202 h 1960491"/>
                <a:gd name="connsiteX388" fmla="*/ 2015919 w 3296788"/>
                <a:gd name="connsiteY388" fmla="*/ 681604 h 1960491"/>
                <a:gd name="connsiteX389" fmla="*/ 2032754 w 3296788"/>
                <a:gd name="connsiteY389" fmla="*/ 676648 h 1960491"/>
                <a:gd name="connsiteX390" fmla="*/ 1649431 w 3296788"/>
                <a:gd name="connsiteY390" fmla="*/ 674084 h 1960491"/>
                <a:gd name="connsiteX391" fmla="*/ 1666022 w 3296788"/>
                <a:gd name="connsiteY391" fmla="*/ 678695 h 1960491"/>
                <a:gd name="connsiteX392" fmla="*/ 1752558 w 3296788"/>
                <a:gd name="connsiteY392" fmla="*/ 726581 h 1960491"/>
                <a:gd name="connsiteX393" fmla="*/ 1751907 w 3296788"/>
                <a:gd name="connsiteY393" fmla="*/ 757643 h 1960491"/>
                <a:gd name="connsiteX394" fmla="*/ 1659515 w 3296788"/>
                <a:gd name="connsiteY394" fmla="*/ 812000 h 1960491"/>
                <a:gd name="connsiteX395" fmla="*/ 1625682 w 3296788"/>
                <a:gd name="connsiteY395" fmla="*/ 812648 h 1960491"/>
                <a:gd name="connsiteX396" fmla="*/ 1541748 w 3296788"/>
                <a:gd name="connsiteY396" fmla="*/ 764114 h 1960491"/>
                <a:gd name="connsiteX397" fmla="*/ 1541748 w 3296788"/>
                <a:gd name="connsiteY397" fmla="*/ 733053 h 1960491"/>
                <a:gd name="connsiteX398" fmla="*/ 1632839 w 3296788"/>
                <a:gd name="connsiteY398" fmla="*/ 678695 h 1960491"/>
                <a:gd name="connsiteX399" fmla="*/ 1649431 w 3296788"/>
                <a:gd name="connsiteY399" fmla="*/ 674084 h 1960491"/>
                <a:gd name="connsiteX400" fmla="*/ 2991739 w 3296788"/>
                <a:gd name="connsiteY400" fmla="*/ 575837 h 1960491"/>
                <a:gd name="connsiteX401" fmla="*/ 3008621 w 3296788"/>
                <a:gd name="connsiteY401" fmla="*/ 580143 h 1960491"/>
                <a:gd name="connsiteX402" fmla="*/ 3095397 w 3296788"/>
                <a:gd name="connsiteY402" fmla="*/ 628241 h 1960491"/>
                <a:gd name="connsiteX403" fmla="*/ 3094744 w 3296788"/>
                <a:gd name="connsiteY403" fmla="*/ 660090 h 1960491"/>
                <a:gd name="connsiteX404" fmla="*/ 3002097 w 3296788"/>
                <a:gd name="connsiteY404" fmla="*/ 714688 h 1960491"/>
                <a:gd name="connsiteX405" fmla="*/ 2968170 w 3296788"/>
                <a:gd name="connsiteY405" fmla="*/ 714688 h 1960491"/>
                <a:gd name="connsiteX406" fmla="*/ 2883352 w 3296788"/>
                <a:gd name="connsiteY406" fmla="*/ 666590 h 1960491"/>
                <a:gd name="connsiteX407" fmla="*/ 2883352 w 3296788"/>
                <a:gd name="connsiteY407" fmla="*/ 634741 h 1960491"/>
                <a:gd name="connsiteX408" fmla="*/ 2975347 w 3296788"/>
                <a:gd name="connsiteY408" fmla="*/ 580793 h 1960491"/>
                <a:gd name="connsiteX409" fmla="*/ 2991739 w 3296788"/>
                <a:gd name="connsiteY409" fmla="*/ 575837 h 1960491"/>
                <a:gd name="connsiteX410" fmla="*/ 2608815 w 3296788"/>
                <a:gd name="connsiteY410" fmla="*/ 570076 h 1960491"/>
                <a:gd name="connsiteX411" fmla="*/ 2625163 w 3296788"/>
                <a:gd name="connsiteY411" fmla="*/ 574382 h 1960491"/>
                <a:gd name="connsiteX412" fmla="*/ 2711699 w 3296788"/>
                <a:gd name="connsiteY412" fmla="*/ 622480 h 1960491"/>
                <a:gd name="connsiteX413" fmla="*/ 2711699 w 3296788"/>
                <a:gd name="connsiteY413" fmla="*/ 654329 h 1960491"/>
                <a:gd name="connsiteX414" fmla="*/ 2618656 w 3296788"/>
                <a:gd name="connsiteY414" fmla="*/ 708927 h 1960491"/>
                <a:gd name="connsiteX415" fmla="*/ 2585473 w 3296788"/>
                <a:gd name="connsiteY415" fmla="*/ 708927 h 1960491"/>
                <a:gd name="connsiteX416" fmla="*/ 2500889 w 3296788"/>
                <a:gd name="connsiteY416" fmla="*/ 660829 h 1960491"/>
                <a:gd name="connsiteX417" fmla="*/ 2500889 w 3296788"/>
                <a:gd name="connsiteY417" fmla="*/ 629630 h 1960491"/>
                <a:gd name="connsiteX418" fmla="*/ 2591980 w 3296788"/>
                <a:gd name="connsiteY418" fmla="*/ 575032 h 1960491"/>
                <a:gd name="connsiteX419" fmla="*/ 2608815 w 3296788"/>
                <a:gd name="connsiteY419" fmla="*/ 570076 h 1960491"/>
                <a:gd name="connsiteX420" fmla="*/ 1459573 w 3296788"/>
                <a:gd name="connsiteY420" fmla="*/ 564552 h 1960491"/>
                <a:gd name="connsiteX421" fmla="*/ 1475921 w 3296788"/>
                <a:gd name="connsiteY421" fmla="*/ 568597 h 1960491"/>
                <a:gd name="connsiteX422" fmla="*/ 1562457 w 3296788"/>
                <a:gd name="connsiteY422" fmla="*/ 617130 h 1960491"/>
                <a:gd name="connsiteX423" fmla="*/ 1562457 w 3296788"/>
                <a:gd name="connsiteY423" fmla="*/ 648192 h 1960491"/>
                <a:gd name="connsiteX424" fmla="*/ 1469414 w 3296788"/>
                <a:gd name="connsiteY424" fmla="*/ 702549 h 1960491"/>
                <a:gd name="connsiteX425" fmla="*/ 1436231 w 3296788"/>
                <a:gd name="connsiteY425" fmla="*/ 703197 h 1960491"/>
                <a:gd name="connsiteX426" fmla="*/ 1351647 w 3296788"/>
                <a:gd name="connsiteY426" fmla="*/ 654663 h 1960491"/>
                <a:gd name="connsiteX427" fmla="*/ 1351647 w 3296788"/>
                <a:gd name="connsiteY427" fmla="*/ 623602 h 1960491"/>
                <a:gd name="connsiteX428" fmla="*/ 1442738 w 3296788"/>
                <a:gd name="connsiteY428" fmla="*/ 569244 h 1960491"/>
                <a:gd name="connsiteX429" fmla="*/ 1459573 w 3296788"/>
                <a:gd name="connsiteY429" fmla="*/ 564552 h 1960491"/>
                <a:gd name="connsiteX430" fmla="*/ 2225491 w 3296788"/>
                <a:gd name="connsiteY430" fmla="*/ 564551 h 1960491"/>
                <a:gd name="connsiteX431" fmla="*/ 2242083 w 3296788"/>
                <a:gd name="connsiteY431" fmla="*/ 568596 h 1960491"/>
                <a:gd name="connsiteX432" fmla="*/ 2328619 w 3296788"/>
                <a:gd name="connsiteY432" fmla="*/ 617129 h 1960491"/>
                <a:gd name="connsiteX433" fmla="*/ 2327968 w 3296788"/>
                <a:gd name="connsiteY433" fmla="*/ 648191 h 1960491"/>
                <a:gd name="connsiteX434" fmla="*/ 2235576 w 3296788"/>
                <a:gd name="connsiteY434" fmla="*/ 702548 h 1960491"/>
                <a:gd name="connsiteX435" fmla="*/ 2201743 w 3296788"/>
                <a:gd name="connsiteY435" fmla="*/ 703196 h 1960491"/>
                <a:gd name="connsiteX436" fmla="*/ 2117809 w 3296788"/>
                <a:gd name="connsiteY436" fmla="*/ 654662 h 1960491"/>
                <a:gd name="connsiteX437" fmla="*/ 2117809 w 3296788"/>
                <a:gd name="connsiteY437" fmla="*/ 623601 h 1960491"/>
                <a:gd name="connsiteX438" fmla="*/ 2208900 w 3296788"/>
                <a:gd name="connsiteY438" fmla="*/ 569243 h 1960491"/>
                <a:gd name="connsiteX439" fmla="*/ 2225491 w 3296788"/>
                <a:gd name="connsiteY439" fmla="*/ 564551 h 1960491"/>
                <a:gd name="connsiteX440" fmla="*/ 1842421 w 3296788"/>
                <a:gd name="connsiteY440" fmla="*/ 561274 h 1960491"/>
                <a:gd name="connsiteX441" fmla="*/ 1859104 w 3296788"/>
                <a:gd name="connsiteY441" fmla="*/ 565093 h 1960491"/>
                <a:gd name="connsiteX442" fmla="*/ 1946119 w 3296788"/>
                <a:gd name="connsiteY442" fmla="*/ 613841 h 1960491"/>
                <a:gd name="connsiteX443" fmla="*/ 1945465 w 3296788"/>
                <a:gd name="connsiteY443" fmla="*/ 645690 h 1960491"/>
                <a:gd name="connsiteX444" fmla="*/ 1852561 w 3296788"/>
                <a:gd name="connsiteY444" fmla="*/ 699639 h 1960491"/>
                <a:gd name="connsiteX445" fmla="*/ 1818540 w 3296788"/>
                <a:gd name="connsiteY445" fmla="*/ 700289 h 1960491"/>
                <a:gd name="connsiteX446" fmla="*/ 1734142 w 3296788"/>
                <a:gd name="connsiteY446" fmla="*/ 652190 h 1960491"/>
                <a:gd name="connsiteX447" fmla="*/ 1734142 w 3296788"/>
                <a:gd name="connsiteY447" fmla="*/ 620341 h 1960491"/>
                <a:gd name="connsiteX448" fmla="*/ 1825737 w 3296788"/>
                <a:gd name="connsiteY448" fmla="*/ 565743 h 1960491"/>
                <a:gd name="connsiteX449" fmla="*/ 1842421 w 3296788"/>
                <a:gd name="connsiteY449" fmla="*/ 561274 h 1960491"/>
                <a:gd name="connsiteX450" fmla="*/ 3184875 w 3296788"/>
                <a:gd name="connsiteY450" fmla="*/ 463507 h 1960491"/>
                <a:gd name="connsiteX451" fmla="*/ 3201223 w 3296788"/>
                <a:gd name="connsiteY451" fmla="*/ 467813 h 1960491"/>
                <a:gd name="connsiteX452" fmla="*/ 3287759 w 3296788"/>
                <a:gd name="connsiteY452" fmla="*/ 515912 h 1960491"/>
                <a:gd name="connsiteX453" fmla="*/ 3287759 w 3296788"/>
                <a:gd name="connsiteY453" fmla="*/ 547761 h 1960491"/>
                <a:gd name="connsiteX454" fmla="*/ 3194716 w 3296788"/>
                <a:gd name="connsiteY454" fmla="*/ 602359 h 1960491"/>
                <a:gd name="connsiteX455" fmla="*/ 3161533 w 3296788"/>
                <a:gd name="connsiteY455" fmla="*/ 603009 h 1960491"/>
                <a:gd name="connsiteX456" fmla="*/ 3076949 w 3296788"/>
                <a:gd name="connsiteY456" fmla="*/ 554261 h 1960491"/>
                <a:gd name="connsiteX457" fmla="*/ 3076949 w 3296788"/>
                <a:gd name="connsiteY457" fmla="*/ 523062 h 1960491"/>
                <a:gd name="connsiteX458" fmla="*/ 3168040 w 3296788"/>
                <a:gd name="connsiteY458" fmla="*/ 468463 h 1960491"/>
                <a:gd name="connsiteX459" fmla="*/ 3184875 w 3296788"/>
                <a:gd name="connsiteY459" fmla="*/ 463507 h 1960491"/>
                <a:gd name="connsiteX460" fmla="*/ 2801554 w 3296788"/>
                <a:gd name="connsiteY460" fmla="*/ 457982 h 1960491"/>
                <a:gd name="connsiteX461" fmla="*/ 2818145 w 3296788"/>
                <a:gd name="connsiteY461" fmla="*/ 462026 h 1960491"/>
                <a:gd name="connsiteX462" fmla="*/ 2904681 w 3296788"/>
                <a:gd name="connsiteY462" fmla="*/ 509913 h 1960491"/>
                <a:gd name="connsiteX463" fmla="*/ 2904030 w 3296788"/>
                <a:gd name="connsiteY463" fmla="*/ 541622 h 1960491"/>
                <a:gd name="connsiteX464" fmla="*/ 2811638 w 3296788"/>
                <a:gd name="connsiteY464" fmla="*/ 595980 h 1960491"/>
                <a:gd name="connsiteX465" fmla="*/ 2777805 w 3296788"/>
                <a:gd name="connsiteY465" fmla="*/ 596627 h 1960491"/>
                <a:gd name="connsiteX466" fmla="*/ 2693871 w 3296788"/>
                <a:gd name="connsiteY466" fmla="*/ 548093 h 1960491"/>
                <a:gd name="connsiteX467" fmla="*/ 2693871 w 3296788"/>
                <a:gd name="connsiteY467" fmla="*/ 516384 h 1960491"/>
                <a:gd name="connsiteX468" fmla="*/ 2784962 w 3296788"/>
                <a:gd name="connsiteY468" fmla="*/ 462673 h 1960491"/>
                <a:gd name="connsiteX469" fmla="*/ 2801554 w 3296788"/>
                <a:gd name="connsiteY469" fmla="*/ 457982 h 1960491"/>
                <a:gd name="connsiteX470" fmla="*/ 2418803 w 3296788"/>
                <a:gd name="connsiteY470" fmla="*/ 452220 h 1960491"/>
                <a:gd name="connsiteX471" fmla="*/ 2435440 w 3296788"/>
                <a:gd name="connsiteY471" fmla="*/ 456264 h 1960491"/>
                <a:gd name="connsiteX472" fmla="*/ 2522216 w 3296788"/>
                <a:gd name="connsiteY472" fmla="*/ 504798 h 1960491"/>
                <a:gd name="connsiteX473" fmla="*/ 2521563 w 3296788"/>
                <a:gd name="connsiteY473" fmla="*/ 536507 h 1960491"/>
                <a:gd name="connsiteX474" fmla="*/ 2428916 w 3296788"/>
                <a:gd name="connsiteY474" fmla="*/ 590218 h 1960491"/>
                <a:gd name="connsiteX475" fmla="*/ 2394989 w 3296788"/>
                <a:gd name="connsiteY475" fmla="*/ 590865 h 1960491"/>
                <a:gd name="connsiteX476" fmla="*/ 2310171 w 3296788"/>
                <a:gd name="connsiteY476" fmla="*/ 542978 h 1960491"/>
                <a:gd name="connsiteX477" fmla="*/ 2310171 w 3296788"/>
                <a:gd name="connsiteY477" fmla="*/ 511269 h 1960491"/>
                <a:gd name="connsiteX478" fmla="*/ 2402166 w 3296788"/>
                <a:gd name="connsiteY478" fmla="*/ 456911 h 1960491"/>
                <a:gd name="connsiteX479" fmla="*/ 2418803 w 3296788"/>
                <a:gd name="connsiteY479" fmla="*/ 452220 h 1960491"/>
                <a:gd name="connsiteX480" fmla="*/ 1649430 w 3296788"/>
                <a:gd name="connsiteY480" fmla="*/ 452220 h 1960491"/>
                <a:gd name="connsiteX481" fmla="*/ 1666021 w 3296788"/>
                <a:gd name="connsiteY481" fmla="*/ 456265 h 1960491"/>
                <a:gd name="connsiteX482" fmla="*/ 1752557 w 3296788"/>
                <a:gd name="connsiteY482" fmla="*/ 504799 h 1960491"/>
                <a:gd name="connsiteX483" fmla="*/ 1751906 w 3296788"/>
                <a:gd name="connsiteY483" fmla="*/ 536508 h 1960491"/>
                <a:gd name="connsiteX484" fmla="*/ 1659514 w 3296788"/>
                <a:gd name="connsiteY484" fmla="*/ 590218 h 1960491"/>
                <a:gd name="connsiteX485" fmla="*/ 1625681 w 3296788"/>
                <a:gd name="connsiteY485" fmla="*/ 590866 h 1960491"/>
                <a:gd name="connsiteX486" fmla="*/ 1541747 w 3296788"/>
                <a:gd name="connsiteY486" fmla="*/ 542979 h 1960491"/>
                <a:gd name="connsiteX487" fmla="*/ 1541747 w 3296788"/>
                <a:gd name="connsiteY487" fmla="*/ 511270 h 1960491"/>
                <a:gd name="connsiteX488" fmla="*/ 1632838 w 3296788"/>
                <a:gd name="connsiteY488" fmla="*/ 456912 h 1960491"/>
                <a:gd name="connsiteX489" fmla="*/ 1649430 w 3296788"/>
                <a:gd name="connsiteY489" fmla="*/ 452220 h 1960491"/>
                <a:gd name="connsiteX490" fmla="*/ 2032754 w 3296788"/>
                <a:gd name="connsiteY490" fmla="*/ 446217 h 1960491"/>
                <a:gd name="connsiteX491" fmla="*/ 2049102 w 3296788"/>
                <a:gd name="connsiteY491" fmla="*/ 450504 h 1960491"/>
                <a:gd name="connsiteX492" fmla="*/ 2135638 w 3296788"/>
                <a:gd name="connsiteY492" fmla="*/ 498391 h 1960491"/>
                <a:gd name="connsiteX493" fmla="*/ 2135638 w 3296788"/>
                <a:gd name="connsiteY493" fmla="*/ 529453 h 1960491"/>
                <a:gd name="connsiteX494" fmla="*/ 2042595 w 3296788"/>
                <a:gd name="connsiteY494" fmla="*/ 584458 h 1960491"/>
                <a:gd name="connsiteX495" fmla="*/ 2009412 w 3296788"/>
                <a:gd name="connsiteY495" fmla="*/ 584458 h 1960491"/>
                <a:gd name="connsiteX496" fmla="*/ 1924828 w 3296788"/>
                <a:gd name="connsiteY496" fmla="*/ 535924 h 1960491"/>
                <a:gd name="connsiteX497" fmla="*/ 1924828 w 3296788"/>
                <a:gd name="connsiteY497" fmla="*/ 504862 h 1960491"/>
                <a:gd name="connsiteX498" fmla="*/ 2015919 w 3296788"/>
                <a:gd name="connsiteY498" fmla="*/ 451151 h 1960491"/>
                <a:gd name="connsiteX499" fmla="*/ 2032754 w 3296788"/>
                <a:gd name="connsiteY499" fmla="*/ 446217 h 1960491"/>
                <a:gd name="connsiteX500" fmla="*/ 2991740 w 3296788"/>
                <a:gd name="connsiteY500" fmla="*/ 345333 h 1960491"/>
                <a:gd name="connsiteX501" fmla="*/ 3008622 w 3296788"/>
                <a:gd name="connsiteY501" fmla="*/ 349070 h 1960491"/>
                <a:gd name="connsiteX502" fmla="*/ 3095398 w 3296788"/>
                <a:gd name="connsiteY502" fmla="*/ 397818 h 1960491"/>
                <a:gd name="connsiteX503" fmla="*/ 3094745 w 3296788"/>
                <a:gd name="connsiteY503" fmla="*/ 429667 h 1960491"/>
                <a:gd name="connsiteX504" fmla="*/ 3002098 w 3296788"/>
                <a:gd name="connsiteY504" fmla="*/ 483615 h 1960491"/>
                <a:gd name="connsiteX505" fmla="*/ 2968171 w 3296788"/>
                <a:gd name="connsiteY505" fmla="*/ 484265 h 1960491"/>
                <a:gd name="connsiteX506" fmla="*/ 2883353 w 3296788"/>
                <a:gd name="connsiteY506" fmla="*/ 436167 h 1960491"/>
                <a:gd name="connsiteX507" fmla="*/ 2883353 w 3296788"/>
                <a:gd name="connsiteY507" fmla="*/ 404318 h 1960491"/>
                <a:gd name="connsiteX508" fmla="*/ 2975348 w 3296788"/>
                <a:gd name="connsiteY508" fmla="*/ 350370 h 1960491"/>
                <a:gd name="connsiteX509" fmla="*/ 2991740 w 3296788"/>
                <a:gd name="connsiteY509" fmla="*/ 345333 h 1960491"/>
                <a:gd name="connsiteX510" fmla="*/ 1842420 w 3296788"/>
                <a:gd name="connsiteY510" fmla="*/ 339653 h 1960491"/>
                <a:gd name="connsiteX511" fmla="*/ 1859103 w 3296788"/>
                <a:gd name="connsiteY511" fmla="*/ 343959 h 1960491"/>
                <a:gd name="connsiteX512" fmla="*/ 1946118 w 3296788"/>
                <a:gd name="connsiteY512" fmla="*/ 392057 h 1960491"/>
                <a:gd name="connsiteX513" fmla="*/ 1945464 w 3296788"/>
                <a:gd name="connsiteY513" fmla="*/ 423256 h 1960491"/>
                <a:gd name="connsiteX514" fmla="*/ 1852560 w 3296788"/>
                <a:gd name="connsiteY514" fmla="*/ 477854 h 1960491"/>
                <a:gd name="connsiteX515" fmla="*/ 1818539 w 3296788"/>
                <a:gd name="connsiteY515" fmla="*/ 478504 h 1960491"/>
                <a:gd name="connsiteX516" fmla="*/ 1734141 w 3296788"/>
                <a:gd name="connsiteY516" fmla="*/ 429756 h 1960491"/>
                <a:gd name="connsiteX517" fmla="*/ 1734141 w 3296788"/>
                <a:gd name="connsiteY517" fmla="*/ 398557 h 1960491"/>
                <a:gd name="connsiteX518" fmla="*/ 1825736 w 3296788"/>
                <a:gd name="connsiteY518" fmla="*/ 344609 h 1960491"/>
                <a:gd name="connsiteX519" fmla="*/ 1842420 w 3296788"/>
                <a:gd name="connsiteY519" fmla="*/ 339653 h 1960491"/>
                <a:gd name="connsiteX520" fmla="*/ 2608815 w 3296788"/>
                <a:gd name="connsiteY520" fmla="*/ 339652 h 1960491"/>
                <a:gd name="connsiteX521" fmla="*/ 2625163 w 3296788"/>
                <a:gd name="connsiteY521" fmla="*/ 343958 h 1960491"/>
                <a:gd name="connsiteX522" fmla="*/ 2711699 w 3296788"/>
                <a:gd name="connsiteY522" fmla="*/ 392056 h 1960491"/>
                <a:gd name="connsiteX523" fmla="*/ 2711699 w 3296788"/>
                <a:gd name="connsiteY523" fmla="*/ 423255 h 1960491"/>
                <a:gd name="connsiteX524" fmla="*/ 2618656 w 3296788"/>
                <a:gd name="connsiteY524" fmla="*/ 477853 h 1960491"/>
                <a:gd name="connsiteX525" fmla="*/ 2585473 w 3296788"/>
                <a:gd name="connsiteY525" fmla="*/ 478503 h 1960491"/>
                <a:gd name="connsiteX526" fmla="*/ 2500889 w 3296788"/>
                <a:gd name="connsiteY526" fmla="*/ 429755 h 1960491"/>
                <a:gd name="connsiteX527" fmla="*/ 2500889 w 3296788"/>
                <a:gd name="connsiteY527" fmla="*/ 398556 h 1960491"/>
                <a:gd name="connsiteX528" fmla="*/ 2591980 w 3296788"/>
                <a:gd name="connsiteY528" fmla="*/ 344608 h 1960491"/>
                <a:gd name="connsiteX529" fmla="*/ 2608815 w 3296788"/>
                <a:gd name="connsiteY529" fmla="*/ 339652 h 1960491"/>
                <a:gd name="connsiteX530" fmla="*/ 2225492 w 3296788"/>
                <a:gd name="connsiteY530" fmla="*/ 333811 h 1960491"/>
                <a:gd name="connsiteX531" fmla="*/ 2242083 w 3296788"/>
                <a:gd name="connsiteY531" fmla="*/ 338198 h 1960491"/>
                <a:gd name="connsiteX532" fmla="*/ 2328619 w 3296788"/>
                <a:gd name="connsiteY532" fmla="*/ 386296 h 1960491"/>
                <a:gd name="connsiteX533" fmla="*/ 2327968 w 3296788"/>
                <a:gd name="connsiteY533" fmla="*/ 418145 h 1960491"/>
                <a:gd name="connsiteX534" fmla="*/ 2235576 w 3296788"/>
                <a:gd name="connsiteY534" fmla="*/ 472743 h 1960491"/>
                <a:gd name="connsiteX535" fmla="*/ 2201743 w 3296788"/>
                <a:gd name="connsiteY535" fmla="*/ 472743 h 1960491"/>
                <a:gd name="connsiteX536" fmla="*/ 2117809 w 3296788"/>
                <a:gd name="connsiteY536" fmla="*/ 424645 h 1960491"/>
                <a:gd name="connsiteX537" fmla="*/ 2117809 w 3296788"/>
                <a:gd name="connsiteY537" fmla="*/ 393446 h 1960491"/>
                <a:gd name="connsiteX538" fmla="*/ 2208900 w 3296788"/>
                <a:gd name="connsiteY538" fmla="*/ 338198 h 1960491"/>
                <a:gd name="connsiteX539" fmla="*/ 2225492 w 3296788"/>
                <a:gd name="connsiteY539" fmla="*/ 333811 h 1960491"/>
                <a:gd name="connsiteX540" fmla="*/ 2801554 w 3296788"/>
                <a:gd name="connsiteY540" fmla="*/ 227322 h 1960491"/>
                <a:gd name="connsiteX541" fmla="*/ 2818145 w 3296788"/>
                <a:gd name="connsiteY541" fmla="*/ 231628 h 1960491"/>
                <a:gd name="connsiteX542" fmla="*/ 2904681 w 3296788"/>
                <a:gd name="connsiteY542" fmla="*/ 279727 h 1960491"/>
                <a:gd name="connsiteX543" fmla="*/ 2904030 w 3296788"/>
                <a:gd name="connsiteY543" fmla="*/ 311576 h 1960491"/>
                <a:gd name="connsiteX544" fmla="*/ 2811638 w 3296788"/>
                <a:gd name="connsiteY544" fmla="*/ 366174 h 1960491"/>
                <a:gd name="connsiteX545" fmla="*/ 2777805 w 3296788"/>
                <a:gd name="connsiteY545" fmla="*/ 366174 h 1960491"/>
                <a:gd name="connsiteX546" fmla="*/ 2693871 w 3296788"/>
                <a:gd name="connsiteY546" fmla="*/ 318076 h 1960491"/>
                <a:gd name="connsiteX547" fmla="*/ 2693871 w 3296788"/>
                <a:gd name="connsiteY547" fmla="*/ 286227 h 1960491"/>
                <a:gd name="connsiteX548" fmla="*/ 2784962 w 3296788"/>
                <a:gd name="connsiteY548" fmla="*/ 232278 h 1960491"/>
                <a:gd name="connsiteX549" fmla="*/ 2801554 w 3296788"/>
                <a:gd name="connsiteY549" fmla="*/ 227322 h 1960491"/>
                <a:gd name="connsiteX550" fmla="*/ 2032752 w 3296788"/>
                <a:gd name="connsiteY550" fmla="*/ 227322 h 1960491"/>
                <a:gd name="connsiteX551" fmla="*/ 2049100 w 3296788"/>
                <a:gd name="connsiteY551" fmla="*/ 231628 h 1960491"/>
                <a:gd name="connsiteX552" fmla="*/ 2135636 w 3296788"/>
                <a:gd name="connsiteY552" fmla="*/ 279726 h 1960491"/>
                <a:gd name="connsiteX553" fmla="*/ 2135636 w 3296788"/>
                <a:gd name="connsiteY553" fmla="*/ 311575 h 1960491"/>
                <a:gd name="connsiteX554" fmla="*/ 2042593 w 3296788"/>
                <a:gd name="connsiteY554" fmla="*/ 366174 h 1960491"/>
                <a:gd name="connsiteX555" fmla="*/ 2009410 w 3296788"/>
                <a:gd name="connsiteY555" fmla="*/ 366174 h 1960491"/>
                <a:gd name="connsiteX556" fmla="*/ 1924826 w 3296788"/>
                <a:gd name="connsiteY556" fmla="*/ 318075 h 1960491"/>
                <a:gd name="connsiteX557" fmla="*/ 1924826 w 3296788"/>
                <a:gd name="connsiteY557" fmla="*/ 286226 h 1960491"/>
                <a:gd name="connsiteX558" fmla="*/ 2015917 w 3296788"/>
                <a:gd name="connsiteY558" fmla="*/ 232278 h 1960491"/>
                <a:gd name="connsiteX559" fmla="*/ 2032752 w 3296788"/>
                <a:gd name="connsiteY559" fmla="*/ 227322 h 1960491"/>
                <a:gd name="connsiteX560" fmla="*/ 2418803 w 3296788"/>
                <a:gd name="connsiteY560" fmla="*/ 221560 h 1960491"/>
                <a:gd name="connsiteX561" fmla="*/ 2435440 w 3296788"/>
                <a:gd name="connsiteY561" fmla="*/ 225866 h 1960491"/>
                <a:gd name="connsiteX562" fmla="*/ 2522216 w 3296788"/>
                <a:gd name="connsiteY562" fmla="*/ 273965 h 1960491"/>
                <a:gd name="connsiteX563" fmla="*/ 2521563 w 3296788"/>
                <a:gd name="connsiteY563" fmla="*/ 305814 h 1960491"/>
                <a:gd name="connsiteX564" fmla="*/ 2428916 w 3296788"/>
                <a:gd name="connsiteY564" fmla="*/ 360412 h 1960491"/>
                <a:gd name="connsiteX565" fmla="*/ 2394989 w 3296788"/>
                <a:gd name="connsiteY565" fmla="*/ 361062 h 1960491"/>
                <a:gd name="connsiteX566" fmla="*/ 2310171 w 3296788"/>
                <a:gd name="connsiteY566" fmla="*/ 312314 h 1960491"/>
                <a:gd name="connsiteX567" fmla="*/ 2310171 w 3296788"/>
                <a:gd name="connsiteY567" fmla="*/ 281115 h 1960491"/>
                <a:gd name="connsiteX568" fmla="*/ 2402166 w 3296788"/>
                <a:gd name="connsiteY568" fmla="*/ 226516 h 1960491"/>
                <a:gd name="connsiteX569" fmla="*/ 2418803 w 3296788"/>
                <a:gd name="connsiteY569" fmla="*/ 221560 h 1960491"/>
                <a:gd name="connsiteX570" fmla="*/ 2225490 w 3296788"/>
                <a:gd name="connsiteY570" fmla="*/ 112110 h 1960491"/>
                <a:gd name="connsiteX571" fmla="*/ 2242081 w 3296788"/>
                <a:gd name="connsiteY571" fmla="*/ 116416 h 1960491"/>
                <a:gd name="connsiteX572" fmla="*/ 2328617 w 3296788"/>
                <a:gd name="connsiteY572" fmla="*/ 164514 h 1960491"/>
                <a:gd name="connsiteX573" fmla="*/ 2327966 w 3296788"/>
                <a:gd name="connsiteY573" fmla="*/ 196363 h 1960491"/>
                <a:gd name="connsiteX574" fmla="*/ 2235574 w 3296788"/>
                <a:gd name="connsiteY574" fmla="*/ 250962 h 1960491"/>
                <a:gd name="connsiteX575" fmla="*/ 2201741 w 3296788"/>
                <a:gd name="connsiteY575" fmla="*/ 251612 h 1960491"/>
                <a:gd name="connsiteX576" fmla="*/ 2117807 w 3296788"/>
                <a:gd name="connsiteY576" fmla="*/ 202863 h 1960491"/>
                <a:gd name="connsiteX577" fmla="*/ 2117807 w 3296788"/>
                <a:gd name="connsiteY577" fmla="*/ 171664 h 1960491"/>
                <a:gd name="connsiteX578" fmla="*/ 2208898 w 3296788"/>
                <a:gd name="connsiteY578" fmla="*/ 117066 h 1960491"/>
                <a:gd name="connsiteX579" fmla="*/ 2225490 w 3296788"/>
                <a:gd name="connsiteY579" fmla="*/ 112110 h 1960491"/>
                <a:gd name="connsiteX580" fmla="*/ 2608815 w 3296788"/>
                <a:gd name="connsiteY580" fmla="*/ 109464 h 1960491"/>
                <a:gd name="connsiteX581" fmla="*/ 2625163 w 3296788"/>
                <a:gd name="connsiteY581" fmla="*/ 113508 h 1960491"/>
                <a:gd name="connsiteX582" fmla="*/ 2711699 w 3296788"/>
                <a:gd name="connsiteY582" fmla="*/ 162042 h 1960491"/>
                <a:gd name="connsiteX583" fmla="*/ 2711699 w 3296788"/>
                <a:gd name="connsiteY583" fmla="*/ 193103 h 1960491"/>
                <a:gd name="connsiteX584" fmla="*/ 2618656 w 3296788"/>
                <a:gd name="connsiteY584" fmla="*/ 247461 h 1960491"/>
                <a:gd name="connsiteX585" fmla="*/ 2585473 w 3296788"/>
                <a:gd name="connsiteY585" fmla="*/ 248108 h 1960491"/>
                <a:gd name="connsiteX586" fmla="*/ 2500889 w 3296788"/>
                <a:gd name="connsiteY586" fmla="*/ 199575 h 1960491"/>
                <a:gd name="connsiteX587" fmla="*/ 2500889 w 3296788"/>
                <a:gd name="connsiteY587" fmla="*/ 168513 h 1960491"/>
                <a:gd name="connsiteX588" fmla="*/ 2591980 w 3296788"/>
                <a:gd name="connsiteY588" fmla="*/ 114155 h 1960491"/>
                <a:gd name="connsiteX589" fmla="*/ 2608815 w 3296788"/>
                <a:gd name="connsiteY589" fmla="*/ 109464 h 1960491"/>
                <a:gd name="connsiteX590" fmla="*/ 2418801 w 3296788"/>
                <a:gd name="connsiteY590" fmla="*/ 13 h 1960491"/>
                <a:gd name="connsiteX591" fmla="*/ 2435438 w 3296788"/>
                <a:gd name="connsiteY591" fmla="*/ 4058 h 1960491"/>
                <a:gd name="connsiteX592" fmla="*/ 2522214 w 3296788"/>
                <a:gd name="connsiteY592" fmla="*/ 52591 h 1960491"/>
                <a:gd name="connsiteX593" fmla="*/ 2521561 w 3296788"/>
                <a:gd name="connsiteY593" fmla="*/ 83653 h 1960491"/>
                <a:gd name="connsiteX594" fmla="*/ 2428914 w 3296788"/>
                <a:gd name="connsiteY594" fmla="*/ 138010 h 1960491"/>
                <a:gd name="connsiteX595" fmla="*/ 2394987 w 3296788"/>
                <a:gd name="connsiteY595" fmla="*/ 138658 h 1960491"/>
                <a:gd name="connsiteX596" fmla="*/ 2310169 w 3296788"/>
                <a:gd name="connsiteY596" fmla="*/ 90124 h 1960491"/>
                <a:gd name="connsiteX597" fmla="*/ 2310169 w 3296788"/>
                <a:gd name="connsiteY597" fmla="*/ 59063 h 1960491"/>
                <a:gd name="connsiteX598" fmla="*/ 2402164 w 3296788"/>
                <a:gd name="connsiteY598" fmla="*/ 4705 h 1960491"/>
                <a:gd name="connsiteX599" fmla="*/ 2418801 w 3296788"/>
                <a:gd name="connsiteY599" fmla="*/ 13 h 1960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Lst>
              <a:rect l="l" t="t" r="r" b="b"/>
              <a:pathLst>
                <a:path w="3296788" h="1960491">
                  <a:moveTo>
                    <a:pt x="883514" y="1817173"/>
                  </a:moveTo>
                  <a:cubicBezTo>
                    <a:pt x="889289" y="1817010"/>
                    <a:pt x="894982" y="1818316"/>
                    <a:pt x="899862" y="1820927"/>
                  </a:cubicBezTo>
                  <a:lnTo>
                    <a:pt x="986398" y="1869893"/>
                  </a:lnTo>
                  <a:cubicBezTo>
                    <a:pt x="998760" y="1877074"/>
                    <a:pt x="998110" y="1894702"/>
                    <a:pt x="986398" y="1901883"/>
                  </a:cubicBezTo>
                  <a:lnTo>
                    <a:pt x="893355" y="1955419"/>
                  </a:lnTo>
                  <a:cubicBezTo>
                    <a:pt x="883596" y="1961947"/>
                    <a:pt x="870583" y="1961947"/>
                    <a:pt x="860172" y="1956724"/>
                  </a:cubicBezTo>
                  <a:lnTo>
                    <a:pt x="775588" y="1908412"/>
                  </a:lnTo>
                  <a:cubicBezTo>
                    <a:pt x="763226" y="1901230"/>
                    <a:pt x="763877" y="1883603"/>
                    <a:pt x="775588" y="1876421"/>
                  </a:cubicBezTo>
                  <a:lnTo>
                    <a:pt x="866679" y="1822233"/>
                  </a:lnTo>
                  <a:cubicBezTo>
                    <a:pt x="871884" y="1818969"/>
                    <a:pt x="877740" y="1817336"/>
                    <a:pt x="883514" y="1817173"/>
                  </a:cubicBezTo>
                  <a:close/>
                  <a:moveTo>
                    <a:pt x="1076253" y="1705153"/>
                  </a:moveTo>
                  <a:cubicBezTo>
                    <a:pt x="1081946" y="1704991"/>
                    <a:pt x="1087639" y="1706285"/>
                    <a:pt x="1092844" y="1709197"/>
                  </a:cubicBezTo>
                  <a:lnTo>
                    <a:pt x="1179380" y="1757084"/>
                  </a:lnTo>
                  <a:cubicBezTo>
                    <a:pt x="1191742" y="1764202"/>
                    <a:pt x="1191092" y="1781674"/>
                    <a:pt x="1178729" y="1788145"/>
                  </a:cubicBezTo>
                  <a:lnTo>
                    <a:pt x="1086337" y="1843150"/>
                  </a:lnTo>
                  <a:cubicBezTo>
                    <a:pt x="1075927" y="1848974"/>
                    <a:pt x="1062914" y="1849621"/>
                    <a:pt x="1053154" y="1843150"/>
                  </a:cubicBezTo>
                  <a:lnTo>
                    <a:pt x="968570" y="1795264"/>
                  </a:lnTo>
                  <a:cubicBezTo>
                    <a:pt x="956208" y="1788145"/>
                    <a:pt x="956859" y="1771320"/>
                    <a:pt x="968570" y="1763555"/>
                  </a:cubicBezTo>
                  <a:lnTo>
                    <a:pt x="1059661" y="1709844"/>
                  </a:lnTo>
                  <a:cubicBezTo>
                    <a:pt x="1064866" y="1706932"/>
                    <a:pt x="1070559" y="1705315"/>
                    <a:pt x="1076253" y="1705153"/>
                  </a:cubicBezTo>
                  <a:close/>
                  <a:moveTo>
                    <a:pt x="693747" y="1699148"/>
                  </a:moveTo>
                  <a:cubicBezTo>
                    <a:pt x="699537" y="1699067"/>
                    <a:pt x="705246" y="1700523"/>
                    <a:pt x="710139" y="1703435"/>
                  </a:cubicBezTo>
                  <a:lnTo>
                    <a:pt x="796915" y="1751969"/>
                  </a:lnTo>
                  <a:cubicBezTo>
                    <a:pt x="808659" y="1758440"/>
                    <a:pt x="808659" y="1775912"/>
                    <a:pt x="796262" y="1783030"/>
                  </a:cubicBezTo>
                  <a:lnTo>
                    <a:pt x="703615" y="1837388"/>
                  </a:lnTo>
                  <a:cubicBezTo>
                    <a:pt x="693176" y="1843212"/>
                    <a:pt x="680127" y="1843859"/>
                    <a:pt x="670340" y="1838035"/>
                  </a:cubicBezTo>
                  <a:lnTo>
                    <a:pt x="584870" y="1789502"/>
                  </a:lnTo>
                  <a:cubicBezTo>
                    <a:pt x="573126" y="1782383"/>
                    <a:pt x="573126" y="1765558"/>
                    <a:pt x="584870" y="1758440"/>
                  </a:cubicBezTo>
                  <a:lnTo>
                    <a:pt x="676865" y="1704082"/>
                  </a:lnTo>
                  <a:cubicBezTo>
                    <a:pt x="682085" y="1700847"/>
                    <a:pt x="687957" y="1699229"/>
                    <a:pt x="693747" y="1699148"/>
                  </a:cubicBezTo>
                  <a:close/>
                  <a:moveTo>
                    <a:pt x="1266684" y="1589704"/>
                  </a:moveTo>
                  <a:cubicBezTo>
                    <a:pt x="1272393" y="1589623"/>
                    <a:pt x="1278102" y="1591085"/>
                    <a:pt x="1283321" y="1594010"/>
                  </a:cubicBezTo>
                  <a:lnTo>
                    <a:pt x="1370097" y="1642108"/>
                  </a:lnTo>
                  <a:cubicBezTo>
                    <a:pt x="1381841" y="1649258"/>
                    <a:pt x="1381841" y="1666808"/>
                    <a:pt x="1369444" y="1673957"/>
                  </a:cubicBezTo>
                  <a:lnTo>
                    <a:pt x="1276797" y="1728555"/>
                  </a:lnTo>
                  <a:cubicBezTo>
                    <a:pt x="1266358" y="1734405"/>
                    <a:pt x="1253309" y="1734405"/>
                    <a:pt x="1242870" y="1729205"/>
                  </a:cubicBezTo>
                  <a:lnTo>
                    <a:pt x="1158052" y="1680457"/>
                  </a:lnTo>
                  <a:cubicBezTo>
                    <a:pt x="1146308" y="1673307"/>
                    <a:pt x="1146308" y="1656408"/>
                    <a:pt x="1158052" y="1649258"/>
                  </a:cubicBezTo>
                  <a:lnTo>
                    <a:pt x="1250047" y="1594660"/>
                  </a:lnTo>
                  <a:cubicBezTo>
                    <a:pt x="1255266" y="1591410"/>
                    <a:pt x="1260975" y="1589785"/>
                    <a:pt x="1266684" y="1589704"/>
                  </a:cubicBezTo>
                  <a:close/>
                  <a:moveTo>
                    <a:pt x="883514" y="1586662"/>
                  </a:moveTo>
                  <a:cubicBezTo>
                    <a:pt x="889289" y="1586580"/>
                    <a:pt x="894982" y="1587880"/>
                    <a:pt x="899862" y="1590480"/>
                  </a:cubicBezTo>
                  <a:lnTo>
                    <a:pt x="986398" y="1639229"/>
                  </a:lnTo>
                  <a:cubicBezTo>
                    <a:pt x="998760" y="1645729"/>
                    <a:pt x="998110" y="1663278"/>
                    <a:pt x="986398" y="1670428"/>
                  </a:cubicBezTo>
                  <a:lnTo>
                    <a:pt x="893355" y="1725026"/>
                  </a:lnTo>
                  <a:cubicBezTo>
                    <a:pt x="883596" y="1731526"/>
                    <a:pt x="870583" y="1731526"/>
                    <a:pt x="860172" y="1725676"/>
                  </a:cubicBezTo>
                  <a:lnTo>
                    <a:pt x="775588" y="1676928"/>
                  </a:lnTo>
                  <a:cubicBezTo>
                    <a:pt x="763226" y="1670428"/>
                    <a:pt x="763877" y="1652878"/>
                    <a:pt x="775588" y="1645729"/>
                  </a:cubicBezTo>
                  <a:lnTo>
                    <a:pt x="866679" y="1591130"/>
                  </a:lnTo>
                  <a:cubicBezTo>
                    <a:pt x="871884" y="1588205"/>
                    <a:pt x="877740" y="1586743"/>
                    <a:pt x="883514" y="1586662"/>
                  </a:cubicBezTo>
                  <a:close/>
                  <a:moveTo>
                    <a:pt x="500433" y="1581063"/>
                  </a:moveTo>
                  <a:cubicBezTo>
                    <a:pt x="506208" y="1580982"/>
                    <a:pt x="511901" y="1582444"/>
                    <a:pt x="516781" y="1585369"/>
                  </a:cubicBezTo>
                  <a:lnTo>
                    <a:pt x="603317" y="1633468"/>
                  </a:lnTo>
                  <a:cubicBezTo>
                    <a:pt x="615679" y="1639968"/>
                    <a:pt x="615029" y="1658167"/>
                    <a:pt x="602666" y="1665317"/>
                  </a:cubicBezTo>
                  <a:lnTo>
                    <a:pt x="510274" y="1719915"/>
                  </a:lnTo>
                  <a:cubicBezTo>
                    <a:pt x="499864" y="1725765"/>
                    <a:pt x="486851" y="1725765"/>
                    <a:pt x="477091" y="1719915"/>
                  </a:cubicBezTo>
                  <a:lnTo>
                    <a:pt x="392507" y="1671817"/>
                  </a:lnTo>
                  <a:cubicBezTo>
                    <a:pt x="380145" y="1664667"/>
                    <a:pt x="380796" y="1647117"/>
                    <a:pt x="392507" y="1639968"/>
                  </a:cubicBezTo>
                  <a:lnTo>
                    <a:pt x="483598" y="1586019"/>
                  </a:lnTo>
                  <a:cubicBezTo>
                    <a:pt x="488803" y="1582769"/>
                    <a:pt x="494659" y="1581144"/>
                    <a:pt x="500433" y="1581063"/>
                  </a:cubicBezTo>
                  <a:close/>
                  <a:moveTo>
                    <a:pt x="1076251" y="1471929"/>
                  </a:moveTo>
                  <a:cubicBezTo>
                    <a:pt x="1081944" y="1471848"/>
                    <a:pt x="1087637" y="1473304"/>
                    <a:pt x="1092842" y="1476539"/>
                  </a:cubicBezTo>
                  <a:lnTo>
                    <a:pt x="1179378" y="1524426"/>
                  </a:lnTo>
                  <a:cubicBezTo>
                    <a:pt x="1191740" y="1531545"/>
                    <a:pt x="1191090" y="1548370"/>
                    <a:pt x="1178727" y="1556135"/>
                  </a:cubicBezTo>
                  <a:lnTo>
                    <a:pt x="1086335" y="1610493"/>
                  </a:lnTo>
                  <a:cubicBezTo>
                    <a:pt x="1075925" y="1616317"/>
                    <a:pt x="1062912" y="1616317"/>
                    <a:pt x="1053152" y="1610493"/>
                  </a:cubicBezTo>
                  <a:lnTo>
                    <a:pt x="968568" y="1562606"/>
                  </a:lnTo>
                  <a:cubicBezTo>
                    <a:pt x="956206" y="1555488"/>
                    <a:pt x="956857" y="1538016"/>
                    <a:pt x="968568" y="1530897"/>
                  </a:cubicBezTo>
                  <a:lnTo>
                    <a:pt x="1059659" y="1476539"/>
                  </a:lnTo>
                  <a:cubicBezTo>
                    <a:pt x="1064864" y="1473627"/>
                    <a:pt x="1070557" y="1472009"/>
                    <a:pt x="1076251" y="1471929"/>
                  </a:cubicBezTo>
                  <a:close/>
                  <a:moveTo>
                    <a:pt x="693747" y="1468975"/>
                  </a:moveTo>
                  <a:cubicBezTo>
                    <a:pt x="699537" y="1468812"/>
                    <a:pt x="705246" y="1470112"/>
                    <a:pt x="710139" y="1473037"/>
                  </a:cubicBezTo>
                  <a:lnTo>
                    <a:pt x="796915" y="1521135"/>
                  </a:lnTo>
                  <a:cubicBezTo>
                    <a:pt x="808659" y="1528285"/>
                    <a:pt x="808659" y="1545835"/>
                    <a:pt x="796262" y="1552984"/>
                  </a:cubicBezTo>
                  <a:lnTo>
                    <a:pt x="703615" y="1606932"/>
                  </a:lnTo>
                  <a:cubicBezTo>
                    <a:pt x="693176" y="1613432"/>
                    <a:pt x="680127" y="1613432"/>
                    <a:pt x="670340" y="1607582"/>
                  </a:cubicBezTo>
                  <a:lnTo>
                    <a:pt x="584870" y="1559484"/>
                  </a:lnTo>
                  <a:cubicBezTo>
                    <a:pt x="573126" y="1552334"/>
                    <a:pt x="573126" y="1534785"/>
                    <a:pt x="584870" y="1527635"/>
                  </a:cubicBezTo>
                  <a:lnTo>
                    <a:pt x="676865" y="1473687"/>
                  </a:lnTo>
                  <a:cubicBezTo>
                    <a:pt x="682085" y="1470762"/>
                    <a:pt x="687957" y="1469137"/>
                    <a:pt x="693747" y="1468975"/>
                  </a:cubicBezTo>
                  <a:close/>
                  <a:moveTo>
                    <a:pt x="307453" y="1463207"/>
                  </a:moveTo>
                  <a:cubicBezTo>
                    <a:pt x="313228" y="1463045"/>
                    <a:pt x="318921" y="1464339"/>
                    <a:pt x="323801" y="1467251"/>
                  </a:cubicBezTo>
                  <a:lnTo>
                    <a:pt x="410337" y="1515138"/>
                  </a:lnTo>
                  <a:cubicBezTo>
                    <a:pt x="422699" y="1521609"/>
                    <a:pt x="422049" y="1539728"/>
                    <a:pt x="410337" y="1546846"/>
                  </a:cubicBezTo>
                  <a:lnTo>
                    <a:pt x="317294" y="1601204"/>
                  </a:lnTo>
                  <a:cubicBezTo>
                    <a:pt x="307535" y="1607028"/>
                    <a:pt x="294522" y="1607675"/>
                    <a:pt x="284111" y="1601204"/>
                  </a:cubicBezTo>
                  <a:lnTo>
                    <a:pt x="199527" y="1553318"/>
                  </a:lnTo>
                  <a:cubicBezTo>
                    <a:pt x="187165" y="1546199"/>
                    <a:pt x="187816" y="1529374"/>
                    <a:pt x="199527" y="1521609"/>
                  </a:cubicBezTo>
                  <a:lnTo>
                    <a:pt x="290618" y="1467898"/>
                  </a:lnTo>
                  <a:cubicBezTo>
                    <a:pt x="295823" y="1464986"/>
                    <a:pt x="301679" y="1463369"/>
                    <a:pt x="307453" y="1463207"/>
                  </a:cubicBezTo>
                  <a:close/>
                  <a:moveTo>
                    <a:pt x="1266682" y="1359198"/>
                  </a:moveTo>
                  <a:cubicBezTo>
                    <a:pt x="1272391" y="1359035"/>
                    <a:pt x="1278100" y="1360335"/>
                    <a:pt x="1283319" y="1362935"/>
                  </a:cubicBezTo>
                  <a:lnTo>
                    <a:pt x="1370095" y="1411683"/>
                  </a:lnTo>
                  <a:cubicBezTo>
                    <a:pt x="1381839" y="1418833"/>
                    <a:pt x="1381839" y="1436383"/>
                    <a:pt x="1369442" y="1443532"/>
                  </a:cubicBezTo>
                  <a:lnTo>
                    <a:pt x="1276795" y="1497480"/>
                  </a:lnTo>
                  <a:cubicBezTo>
                    <a:pt x="1266356" y="1503980"/>
                    <a:pt x="1253307" y="1503980"/>
                    <a:pt x="1242868" y="1498130"/>
                  </a:cubicBezTo>
                  <a:lnTo>
                    <a:pt x="1158050" y="1450032"/>
                  </a:lnTo>
                  <a:cubicBezTo>
                    <a:pt x="1146306" y="1442882"/>
                    <a:pt x="1146306" y="1425333"/>
                    <a:pt x="1158050" y="1418183"/>
                  </a:cubicBezTo>
                  <a:lnTo>
                    <a:pt x="1250045" y="1364235"/>
                  </a:lnTo>
                  <a:cubicBezTo>
                    <a:pt x="1255265" y="1360985"/>
                    <a:pt x="1260973" y="1359360"/>
                    <a:pt x="1266682" y="1359198"/>
                  </a:cubicBezTo>
                  <a:close/>
                  <a:moveTo>
                    <a:pt x="117685" y="1356636"/>
                  </a:moveTo>
                  <a:cubicBezTo>
                    <a:pt x="123475" y="1356474"/>
                    <a:pt x="129184" y="1357768"/>
                    <a:pt x="134077" y="1360680"/>
                  </a:cubicBezTo>
                  <a:lnTo>
                    <a:pt x="220853" y="1409214"/>
                  </a:lnTo>
                  <a:cubicBezTo>
                    <a:pt x="232597" y="1415685"/>
                    <a:pt x="232597" y="1433158"/>
                    <a:pt x="220853" y="1440276"/>
                  </a:cubicBezTo>
                  <a:lnTo>
                    <a:pt x="127553" y="1494634"/>
                  </a:lnTo>
                  <a:cubicBezTo>
                    <a:pt x="117114" y="1500458"/>
                    <a:pt x="104065" y="1501105"/>
                    <a:pt x="94278" y="1494634"/>
                  </a:cubicBezTo>
                  <a:lnTo>
                    <a:pt x="8808" y="1446747"/>
                  </a:lnTo>
                  <a:cubicBezTo>
                    <a:pt x="-2936" y="1439629"/>
                    <a:pt x="-2936" y="1422804"/>
                    <a:pt x="8808" y="1415685"/>
                  </a:cubicBezTo>
                  <a:lnTo>
                    <a:pt x="100803" y="1361327"/>
                  </a:lnTo>
                  <a:cubicBezTo>
                    <a:pt x="106023" y="1358415"/>
                    <a:pt x="111895" y="1356798"/>
                    <a:pt x="117685" y="1356636"/>
                  </a:cubicBezTo>
                  <a:close/>
                  <a:moveTo>
                    <a:pt x="883514" y="1356634"/>
                  </a:moveTo>
                  <a:cubicBezTo>
                    <a:pt x="889289" y="1356473"/>
                    <a:pt x="894982" y="1357767"/>
                    <a:pt x="899862" y="1360679"/>
                  </a:cubicBezTo>
                  <a:lnTo>
                    <a:pt x="986398" y="1409213"/>
                  </a:lnTo>
                  <a:cubicBezTo>
                    <a:pt x="998760" y="1415684"/>
                    <a:pt x="998110" y="1433156"/>
                    <a:pt x="986398" y="1440274"/>
                  </a:cubicBezTo>
                  <a:lnTo>
                    <a:pt x="893355" y="1494633"/>
                  </a:lnTo>
                  <a:cubicBezTo>
                    <a:pt x="883596" y="1500457"/>
                    <a:pt x="870583" y="1501104"/>
                    <a:pt x="860172" y="1494633"/>
                  </a:cubicBezTo>
                  <a:lnTo>
                    <a:pt x="775588" y="1446746"/>
                  </a:lnTo>
                  <a:cubicBezTo>
                    <a:pt x="763226" y="1439627"/>
                    <a:pt x="763877" y="1422802"/>
                    <a:pt x="775588" y="1415684"/>
                  </a:cubicBezTo>
                  <a:lnTo>
                    <a:pt x="866679" y="1361326"/>
                  </a:lnTo>
                  <a:cubicBezTo>
                    <a:pt x="871884" y="1358414"/>
                    <a:pt x="877740" y="1356796"/>
                    <a:pt x="883514" y="1356634"/>
                  </a:cubicBezTo>
                  <a:close/>
                  <a:moveTo>
                    <a:pt x="500432" y="1350483"/>
                  </a:moveTo>
                  <a:cubicBezTo>
                    <a:pt x="506207" y="1350402"/>
                    <a:pt x="511900" y="1351707"/>
                    <a:pt x="516780" y="1354319"/>
                  </a:cubicBezTo>
                  <a:lnTo>
                    <a:pt x="603316" y="1402631"/>
                  </a:lnTo>
                  <a:cubicBezTo>
                    <a:pt x="615678" y="1409813"/>
                    <a:pt x="615028" y="1427440"/>
                    <a:pt x="602665" y="1434622"/>
                  </a:cubicBezTo>
                  <a:lnTo>
                    <a:pt x="510273" y="1489464"/>
                  </a:lnTo>
                  <a:cubicBezTo>
                    <a:pt x="499863" y="1495339"/>
                    <a:pt x="486850" y="1495339"/>
                    <a:pt x="477090" y="1490116"/>
                  </a:cubicBezTo>
                  <a:lnTo>
                    <a:pt x="392506" y="1441151"/>
                  </a:lnTo>
                  <a:cubicBezTo>
                    <a:pt x="380144" y="1434622"/>
                    <a:pt x="380795" y="1416994"/>
                    <a:pt x="392506" y="1409813"/>
                  </a:cubicBezTo>
                  <a:lnTo>
                    <a:pt x="483597" y="1354972"/>
                  </a:lnTo>
                  <a:cubicBezTo>
                    <a:pt x="488802" y="1352034"/>
                    <a:pt x="494658" y="1350565"/>
                    <a:pt x="500432" y="1350483"/>
                  </a:cubicBezTo>
                  <a:close/>
                  <a:moveTo>
                    <a:pt x="1459575" y="1247184"/>
                  </a:moveTo>
                  <a:cubicBezTo>
                    <a:pt x="1465350" y="1247022"/>
                    <a:pt x="1471043" y="1248316"/>
                    <a:pt x="1475923" y="1251228"/>
                  </a:cubicBezTo>
                  <a:lnTo>
                    <a:pt x="1562459" y="1299762"/>
                  </a:lnTo>
                  <a:cubicBezTo>
                    <a:pt x="1574821" y="1305586"/>
                    <a:pt x="1574171" y="1323059"/>
                    <a:pt x="1562459" y="1330824"/>
                  </a:cubicBezTo>
                  <a:lnTo>
                    <a:pt x="1469416" y="1385182"/>
                  </a:lnTo>
                  <a:cubicBezTo>
                    <a:pt x="1459657" y="1391006"/>
                    <a:pt x="1446644" y="1391653"/>
                    <a:pt x="1436233" y="1385182"/>
                  </a:cubicBezTo>
                  <a:lnTo>
                    <a:pt x="1351649" y="1336648"/>
                  </a:lnTo>
                  <a:cubicBezTo>
                    <a:pt x="1339287" y="1330177"/>
                    <a:pt x="1339938" y="1313352"/>
                    <a:pt x="1351649" y="1305586"/>
                  </a:cubicBezTo>
                  <a:lnTo>
                    <a:pt x="1442740" y="1251875"/>
                  </a:lnTo>
                  <a:cubicBezTo>
                    <a:pt x="1447945" y="1248963"/>
                    <a:pt x="1453801" y="1247345"/>
                    <a:pt x="1459575" y="1247184"/>
                  </a:cubicBezTo>
                  <a:close/>
                  <a:moveTo>
                    <a:pt x="307452" y="1241188"/>
                  </a:moveTo>
                  <a:cubicBezTo>
                    <a:pt x="313227" y="1241106"/>
                    <a:pt x="318920" y="1242569"/>
                    <a:pt x="323800" y="1245494"/>
                  </a:cubicBezTo>
                  <a:lnTo>
                    <a:pt x="410336" y="1293592"/>
                  </a:lnTo>
                  <a:cubicBezTo>
                    <a:pt x="422698" y="1300742"/>
                    <a:pt x="422048" y="1318292"/>
                    <a:pt x="410336" y="1325441"/>
                  </a:cubicBezTo>
                  <a:lnTo>
                    <a:pt x="317293" y="1380040"/>
                  </a:lnTo>
                  <a:cubicBezTo>
                    <a:pt x="307534" y="1385890"/>
                    <a:pt x="294521" y="1385890"/>
                    <a:pt x="284110" y="1380690"/>
                  </a:cubicBezTo>
                  <a:lnTo>
                    <a:pt x="199526" y="1331941"/>
                  </a:lnTo>
                  <a:cubicBezTo>
                    <a:pt x="187164" y="1324791"/>
                    <a:pt x="187815" y="1307892"/>
                    <a:pt x="199526" y="1300742"/>
                  </a:cubicBezTo>
                  <a:lnTo>
                    <a:pt x="290617" y="1246144"/>
                  </a:lnTo>
                  <a:cubicBezTo>
                    <a:pt x="295822" y="1242894"/>
                    <a:pt x="301678" y="1241269"/>
                    <a:pt x="307452" y="1241188"/>
                  </a:cubicBezTo>
                  <a:close/>
                  <a:moveTo>
                    <a:pt x="1076251" y="1241187"/>
                  </a:moveTo>
                  <a:cubicBezTo>
                    <a:pt x="1081944" y="1241105"/>
                    <a:pt x="1087637" y="1242568"/>
                    <a:pt x="1092842" y="1245493"/>
                  </a:cubicBezTo>
                  <a:lnTo>
                    <a:pt x="1179378" y="1293591"/>
                  </a:lnTo>
                  <a:cubicBezTo>
                    <a:pt x="1191740" y="1300741"/>
                    <a:pt x="1191090" y="1318291"/>
                    <a:pt x="1178727" y="1325440"/>
                  </a:cubicBezTo>
                  <a:lnTo>
                    <a:pt x="1086335" y="1380039"/>
                  </a:lnTo>
                  <a:cubicBezTo>
                    <a:pt x="1075925" y="1385889"/>
                    <a:pt x="1062912" y="1385889"/>
                    <a:pt x="1053152" y="1380689"/>
                  </a:cubicBezTo>
                  <a:lnTo>
                    <a:pt x="968568" y="1331940"/>
                  </a:lnTo>
                  <a:cubicBezTo>
                    <a:pt x="956206" y="1324790"/>
                    <a:pt x="956857" y="1307891"/>
                    <a:pt x="968568" y="1300741"/>
                  </a:cubicBezTo>
                  <a:lnTo>
                    <a:pt x="1059659" y="1246143"/>
                  </a:lnTo>
                  <a:cubicBezTo>
                    <a:pt x="1064864" y="1242893"/>
                    <a:pt x="1070557" y="1241268"/>
                    <a:pt x="1076251" y="1241187"/>
                  </a:cubicBezTo>
                  <a:close/>
                  <a:moveTo>
                    <a:pt x="693746" y="1238226"/>
                  </a:moveTo>
                  <a:cubicBezTo>
                    <a:pt x="699536" y="1238226"/>
                    <a:pt x="705245" y="1239689"/>
                    <a:pt x="710138" y="1242614"/>
                  </a:cubicBezTo>
                  <a:lnTo>
                    <a:pt x="796914" y="1290712"/>
                  </a:lnTo>
                  <a:cubicBezTo>
                    <a:pt x="808658" y="1297212"/>
                    <a:pt x="808658" y="1314761"/>
                    <a:pt x="796261" y="1321911"/>
                  </a:cubicBezTo>
                  <a:lnTo>
                    <a:pt x="703614" y="1376509"/>
                  </a:lnTo>
                  <a:cubicBezTo>
                    <a:pt x="693175" y="1383009"/>
                    <a:pt x="680126" y="1383009"/>
                    <a:pt x="670339" y="1377159"/>
                  </a:cubicBezTo>
                  <a:lnTo>
                    <a:pt x="584869" y="1328411"/>
                  </a:lnTo>
                  <a:cubicBezTo>
                    <a:pt x="573125" y="1321911"/>
                    <a:pt x="573125" y="1304361"/>
                    <a:pt x="584869" y="1297212"/>
                  </a:cubicBezTo>
                  <a:lnTo>
                    <a:pt x="676864" y="1242614"/>
                  </a:lnTo>
                  <a:cubicBezTo>
                    <a:pt x="682084" y="1239689"/>
                    <a:pt x="687956" y="1238226"/>
                    <a:pt x="693746" y="1238226"/>
                  </a:cubicBezTo>
                  <a:close/>
                  <a:moveTo>
                    <a:pt x="1649432" y="1134616"/>
                  </a:moveTo>
                  <a:cubicBezTo>
                    <a:pt x="1655125" y="1134535"/>
                    <a:pt x="1660818" y="1135997"/>
                    <a:pt x="1666023" y="1138922"/>
                  </a:cubicBezTo>
                  <a:lnTo>
                    <a:pt x="1752559" y="1187020"/>
                  </a:lnTo>
                  <a:cubicBezTo>
                    <a:pt x="1764921" y="1194170"/>
                    <a:pt x="1764271" y="1211720"/>
                    <a:pt x="1751908" y="1218869"/>
                  </a:cubicBezTo>
                  <a:lnTo>
                    <a:pt x="1659516" y="1273467"/>
                  </a:lnTo>
                  <a:cubicBezTo>
                    <a:pt x="1649106" y="1279317"/>
                    <a:pt x="1636093" y="1279317"/>
                    <a:pt x="1625683" y="1274117"/>
                  </a:cubicBezTo>
                  <a:lnTo>
                    <a:pt x="1541749" y="1225369"/>
                  </a:lnTo>
                  <a:cubicBezTo>
                    <a:pt x="1529387" y="1218219"/>
                    <a:pt x="1530038" y="1201320"/>
                    <a:pt x="1541749" y="1194170"/>
                  </a:cubicBezTo>
                  <a:lnTo>
                    <a:pt x="1632840" y="1139572"/>
                  </a:lnTo>
                  <a:cubicBezTo>
                    <a:pt x="1638045" y="1136322"/>
                    <a:pt x="1643738" y="1134697"/>
                    <a:pt x="1649432" y="1134616"/>
                  </a:cubicBezTo>
                  <a:close/>
                  <a:moveTo>
                    <a:pt x="500431" y="1128774"/>
                  </a:moveTo>
                  <a:cubicBezTo>
                    <a:pt x="506206" y="1128774"/>
                    <a:pt x="511899" y="1130237"/>
                    <a:pt x="516779" y="1133162"/>
                  </a:cubicBezTo>
                  <a:lnTo>
                    <a:pt x="603315" y="1181260"/>
                  </a:lnTo>
                  <a:cubicBezTo>
                    <a:pt x="615677" y="1187760"/>
                    <a:pt x="615027" y="1205309"/>
                    <a:pt x="602664" y="1212459"/>
                  </a:cubicBezTo>
                  <a:lnTo>
                    <a:pt x="510272" y="1267057"/>
                  </a:lnTo>
                  <a:cubicBezTo>
                    <a:pt x="499862" y="1273557"/>
                    <a:pt x="486849" y="1273557"/>
                    <a:pt x="477089" y="1267707"/>
                  </a:cubicBezTo>
                  <a:lnTo>
                    <a:pt x="392505" y="1218959"/>
                  </a:lnTo>
                  <a:cubicBezTo>
                    <a:pt x="380143" y="1212459"/>
                    <a:pt x="380794" y="1194909"/>
                    <a:pt x="392505" y="1187760"/>
                  </a:cubicBezTo>
                  <a:lnTo>
                    <a:pt x="483596" y="1133162"/>
                  </a:lnTo>
                  <a:cubicBezTo>
                    <a:pt x="488801" y="1130237"/>
                    <a:pt x="494657" y="1128774"/>
                    <a:pt x="500431" y="1128774"/>
                  </a:cubicBezTo>
                  <a:close/>
                  <a:moveTo>
                    <a:pt x="1266682" y="1128773"/>
                  </a:moveTo>
                  <a:cubicBezTo>
                    <a:pt x="1272391" y="1128773"/>
                    <a:pt x="1278100" y="1130236"/>
                    <a:pt x="1283319" y="1133161"/>
                  </a:cubicBezTo>
                  <a:lnTo>
                    <a:pt x="1370095" y="1181259"/>
                  </a:lnTo>
                  <a:cubicBezTo>
                    <a:pt x="1381839" y="1187759"/>
                    <a:pt x="1381839" y="1205308"/>
                    <a:pt x="1369442" y="1212458"/>
                  </a:cubicBezTo>
                  <a:lnTo>
                    <a:pt x="1276795" y="1267056"/>
                  </a:lnTo>
                  <a:cubicBezTo>
                    <a:pt x="1266356" y="1273556"/>
                    <a:pt x="1253307" y="1273556"/>
                    <a:pt x="1242868" y="1267706"/>
                  </a:cubicBezTo>
                  <a:lnTo>
                    <a:pt x="1158050" y="1218958"/>
                  </a:lnTo>
                  <a:cubicBezTo>
                    <a:pt x="1146306" y="1212458"/>
                    <a:pt x="1146306" y="1194908"/>
                    <a:pt x="1158050" y="1187759"/>
                  </a:cubicBezTo>
                  <a:lnTo>
                    <a:pt x="1250045" y="1133161"/>
                  </a:lnTo>
                  <a:cubicBezTo>
                    <a:pt x="1255264" y="1130236"/>
                    <a:pt x="1260973" y="1128773"/>
                    <a:pt x="1266682" y="1128773"/>
                  </a:cubicBezTo>
                  <a:close/>
                  <a:moveTo>
                    <a:pt x="883513" y="1125894"/>
                  </a:moveTo>
                  <a:cubicBezTo>
                    <a:pt x="889288" y="1125732"/>
                    <a:pt x="894981" y="1127032"/>
                    <a:pt x="899861" y="1129632"/>
                  </a:cubicBezTo>
                  <a:lnTo>
                    <a:pt x="986397" y="1178380"/>
                  </a:lnTo>
                  <a:cubicBezTo>
                    <a:pt x="998759" y="1185530"/>
                    <a:pt x="998109" y="1203080"/>
                    <a:pt x="986397" y="1210229"/>
                  </a:cubicBezTo>
                  <a:lnTo>
                    <a:pt x="893354" y="1264828"/>
                  </a:lnTo>
                  <a:cubicBezTo>
                    <a:pt x="883595" y="1270678"/>
                    <a:pt x="870582" y="1270678"/>
                    <a:pt x="860171" y="1264828"/>
                  </a:cubicBezTo>
                  <a:lnTo>
                    <a:pt x="775587" y="1216729"/>
                  </a:lnTo>
                  <a:cubicBezTo>
                    <a:pt x="763225" y="1209579"/>
                    <a:pt x="763876" y="1192030"/>
                    <a:pt x="775587" y="1184880"/>
                  </a:cubicBezTo>
                  <a:lnTo>
                    <a:pt x="866678" y="1130932"/>
                  </a:lnTo>
                  <a:cubicBezTo>
                    <a:pt x="871883" y="1127682"/>
                    <a:pt x="877739" y="1126057"/>
                    <a:pt x="883513" y="1125894"/>
                  </a:cubicBezTo>
                  <a:close/>
                  <a:moveTo>
                    <a:pt x="1842422" y="1022122"/>
                  </a:moveTo>
                  <a:cubicBezTo>
                    <a:pt x="1848146" y="1022040"/>
                    <a:pt x="1853871" y="1023340"/>
                    <a:pt x="1859105" y="1025940"/>
                  </a:cubicBezTo>
                  <a:lnTo>
                    <a:pt x="1946120" y="1074039"/>
                  </a:lnTo>
                  <a:cubicBezTo>
                    <a:pt x="1957897" y="1081189"/>
                    <a:pt x="1957897" y="1098738"/>
                    <a:pt x="1945466" y="1105888"/>
                  </a:cubicBezTo>
                  <a:lnTo>
                    <a:pt x="1852562" y="1160486"/>
                  </a:lnTo>
                  <a:cubicBezTo>
                    <a:pt x="1842094" y="1166986"/>
                    <a:pt x="1829009" y="1166986"/>
                    <a:pt x="1818541" y="1161136"/>
                  </a:cubicBezTo>
                  <a:lnTo>
                    <a:pt x="1734143" y="1112388"/>
                  </a:lnTo>
                  <a:cubicBezTo>
                    <a:pt x="1722366" y="1105888"/>
                    <a:pt x="1722366" y="1088338"/>
                    <a:pt x="1734143" y="1081189"/>
                  </a:cubicBezTo>
                  <a:lnTo>
                    <a:pt x="1825738" y="1026590"/>
                  </a:lnTo>
                  <a:cubicBezTo>
                    <a:pt x="1830972" y="1023665"/>
                    <a:pt x="1836697" y="1022203"/>
                    <a:pt x="1842422" y="1022122"/>
                  </a:cubicBezTo>
                  <a:close/>
                  <a:moveTo>
                    <a:pt x="693745" y="1016760"/>
                  </a:moveTo>
                  <a:cubicBezTo>
                    <a:pt x="699535" y="1016599"/>
                    <a:pt x="705244" y="1017893"/>
                    <a:pt x="710137" y="1020805"/>
                  </a:cubicBezTo>
                  <a:lnTo>
                    <a:pt x="796913" y="1069339"/>
                  </a:lnTo>
                  <a:cubicBezTo>
                    <a:pt x="808657" y="1076457"/>
                    <a:pt x="808657" y="1093282"/>
                    <a:pt x="796260" y="1101048"/>
                  </a:cubicBezTo>
                  <a:lnTo>
                    <a:pt x="703613" y="1154758"/>
                  </a:lnTo>
                  <a:cubicBezTo>
                    <a:pt x="693174" y="1161230"/>
                    <a:pt x="680125" y="1161230"/>
                    <a:pt x="670338" y="1155406"/>
                  </a:cubicBezTo>
                  <a:lnTo>
                    <a:pt x="584868" y="1107519"/>
                  </a:lnTo>
                  <a:cubicBezTo>
                    <a:pt x="573124" y="1100400"/>
                    <a:pt x="573124" y="1082928"/>
                    <a:pt x="584868" y="1075810"/>
                  </a:cubicBezTo>
                  <a:lnTo>
                    <a:pt x="676863" y="1021452"/>
                  </a:lnTo>
                  <a:cubicBezTo>
                    <a:pt x="682082" y="1018540"/>
                    <a:pt x="687954" y="1016922"/>
                    <a:pt x="693745" y="1016760"/>
                  </a:cubicBezTo>
                  <a:close/>
                  <a:moveTo>
                    <a:pt x="1459575" y="1016759"/>
                  </a:moveTo>
                  <a:cubicBezTo>
                    <a:pt x="1465350" y="1016598"/>
                    <a:pt x="1471043" y="1017892"/>
                    <a:pt x="1475923" y="1020804"/>
                  </a:cubicBezTo>
                  <a:lnTo>
                    <a:pt x="1562459" y="1069338"/>
                  </a:lnTo>
                  <a:cubicBezTo>
                    <a:pt x="1574821" y="1076456"/>
                    <a:pt x="1574171" y="1093281"/>
                    <a:pt x="1562459" y="1101047"/>
                  </a:cubicBezTo>
                  <a:lnTo>
                    <a:pt x="1469416" y="1154757"/>
                  </a:lnTo>
                  <a:cubicBezTo>
                    <a:pt x="1459657" y="1161229"/>
                    <a:pt x="1446644" y="1161229"/>
                    <a:pt x="1436233" y="1155405"/>
                  </a:cubicBezTo>
                  <a:lnTo>
                    <a:pt x="1351649" y="1107518"/>
                  </a:lnTo>
                  <a:cubicBezTo>
                    <a:pt x="1339287" y="1100399"/>
                    <a:pt x="1339938" y="1082927"/>
                    <a:pt x="1351649" y="1075809"/>
                  </a:cubicBezTo>
                  <a:lnTo>
                    <a:pt x="1442740" y="1021451"/>
                  </a:lnTo>
                  <a:cubicBezTo>
                    <a:pt x="1447945" y="1018539"/>
                    <a:pt x="1453801" y="1016921"/>
                    <a:pt x="1459575" y="1016759"/>
                  </a:cubicBezTo>
                  <a:close/>
                  <a:moveTo>
                    <a:pt x="1076249" y="1011007"/>
                  </a:moveTo>
                  <a:cubicBezTo>
                    <a:pt x="1081943" y="1010845"/>
                    <a:pt x="1087636" y="1012145"/>
                    <a:pt x="1092841" y="1015070"/>
                  </a:cubicBezTo>
                  <a:lnTo>
                    <a:pt x="1179377" y="1063168"/>
                  </a:lnTo>
                  <a:cubicBezTo>
                    <a:pt x="1191739" y="1070318"/>
                    <a:pt x="1191089" y="1087868"/>
                    <a:pt x="1178726" y="1095017"/>
                  </a:cubicBezTo>
                  <a:lnTo>
                    <a:pt x="1086334" y="1148966"/>
                  </a:lnTo>
                  <a:cubicBezTo>
                    <a:pt x="1075924" y="1155466"/>
                    <a:pt x="1062911" y="1155466"/>
                    <a:pt x="1053151" y="1149616"/>
                  </a:cubicBezTo>
                  <a:lnTo>
                    <a:pt x="968567" y="1101517"/>
                  </a:lnTo>
                  <a:cubicBezTo>
                    <a:pt x="956205" y="1095017"/>
                    <a:pt x="956856" y="1076818"/>
                    <a:pt x="968567" y="1069668"/>
                  </a:cubicBezTo>
                  <a:lnTo>
                    <a:pt x="1059658" y="1015720"/>
                  </a:lnTo>
                  <a:cubicBezTo>
                    <a:pt x="1064863" y="1012795"/>
                    <a:pt x="1070556" y="1011170"/>
                    <a:pt x="1076249" y="1011007"/>
                  </a:cubicBezTo>
                  <a:close/>
                  <a:moveTo>
                    <a:pt x="2450028" y="912842"/>
                  </a:moveTo>
                  <a:cubicBezTo>
                    <a:pt x="2455821" y="912761"/>
                    <a:pt x="2461532" y="914233"/>
                    <a:pt x="2466428" y="917178"/>
                  </a:cubicBezTo>
                  <a:lnTo>
                    <a:pt x="2553241" y="965601"/>
                  </a:lnTo>
                  <a:cubicBezTo>
                    <a:pt x="2565642" y="972800"/>
                    <a:pt x="2564989" y="990468"/>
                    <a:pt x="2552588" y="997666"/>
                  </a:cubicBezTo>
                  <a:lnTo>
                    <a:pt x="1475592" y="1621286"/>
                  </a:lnTo>
                  <a:cubicBezTo>
                    <a:pt x="1465801" y="1627830"/>
                    <a:pt x="1452747" y="1627830"/>
                    <a:pt x="1442303" y="1621940"/>
                  </a:cubicBezTo>
                  <a:lnTo>
                    <a:pt x="1357449" y="1573517"/>
                  </a:lnTo>
                  <a:cubicBezTo>
                    <a:pt x="1345047" y="1566319"/>
                    <a:pt x="1345700" y="1548650"/>
                    <a:pt x="1357449" y="1541452"/>
                  </a:cubicBezTo>
                  <a:lnTo>
                    <a:pt x="2433139" y="917832"/>
                  </a:lnTo>
                  <a:cubicBezTo>
                    <a:pt x="2438361" y="914560"/>
                    <a:pt x="2444236" y="912924"/>
                    <a:pt x="2450028" y="912842"/>
                  </a:cubicBezTo>
                  <a:close/>
                  <a:moveTo>
                    <a:pt x="2032754" y="907308"/>
                  </a:moveTo>
                  <a:cubicBezTo>
                    <a:pt x="2038529" y="907146"/>
                    <a:pt x="2044222" y="908440"/>
                    <a:pt x="2049102" y="911352"/>
                  </a:cubicBezTo>
                  <a:lnTo>
                    <a:pt x="2135638" y="959886"/>
                  </a:lnTo>
                  <a:cubicBezTo>
                    <a:pt x="2148000" y="966357"/>
                    <a:pt x="2147350" y="983830"/>
                    <a:pt x="2135638" y="991595"/>
                  </a:cubicBezTo>
                  <a:lnTo>
                    <a:pt x="2042595" y="1045306"/>
                  </a:lnTo>
                  <a:cubicBezTo>
                    <a:pt x="2032836" y="1051777"/>
                    <a:pt x="2019823" y="1051777"/>
                    <a:pt x="2009412" y="1045953"/>
                  </a:cubicBezTo>
                  <a:lnTo>
                    <a:pt x="1924828" y="998066"/>
                  </a:lnTo>
                  <a:cubicBezTo>
                    <a:pt x="1912466" y="990948"/>
                    <a:pt x="1913117" y="973476"/>
                    <a:pt x="1924828" y="966357"/>
                  </a:cubicBezTo>
                  <a:lnTo>
                    <a:pt x="2015919" y="911999"/>
                  </a:lnTo>
                  <a:cubicBezTo>
                    <a:pt x="2021124" y="909087"/>
                    <a:pt x="2026980" y="907470"/>
                    <a:pt x="2032754" y="907308"/>
                  </a:cubicBezTo>
                  <a:close/>
                  <a:moveTo>
                    <a:pt x="883512" y="904111"/>
                  </a:moveTo>
                  <a:cubicBezTo>
                    <a:pt x="889287" y="903949"/>
                    <a:pt x="894980" y="905249"/>
                    <a:pt x="899860" y="907849"/>
                  </a:cubicBezTo>
                  <a:lnTo>
                    <a:pt x="986396" y="956597"/>
                  </a:lnTo>
                  <a:cubicBezTo>
                    <a:pt x="998758" y="963747"/>
                    <a:pt x="998108" y="981296"/>
                    <a:pt x="986396" y="987796"/>
                  </a:cubicBezTo>
                  <a:lnTo>
                    <a:pt x="893353" y="1042394"/>
                  </a:lnTo>
                  <a:cubicBezTo>
                    <a:pt x="883594" y="1048894"/>
                    <a:pt x="870581" y="1048894"/>
                    <a:pt x="860170" y="1043044"/>
                  </a:cubicBezTo>
                  <a:lnTo>
                    <a:pt x="775586" y="994946"/>
                  </a:lnTo>
                  <a:cubicBezTo>
                    <a:pt x="763224" y="987796"/>
                    <a:pt x="763875" y="970246"/>
                    <a:pt x="775586" y="963097"/>
                  </a:cubicBezTo>
                  <a:lnTo>
                    <a:pt x="866677" y="909149"/>
                  </a:lnTo>
                  <a:cubicBezTo>
                    <a:pt x="871882" y="905899"/>
                    <a:pt x="877738" y="904274"/>
                    <a:pt x="883512" y="904111"/>
                  </a:cubicBezTo>
                  <a:close/>
                  <a:moveTo>
                    <a:pt x="1649432" y="904110"/>
                  </a:moveTo>
                  <a:cubicBezTo>
                    <a:pt x="1655125" y="903948"/>
                    <a:pt x="1660818" y="905248"/>
                    <a:pt x="1666023" y="907848"/>
                  </a:cubicBezTo>
                  <a:lnTo>
                    <a:pt x="1752559" y="956596"/>
                  </a:lnTo>
                  <a:cubicBezTo>
                    <a:pt x="1764921" y="963746"/>
                    <a:pt x="1764271" y="981295"/>
                    <a:pt x="1751908" y="987795"/>
                  </a:cubicBezTo>
                  <a:lnTo>
                    <a:pt x="1659516" y="1042393"/>
                  </a:lnTo>
                  <a:cubicBezTo>
                    <a:pt x="1649106" y="1048893"/>
                    <a:pt x="1636093" y="1048893"/>
                    <a:pt x="1625683" y="1043043"/>
                  </a:cubicBezTo>
                  <a:lnTo>
                    <a:pt x="1541749" y="994945"/>
                  </a:lnTo>
                  <a:cubicBezTo>
                    <a:pt x="1529387" y="987795"/>
                    <a:pt x="1530038" y="970245"/>
                    <a:pt x="1541749" y="963096"/>
                  </a:cubicBezTo>
                  <a:lnTo>
                    <a:pt x="1632840" y="909148"/>
                  </a:lnTo>
                  <a:cubicBezTo>
                    <a:pt x="1638045" y="905898"/>
                    <a:pt x="1643738" y="904273"/>
                    <a:pt x="1649432" y="904110"/>
                  </a:cubicBezTo>
                  <a:close/>
                  <a:moveTo>
                    <a:pt x="1266681" y="898432"/>
                  </a:moveTo>
                  <a:cubicBezTo>
                    <a:pt x="1272390" y="898350"/>
                    <a:pt x="1278098" y="899813"/>
                    <a:pt x="1283318" y="902738"/>
                  </a:cubicBezTo>
                  <a:lnTo>
                    <a:pt x="1370094" y="950836"/>
                  </a:lnTo>
                  <a:cubicBezTo>
                    <a:pt x="1381838" y="957986"/>
                    <a:pt x="1381838" y="975535"/>
                    <a:pt x="1369441" y="982685"/>
                  </a:cubicBezTo>
                  <a:lnTo>
                    <a:pt x="1276794" y="1037283"/>
                  </a:lnTo>
                  <a:cubicBezTo>
                    <a:pt x="1266355" y="1043133"/>
                    <a:pt x="1253306" y="1043133"/>
                    <a:pt x="1242867" y="1037283"/>
                  </a:cubicBezTo>
                  <a:lnTo>
                    <a:pt x="1158049" y="989185"/>
                  </a:lnTo>
                  <a:cubicBezTo>
                    <a:pt x="1146305" y="982035"/>
                    <a:pt x="1146305" y="965135"/>
                    <a:pt x="1158049" y="957986"/>
                  </a:cubicBezTo>
                  <a:lnTo>
                    <a:pt x="1250044" y="903388"/>
                  </a:lnTo>
                  <a:cubicBezTo>
                    <a:pt x="1255264" y="900138"/>
                    <a:pt x="1260972" y="898513"/>
                    <a:pt x="1266681" y="898432"/>
                  </a:cubicBezTo>
                  <a:close/>
                  <a:moveTo>
                    <a:pt x="2608815" y="800737"/>
                  </a:moveTo>
                  <a:cubicBezTo>
                    <a:pt x="2614590" y="800575"/>
                    <a:pt x="2620283" y="801869"/>
                    <a:pt x="2625163" y="804781"/>
                  </a:cubicBezTo>
                  <a:lnTo>
                    <a:pt x="2711699" y="853315"/>
                  </a:lnTo>
                  <a:cubicBezTo>
                    <a:pt x="2724061" y="859786"/>
                    <a:pt x="2723411" y="877905"/>
                    <a:pt x="2711699" y="885023"/>
                  </a:cubicBezTo>
                  <a:lnTo>
                    <a:pt x="2618656" y="938734"/>
                  </a:lnTo>
                  <a:cubicBezTo>
                    <a:pt x="2608897" y="945205"/>
                    <a:pt x="2595884" y="945205"/>
                    <a:pt x="2585473" y="939381"/>
                  </a:cubicBezTo>
                  <a:lnTo>
                    <a:pt x="2500889" y="891495"/>
                  </a:lnTo>
                  <a:cubicBezTo>
                    <a:pt x="2488527" y="884376"/>
                    <a:pt x="2489178" y="866904"/>
                    <a:pt x="2500889" y="859786"/>
                  </a:cubicBezTo>
                  <a:lnTo>
                    <a:pt x="2591980" y="805428"/>
                  </a:lnTo>
                  <a:cubicBezTo>
                    <a:pt x="2597185" y="802516"/>
                    <a:pt x="2603041" y="800898"/>
                    <a:pt x="2608815" y="800737"/>
                  </a:cubicBezTo>
                  <a:close/>
                  <a:moveTo>
                    <a:pt x="2225492" y="794740"/>
                  </a:moveTo>
                  <a:cubicBezTo>
                    <a:pt x="2231185" y="794659"/>
                    <a:pt x="2236878" y="796121"/>
                    <a:pt x="2242083" y="799046"/>
                  </a:cubicBezTo>
                  <a:lnTo>
                    <a:pt x="2328619" y="847144"/>
                  </a:lnTo>
                  <a:cubicBezTo>
                    <a:pt x="2340981" y="854294"/>
                    <a:pt x="2340331" y="871844"/>
                    <a:pt x="2327968" y="878343"/>
                  </a:cubicBezTo>
                  <a:lnTo>
                    <a:pt x="2235576" y="932941"/>
                  </a:lnTo>
                  <a:cubicBezTo>
                    <a:pt x="2225166" y="939441"/>
                    <a:pt x="2212153" y="939441"/>
                    <a:pt x="2201743" y="933591"/>
                  </a:cubicBezTo>
                  <a:lnTo>
                    <a:pt x="2117809" y="885493"/>
                  </a:lnTo>
                  <a:cubicBezTo>
                    <a:pt x="2105447" y="878343"/>
                    <a:pt x="2106098" y="860794"/>
                    <a:pt x="2117809" y="853644"/>
                  </a:cubicBezTo>
                  <a:lnTo>
                    <a:pt x="2208900" y="799696"/>
                  </a:lnTo>
                  <a:cubicBezTo>
                    <a:pt x="2214105" y="796446"/>
                    <a:pt x="2219798" y="794821"/>
                    <a:pt x="2225492" y="794740"/>
                  </a:cubicBezTo>
                  <a:close/>
                  <a:moveTo>
                    <a:pt x="1076248" y="791861"/>
                  </a:moveTo>
                  <a:cubicBezTo>
                    <a:pt x="1081942" y="791779"/>
                    <a:pt x="1087635" y="793242"/>
                    <a:pt x="1092840" y="796167"/>
                  </a:cubicBezTo>
                  <a:lnTo>
                    <a:pt x="1179376" y="844265"/>
                  </a:lnTo>
                  <a:cubicBezTo>
                    <a:pt x="1191738" y="851415"/>
                    <a:pt x="1191088" y="868315"/>
                    <a:pt x="1178725" y="876114"/>
                  </a:cubicBezTo>
                  <a:lnTo>
                    <a:pt x="1086333" y="930713"/>
                  </a:lnTo>
                  <a:cubicBezTo>
                    <a:pt x="1075923" y="936563"/>
                    <a:pt x="1062910" y="936563"/>
                    <a:pt x="1053150" y="930713"/>
                  </a:cubicBezTo>
                  <a:lnTo>
                    <a:pt x="968566" y="882614"/>
                  </a:lnTo>
                  <a:cubicBezTo>
                    <a:pt x="956204" y="875464"/>
                    <a:pt x="956855" y="858565"/>
                    <a:pt x="968566" y="851415"/>
                  </a:cubicBezTo>
                  <a:lnTo>
                    <a:pt x="1059657" y="796817"/>
                  </a:lnTo>
                  <a:cubicBezTo>
                    <a:pt x="1064862" y="793567"/>
                    <a:pt x="1070555" y="791942"/>
                    <a:pt x="1076248" y="791861"/>
                  </a:cubicBezTo>
                  <a:close/>
                  <a:moveTo>
                    <a:pt x="1842422" y="791860"/>
                  </a:moveTo>
                  <a:cubicBezTo>
                    <a:pt x="1848146" y="791778"/>
                    <a:pt x="1853871" y="793241"/>
                    <a:pt x="1859105" y="796166"/>
                  </a:cubicBezTo>
                  <a:lnTo>
                    <a:pt x="1946120" y="844264"/>
                  </a:lnTo>
                  <a:cubicBezTo>
                    <a:pt x="1957897" y="851414"/>
                    <a:pt x="1957897" y="868314"/>
                    <a:pt x="1945466" y="876113"/>
                  </a:cubicBezTo>
                  <a:lnTo>
                    <a:pt x="1852562" y="930712"/>
                  </a:lnTo>
                  <a:cubicBezTo>
                    <a:pt x="1842094" y="936562"/>
                    <a:pt x="1829009" y="936562"/>
                    <a:pt x="1818541" y="930712"/>
                  </a:cubicBezTo>
                  <a:lnTo>
                    <a:pt x="1734143" y="882613"/>
                  </a:lnTo>
                  <a:cubicBezTo>
                    <a:pt x="1722366" y="875463"/>
                    <a:pt x="1722366" y="858564"/>
                    <a:pt x="1734143" y="851414"/>
                  </a:cubicBezTo>
                  <a:lnTo>
                    <a:pt x="1825738" y="796816"/>
                  </a:lnTo>
                  <a:cubicBezTo>
                    <a:pt x="1830972" y="793566"/>
                    <a:pt x="1836697" y="791941"/>
                    <a:pt x="1842422" y="791860"/>
                  </a:cubicBezTo>
                  <a:close/>
                  <a:moveTo>
                    <a:pt x="1459574" y="785938"/>
                  </a:moveTo>
                  <a:cubicBezTo>
                    <a:pt x="1465349" y="785857"/>
                    <a:pt x="1471042" y="787157"/>
                    <a:pt x="1475922" y="789757"/>
                  </a:cubicBezTo>
                  <a:lnTo>
                    <a:pt x="1562458" y="837855"/>
                  </a:lnTo>
                  <a:cubicBezTo>
                    <a:pt x="1574820" y="845005"/>
                    <a:pt x="1574170" y="862555"/>
                    <a:pt x="1562458" y="869704"/>
                  </a:cubicBezTo>
                  <a:lnTo>
                    <a:pt x="1469415" y="924303"/>
                  </a:lnTo>
                  <a:cubicBezTo>
                    <a:pt x="1459656" y="930803"/>
                    <a:pt x="1446643" y="930803"/>
                    <a:pt x="1436232" y="924953"/>
                  </a:cubicBezTo>
                  <a:lnTo>
                    <a:pt x="1351648" y="876204"/>
                  </a:lnTo>
                  <a:cubicBezTo>
                    <a:pt x="1339286" y="869054"/>
                    <a:pt x="1339937" y="852155"/>
                    <a:pt x="1351648" y="845005"/>
                  </a:cubicBezTo>
                  <a:lnTo>
                    <a:pt x="1442739" y="790407"/>
                  </a:lnTo>
                  <a:cubicBezTo>
                    <a:pt x="1447944" y="787482"/>
                    <a:pt x="1453800" y="786019"/>
                    <a:pt x="1459574" y="785938"/>
                  </a:cubicBezTo>
                  <a:close/>
                  <a:moveTo>
                    <a:pt x="2801553" y="688169"/>
                  </a:moveTo>
                  <a:cubicBezTo>
                    <a:pt x="2807246" y="688088"/>
                    <a:pt x="2812939" y="689550"/>
                    <a:pt x="2818144" y="692475"/>
                  </a:cubicBezTo>
                  <a:lnTo>
                    <a:pt x="2904680" y="740574"/>
                  </a:lnTo>
                  <a:cubicBezTo>
                    <a:pt x="2917042" y="747724"/>
                    <a:pt x="2916392" y="765273"/>
                    <a:pt x="2904029" y="771773"/>
                  </a:cubicBezTo>
                  <a:lnTo>
                    <a:pt x="2811637" y="826371"/>
                  </a:lnTo>
                  <a:cubicBezTo>
                    <a:pt x="2801227" y="832871"/>
                    <a:pt x="2788214" y="832871"/>
                    <a:pt x="2777804" y="827021"/>
                  </a:cubicBezTo>
                  <a:lnTo>
                    <a:pt x="2693870" y="778273"/>
                  </a:lnTo>
                  <a:cubicBezTo>
                    <a:pt x="2681508" y="771773"/>
                    <a:pt x="2681508" y="754223"/>
                    <a:pt x="2693870" y="747074"/>
                  </a:cubicBezTo>
                  <a:lnTo>
                    <a:pt x="2784961" y="693125"/>
                  </a:lnTo>
                  <a:cubicBezTo>
                    <a:pt x="2790166" y="689875"/>
                    <a:pt x="2795859" y="688250"/>
                    <a:pt x="2801553" y="688169"/>
                  </a:cubicBezTo>
                  <a:close/>
                  <a:moveTo>
                    <a:pt x="2418803" y="682409"/>
                  </a:moveTo>
                  <a:cubicBezTo>
                    <a:pt x="2424512" y="682328"/>
                    <a:pt x="2430221" y="683790"/>
                    <a:pt x="2435440" y="686715"/>
                  </a:cubicBezTo>
                  <a:lnTo>
                    <a:pt x="2522216" y="734814"/>
                  </a:lnTo>
                  <a:cubicBezTo>
                    <a:pt x="2533960" y="741314"/>
                    <a:pt x="2533960" y="759513"/>
                    <a:pt x="2521563" y="766663"/>
                  </a:cubicBezTo>
                  <a:lnTo>
                    <a:pt x="2428916" y="821261"/>
                  </a:lnTo>
                  <a:cubicBezTo>
                    <a:pt x="2418477" y="827111"/>
                    <a:pt x="2405428" y="827111"/>
                    <a:pt x="2394989" y="821261"/>
                  </a:cubicBezTo>
                  <a:lnTo>
                    <a:pt x="2310171" y="773163"/>
                  </a:lnTo>
                  <a:cubicBezTo>
                    <a:pt x="2298427" y="766013"/>
                    <a:pt x="2298427" y="749113"/>
                    <a:pt x="2310171" y="741314"/>
                  </a:cubicBezTo>
                  <a:lnTo>
                    <a:pt x="2402166" y="687365"/>
                  </a:lnTo>
                  <a:cubicBezTo>
                    <a:pt x="2407385" y="684115"/>
                    <a:pt x="2413094" y="682490"/>
                    <a:pt x="2418803" y="682409"/>
                  </a:cubicBezTo>
                  <a:close/>
                  <a:moveTo>
                    <a:pt x="1266680" y="676649"/>
                  </a:moveTo>
                  <a:cubicBezTo>
                    <a:pt x="1272389" y="676567"/>
                    <a:pt x="1278097" y="678030"/>
                    <a:pt x="1283317" y="680955"/>
                  </a:cubicBezTo>
                  <a:lnTo>
                    <a:pt x="1370093" y="729053"/>
                  </a:lnTo>
                  <a:cubicBezTo>
                    <a:pt x="1381837" y="736203"/>
                    <a:pt x="1381837" y="753753"/>
                    <a:pt x="1369440" y="760902"/>
                  </a:cubicBezTo>
                  <a:lnTo>
                    <a:pt x="1276793" y="815501"/>
                  </a:lnTo>
                  <a:cubicBezTo>
                    <a:pt x="1266354" y="821351"/>
                    <a:pt x="1253305" y="821351"/>
                    <a:pt x="1242866" y="816151"/>
                  </a:cubicBezTo>
                  <a:lnTo>
                    <a:pt x="1158048" y="767402"/>
                  </a:lnTo>
                  <a:cubicBezTo>
                    <a:pt x="1146304" y="760252"/>
                    <a:pt x="1146304" y="743353"/>
                    <a:pt x="1158048" y="736203"/>
                  </a:cubicBezTo>
                  <a:lnTo>
                    <a:pt x="1250043" y="681605"/>
                  </a:lnTo>
                  <a:cubicBezTo>
                    <a:pt x="1255263" y="678355"/>
                    <a:pt x="1260971" y="676730"/>
                    <a:pt x="1266680" y="676649"/>
                  </a:cubicBezTo>
                  <a:close/>
                  <a:moveTo>
                    <a:pt x="2032754" y="676648"/>
                  </a:moveTo>
                  <a:cubicBezTo>
                    <a:pt x="2038529" y="676566"/>
                    <a:pt x="2044222" y="678029"/>
                    <a:pt x="2049102" y="680954"/>
                  </a:cubicBezTo>
                  <a:lnTo>
                    <a:pt x="2135638" y="729052"/>
                  </a:lnTo>
                  <a:cubicBezTo>
                    <a:pt x="2148000" y="736202"/>
                    <a:pt x="2147350" y="753752"/>
                    <a:pt x="2135638" y="760901"/>
                  </a:cubicBezTo>
                  <a:lnTo>
                    <a:pt x="2042595" y="815500"/>
                  </a:lnTo>
                  <a:cubicBezTo>
                    <a:pt x="2032836" y="821350"/>
                    <a:pt x="2019823" y="821350"/>
                    <a:pt x="2009412" y="816150"/>
                  </a:cubicBezTo>
                  <a:lnTo>
                    <a:pt x="1924828" y="767401"/>
                  </a:lnTo>
                  <a:cubicBezTo>
                    <a:pt x="1912466" y="760251"/>
                    <a:pt x="1913117" y="743352"/>
                    <a:pt x="1924828" y="736202"/>
                  </a:cubicBezTo>
                  <a:lnTo>
                    <a:pt x="2015919" y="681604"/>
                  </a:lnTo>
                  <a:cubicBezTo>
                    <a:pt x="2021124" y="678354"/>
                    <a:pt x="2026980" y="676729"/>
                    <a:pt x="2032754" y="676648"/>
                  </a:cubicBezTo>
                  <a:close/>
                  <a:moveTo>
                    <a:pt x="1649431" y="674084"/>
                  </a:moveTo>
                  <a:cubicBezTo>
                    <a:pt x="1655124" y="674003"/>
                    <a:pt x="1660817" y="675459"/>
                    <a:pt x="1666022" y="678695"/>
                  </a:cubicBezTo>
                  <a:lnTo>
                    <a:pt x="1752558" y="726581"/>
                  </a:lnTo>
                  <a:cubicBezTo>
                    <a:pt x="1764920" y="733053"/>
                    <a:pt x="1764270" y="750525"/>
                    <a:pt x="1751907" y="757643"/>
                  </a:cubicBezTo>
                  <a:lnTo>
                    <a:pt x="1659515" y="812000"/>
                  </a:lnTo>
                  <a:cubicBezTo>
                    <a:pt x="1649105" y="818472"/>
                    <a:pt x="1636092" y="818472"/>
                    <a:pt x="1625682" y="812648"/>
                  </a:cubicBezTo>
                  <a:lnTo>
                    <a:pt x="1541748" y="764114"/>
                  </a:lnTo>
                  <a:cubicBezTo>
                    <a:pt x="1529386" y="757643"/>
                    <a:pt x="1530037" y="740171"/>
                    <a:pt x="1541748" y="733053"/>
                  </a:cubicBezTo>
                  <a:lnTo>
                    <a:pt x="1632839" y="678695"/>
                  </a:lnTo>
                  <a:cubicBezTo>
                    <a:pt x="1638044" y="675783"/>
                    <a:pt x="1643737" y="674165"/>
                    <a:pt x="1649431" y="674084"/>
                  </a:cubicBezTo>
                  <a:close/>
                  <a:moveTo>
                    <a:pt x="2991739" y="575837"/>
                  </a:moveTo>
                  <a:cubicBezTo>
                    <a:pt x="2997530" y="575756"/>
                    <a:pt x="3003402" y="577218"/>
                    <a:pt x="3008621" y="580143"/>
                  </a:cubicBezTo>
                  <a:lnTo>
                    <a:pt x="3095397" y="628241"/>
                  </a:lnTo>
                  <a:cubicBezTo>
                    <a:pt x="3107141" y="634741"/>
                    <a:pt x="3107141" y="652941"/>
                    <a:pt x="3094744" y="660090"/>
                  </a:cubicBezTo>
                  <a:lnTo>
                    <a:pt x="3002097" y="714688"/>
                  </a:lnTo>
                  <a:cubicBezTo>
                    <a:pt x="2991658" y="720538"/>
                    <a:pt x="2978609" y="720538"/>
                    <a:pt x="2968170" y="714688"/>
                  </a:cubicBezTo>
                  <a:lnTo>
                    <a:pt x="2883352" y="666590"/>
                  </a:lnTo>
                  <a:cubicBezTo>
                    <a:pt x="2871608" y="659440"/>
                    <a:pt x="2871608" y="642541"/>
                    <a:pt x="2883352" y="634741"/>
                  </a:cubicBezTo>
                  <a:lnTo>
                    <a:pt x="2975347" y="580793"/>
                  </a:lnTo>
                  <a:cubicBezTo>
                    <a:pt x="2980240" y="577543"/>
                    <a:pt x="2985949" y="575918"/>
                    <a:pt x="2991739" y="575837"/>
                  </a:cubicBezTo>
                  <a:close/>
                  <a:moveTo>
                    <a:pt x="2608815" y="570076"/>
                  </a:moveTo>
                  <a:cubicBezTo>
                    <a:pt x="2614590" y="569995"/>
                    <a:pt x="2620283" y="571457"/>
                    <a:pt x="2625163" y="574382"/>
                  </a:cubicBezTo>
                  <a:lnTo>
                    <a:pt x="2711699" y="622480"/>
                  </a:lnTo>
                  <a:cubicBezTo>
                    <a:pt x="2724061" y="629630"/>
                    <a:pt x="2723411" y="647180"/>
                    <a:pt x="2711699" y="654329"/>
                  </a:cubicBezTo>
                  <a:lnTo>
                    <a:pt x="2618656" y="708927"/>
                  </a:lnTo>
                  <a:cubicBezTo>
                    <a:pt x="2608897" y="714777"/>
                    <a:pt x="2595884" y="714777"/>
                    <a:pt x="2585473" y="708927"/>
                  </a:cubicBezTo>
                  <a:lnTo>
                    <a:pt x="2500889" y="660829"/>
                  </a:lnTo>
                  <a:cubicBezTo>
                    <a:pt x="2488527" y="653679"/>
                    <a:pt x="2489178" y="636780"/>
                    <a:pt x="2500889" y="629630"/>
                  </a:cubicBezTo>
                  <a:lnTo>
                    <a:pt x="2591980" y="575032"/>
                  </a:lnTo>
                  <a:cubicBezTo>
                    <a:pt x="2597185" y="571782"/>
                    <a:pt x="2603041" y="570157"/>
                    <a:pt x="2608815" y="570076"/>
                  </a:cubicBezTo>
                  <a:close/>
                  <a:moveTo>
                    <a:pt x="1459573" y="564552"/>
                  </a:moveTo>
                  <a:cubicBezTo>
                    <a:pt x="1465348" y="564391"/>
                    <a:pt x="1471041" y="565685"/>
                    <a:pt x="1475921" y="568597"/>
                  </a:cubicBezTo>
                  <a:lnTo>
                    <a:pt x="1562457" y="617130"/>
                  </a:lnTo>
                  <a:cubicBezTo>
                    <a:pt x="1574819" y="623602"/>
                    <a:pt x="1574169" y="641074"/>
                    <a:pt x="1562457" y="648192"/>
                  </a:cubicBezTo>
                  <a:lnTo>
                    <a:pt x="1469414" y="702549"/>
                  </a:lnTo>
                  <a:cubicBezTo>
                    <a:pt x="1459655" y="709021"/>
                    <a:pt x="1446642" y="709021"/>
                    <a:pt x="1436231" y="703197"/>
                  </a:cubicBezTo>
                  <a:lnTo>
                    <a:pt x="1351647" y="654663"/>
                  </a:lnTo>
                  <a:cubicBezTo>
                    <a:pt x="1339285" y="648192"/>
                    <a:pt x="1339936" y="630720"/>
                    <a:pt x="1351647" y="623602"/>
                  </a:cubicBezTo>
                  <a:lnTo>
                    <a:pt x="1442738" y="569244"/>
                  </a:lnTo>
                  <a:cubicBezTo>
                    <a:pt x="1447943" y="566332"/>
                    <a:pt x="1453799" y="564714"/>
                    <a:pt x="1459573" y="564552"/>
                  </a:cubicBezTo>
                  <a:close/>
                  <a:moveTo>
                    <a:pt x="2225491" y="564551"/>
                  </a:moveTo>
                  <a:cubicBezTo>
                    <a:pt x="2231185" y="564390"/>
                    <a:pt x="2236878" y="565684"/>
                    <a:pt x="2242083" y="568596"/>
                  </a:cubicBezTo>
                  <a:lnTo>
                    <a:pt x="2328619" y="617129"/>
                  </a:lnTo>
                  <a:cubicBezTo>
                    <a:pt x="2340981" y="623601"/>
                    <a:pt x="2340331" y="641073"/>
                    <a:pt x="2327968" y="648191"/>
                  </a:cubicBezTo>
                  <a:lnTo>
                    <a:pt x="2235576" y="702548"/>
                  </a:lnTo>
                  <a:cubicBezTo>
                    <a:pt x="2225166" y="709020"/>
                    <a:pt x="2212153" y="709020"/>
                    <a:pt x="2201743" y="703196"/>
                  </a:cubicBezTo>
                  <a:lnTo>
                    <a:pt x="2117809" y="654662"/>
                  </a:lnTo>
                  <a:cubicBezTo>
                    <a:pt x="2105447" y="648191"/>
                    <a:pt x="2106098" y="630719"/>
                    <a:pt x="2117809" y="623601"/>
                  </a:cubicBezTo>
                  <a:lnTo>
                    <a:pt x="2208900" y="569243"/>
                  </a:lnTo>
                  <a:cubicBezTo>
                    <a:pt x="2214105" y="566331"/>
                    <a:pt x="2219798" y="564713"/>
                    <a:pt x="2225491" y="564551"/>
                  </a:cubicBezTo>
                  <a:close/>
                  <a:moveTo>
                    <a:pt x="1842421" y="561274"/>
                  </a:moveTo>
                  <a:cubicBezTo>
                    <a:pt x="1848145" y="561193"/>
                    <a:pt x="1853870" y="562493"/>
                    <a:pt x="1859104" y="565093"/>
                  </a:cubicBezTo>
                  <a:lnTo>
                    <a:pt x="1946119" y="613841"/>
                  </a:lnTo>
                  <a:cubicBezTo>
                    <a:pt x="1957896" y="620991"/>
                    <a:pt x="1957896" y="637891"/>
                    <a:pt x="1945465" y="645690"/>
                  </a:cubicBezTo>
                  <a:lnTo>
                    <a:pt x="1852561" y="699639"/>
                  </a:lnTo>
                  <a:cubicBezTo>
                    <a:pt x="1842093" y="706139"/>
                    <a:pt x="1829008" y="706139"/>
                    <a:pt x="1818540" y="700289"/>
                  </a:cubicBezTo>
                  <a:lnTo>
                    <a:pt x="1734142" y="652190"/>
                  </a:lnTo>
                  <a:cubicBezTo>
                    <a:pt x="1722365" y="645040"/>
                    <a:pt x="1722365" y="627491"/>
                    <a:pt x="1734142" y="620341"/>
                  </a:cubicBezTo>
                  <a:lnTo>
                    <a:pt x="1825737" y="565743"/>
                  </a:lnTo>
                  <a:cubicBezTo>
                    <a:pt x="1830971" y="562818"/>
                    <a:pt x="1836696" y="561355"/>
                    <a:pt x="1842421" y="561274"/>
                  </a:cubicBezTo>
                  <a:close/>
                  <a:moveTo>
                    <a:pt x="3184875" y="463507"/>
                  </a:moveTo>
                  <a:cubicBezTo>
                    <a:pt x="3190650" y="463426"/>
                    <a:pt x="3196343" y="464888"/>
                    <a:pt x="3201223" y="467813"/>
                  </a:cubicBezTo>
                  <a:lnTo>
                    <a:pt x="3287759" y="515912"/>
                  </a:lnTo>
                  <a:cubicBezTo>
                    <a:pt x="3300121" y="523062"/>
                    <a:pt x="3299471" y="540611"/>
                    <a:pt x="3287759" y="547761"/>
                  </a:cubicBezTo>
                  <a:lnTo>
                    <a:pt x="3194716" y="602359"/>
                  </a:lnTo>
                  <a:cubicBezTo>
                    <a:pt x="3184957" y="608209"/>
                    <a:pt x="3171944" y="608209"/>
                    <a:pt x="3161533" y="603009"/>
                  </a:cubicBezTo>
                  <a:lnTo>
                    <a:pt x="3076949" y="554261"/>
                  </a:lnTo>
                  <a:cubicBezTo>
                    <a:pt x="3064587" y="547111"/>
                    <a:pt x="3065238" y="530211"/>
                    <a:pt x="3076949" y="523062"/>
                  </a:cubicBezTo>
                  <a:lnTo>
                    <a:pt x="3168040" y="468463"/>
                  </a:lnTo>
                  <a:cubicBezTo>
                    <a:pt x="3173245" y="465213"/>
                    <a:pt x="3179101" y="463588"/>
                    <a:pt x="3184875" y="463507"/>
                  </a:cubicBezTo>
                  <a:close/>
                  <a:moveTo>
                    <a:pt x="2801554" y="457982"/>
                  </a:moveTo>
                  <a:cubicBezTo>
                    <a:pt x="2807247" y="457820"/>
                    <a:pt x="2812940" y="459114"/>
                    <a:pt x="2818145" y="462026"/>
                  </a:cubicBezTo>
                  <a:lnTo>
                    <a:pt x="2904681" y="509913"/>
                  </a:lnTo>
                  <a:cubicBezTo>
                    <a:pt x="2917043" y="517031"/>
                    <a:pt x="2916393" y="534504"/>
                    <a:pt x="2904030" y="541622"/>
                  </a:cubicBezTo>
                  <a:lnTo>
                    <a:pt x="2811638" y="595980"/>
                  </a:lnTo>
                  <a:cubicBezTo>
                    <a:pt x="2801228" y="602451"/>
                    <a:pt x="2788215" y="602451"/>
                    <a:pt x="2777805" y="596627"/>
                  </a:cubicBezTo>
                  <a:lnTo>
                    <a:pt x="2693871" y="548093"/>
                  </a:lnTo>
                  <a:cubicBezTo>
                    <a:pt x="2681509" y="541622"/>
                    <a:pt x="2681509" y="524150"/>
                    <a:pt x="2693871" y="516384"/>
                  </a:cubicBezTo>
                  <a:lnTo>
                    <a:pt x="2784962" y="462673"/>
                  </a:lnTo>
                  <a:cubicBezTo>
                    <a:pt x="2790167" y="459761"/>
                    <a:pt x="2795860" y="458144"/>
                    <a:pt x="2801554" y="457982"/>
                  </a:cubicBezTo>
                  <a:close/>
                  <a:moveTo>
                    <a:pt x="2418803" y="452220"/>
                  </a:moveTo>
                  <a:cubicBezTo>
                    <a:pt x="2424512" y="452058"/>
                    <a:pt x="2430221" y="453352"/>
                    <a:pt x="2435440" y="456264"/>
                  </a:cubicBezTo>
                  <a:lnTo>
                    <a:pt x="2522216" y="504798"/>
                  </a:lnTo>
                  <a:cubicBezTo>
                    <a:pt x="2533960" y="511269"/>
                    <a:pt x="2533960" y="528742"/>
                    <a:pt x="2521563" y="536507"/>
                  </a:cubicBezTo>
                  <a:lnTo>
                    <a:pt x="2428916" y="590218"/>
                  </a:lnTo>
                  <a:cubicBezTo>
                    <a:pt x="2418477" y="596042"/>
                    <a:pt x="2405428" y="596689"/>
                    <a:pt x="2394989" y="590865"/>
                  </a:cubicBezTo>
                  <a:lnTo>
                    <a:pt x="2310171" y="542978"/>
                  </a:lnTo>
                  <a:cubicBezTo>
                    <a:pt x="2298427" y="535860"/>
                    <a:pt x="2298427" y="518388"/>
                    <a:pt x="2310171" y="511269"/>
                  </a:cubicBezTo>
                  <a:lnTo>
                    <a:pt x="2402166" y="456911"/>
                  </a:lnTo>
                  <a:cubicBezTo>
                    <a:pt x="2407385" y="453999"/>
                    <a:pt x="2413094" y="452382"/>
                    <a:pt x="2418803" y="452220"/>
                  </a:cubicBezTo>
                  <a:close/>
                  <a:moveTo>
                    <a:pt x="1649430" y="452220"/>
                  </a:moveTo>
                  <a:cubicBezTo>
                    <a:pt x="1655123" y="452059"/>
                    <a:pt x="1660816" y="453353"/>
                    <a:pt x="1666021" y="456265"/>
                  </a:cubicBezTo>
                  <a:lnTo>
                    <a:pt x="1752557" y="504799"/>
                  </a:lnTo>
                  <a:cubicBezTo>
                    <a:pt x="1764919" y="511270"/>
                    <a:pt x="1764269" y="528742"/>
                    <a:pt x="1751906" y="536508"/>
                  </a:cubicBezTo>
                  <a:lnTo>
                    <a:pt x="1659514" y="590218"/>
                  </a:lnTo>
                  <a:cubicBezTo>
                    <a:pt x="1649104" y="596043"/>
                    <a:pt x="1636091" y="596690"/>
                    <a:pt x="1625681" y="590866"/>
                  </a:cubicBezTo>
                  <a:lnTo>
                    <a:pt x="1541747" y="542979"/>
                  </a:lnTo>
                  <a:cubicBezTo>
                    <a:pt x="1529385" y="535860"/>
                    <a:pt x="1530036" y="518388"/>
                    <a:pt x="1541747" y="511270"/>
                  </a:cubicBezTo>
                  <a:lnTo>
                    <a:pt x="1632838" y="456912"/>
                  </a:lnTo>
                  <a:cubicBezTo>
                    <a:pt x="1638043" y="454000"/>
                    <a:pt x="1643736" y="452382"/>
                    <a:pt x="1649430" y="452220"/>
                  </a:cubicBezTo>
                  <a:close/>
                  <a:moveTo>
                    <a:pt x="2032754" y="446217"/>
                  </a:moveTo>
                  <a:cubicBezTo>
                    <a:pt x="2038529" y="446136"/>
                    <a:pt x="2044222" y="447592"/>
                    <a:pt x="2049102" y="450504"/>
                  </a:cubicBezTo>
                  <a:lnTo>
                    <a:pt x="2135638" y="498391"/>
                  </a:lnTo>
                  <a:cubicBezTo>
                    <a:pt x="2148000" y="504862"/>
                    <a:pt x="2147350" y="522335"/>
                    <a:pt x="2135638" y="529453"/>
                  </a:cubicBezTo>
                  <a:lnTo>
                    <a:pt x="2042595" y="584458"/>
                  </a:lnTo>
                  <a:cubicBezTo>
                    <a:pt x="2032836" y="590282"/>
                    <a:pt x="2019823" y="590929"/>
                    <a:pt x="2009412" y="584458"/>
                  </a:cubicBezTo>
                  <a:lnTo>
                    <a:pt x="1924828" y="535924"/>
                  </a:lnTo>
                  <a:cubicBezTo>
                    <a:pt x="1912466" y="529453"/>
                    <a:pt x="1913117" y="512628"/>
                    <a:pt x="1924828" y="504862"/>
                  </a:cubicBezTo>
                  <a:lnTo>
                    <a:pt x="2015919" y="451151"/>
                  </a:lnTo>
                  <a:cubicBezTo>
                    <a:pt x="2021124" y="447916"/>
                    <a:pt x="2026980" y="446298"/>
                    <a:pt x="2032754" y="446217"/>
                  </a:cubicBezTo>
                  <a:close/>
                  <a:moveTo>
                    <a:pt x="2991740" y="345333"/>
                  </a:moveTo>
                  <a:cubicBezTo>
                    <a:pt x="2997530" y="345170"/>
                    <a:pt x="3003402" y="346470"/>
                    <a:pt x="3008622" y="349070"/>
                  </a:cubicBezTo>
                  <a:lnTo>
                    <a:pt x="3095398" y="397818"/>
                  </a:lnTo>
                  <a:cubicBezTo>
                    <a:pt x="3107142" y="404318"/>
                    <a:pt x="3107142" y="422518"/>
                    <a:pt x="3094745" y="429667"/>
                  </a:cubicBezTo>
                  <a:lnTo>
                    <a:pt x="3002098" y="483615"/>
                  </a:lnTo>
                  <a:cubicBezTo>
                    <a:pt x="2991659" y="489465"/>
                    <a:pt x="2978610" y="490115"/>
                    <a:pt x="2968171" y="484265"/>
                  </a:cubicBezTo>
                  <a:lnTo>
                    <a:pt x="2883353" y="436167"/>
                  </a:lnTo>
                  <a:cubicBezTo>
                    <a:pt x="2871609" y="429017"/>
                    <a:pt x="2871609" y="411468"/>
                    <a:pt x="2883353" y="404318"/>
                  </a:cubicBezTo>
                  <a:lnTo>
                    <a:pt x="2975348" y="350370"/>
                  </a:lnTo>
                  <a:cubicBezTo>
                    <a:pt x="2980241" y="347120"/>
                    <a:pt x="2985950" y="345495"/>
                    <a:pt x="2991740" y="345333"/>
                  </a:cubicBezTo>
                  <a:close/>
                  <a:moveTo>
                    <a:pt x="1842420" y="339653"/>
                  </a:moveTo>
                  <a:cubicBezTo>
                    <a:pt x="1848144" y="339571"/>
                    <a:pt x="1853869" y="341034"/>
                    <a:pt x="1859103" y="343959"/>
                  </a:cubicBezTo>
                  <a:lnTo>
                    <a:pt x="1946118" y="392057"/>
                  </a:lnTo>
                  <a:cubicBezTo>
                    <a:pt x="1957895" y="398557"/>
                    <a:pt x="1957895" y="416106"/>
                    <a:pt x="1945464" y="423256"/>
                  </a:cubicBezTo>
                  <a:lnTo>
                    <a:pt x="1852560" y="477854"/>
                  </a:lnTo>
                  <a:cubicBezTo>
                    <a:pt x="1842092" y="484354"/>
                    <a:pt x="1829007" y="484354"/>
                    <a:pt x="1818539" y="478504"/>
                  </a:cubicBezTo>
                  <a:lnTo>
                    <a:pt x="1734141" y="429756"/>
                  </a:lnTo>
                  <a:cubicBezTo>
                    <a:pt x="1722364" y="423256"/>
                    <a:pt x="1722364" y="405706"/>
                    <a:pt x="1734141" y="398557"/>
                  </a:cubicBezTo>
                  <a:lnTo>
                    <a:pt x="1825736" y="344609"/>
                  </a:lnTo>
                  <a:cubicBezTo>
                    <a:pt x="1830970" y="341359"/>
                    <a:pt x="1836695" y="339734"/>
                    <a:pt x="1842420" y="339653"/>
                  </a:cubicBezTo>
                  <a:close/>
                  <a:moveTo>
                    <a:pt x="2608815" y="339652"/>
                  </a:moveTo>
                  <a:cubicBezTo>
                    <a:pt x="2614590" y="339571"/>
                    <a:pt x="2620283" y="341033"/>
                    <a:pt x="2625163" y="343958"/>
                  </a:cubicBezTo>
                  <a:lnTo>
                    <a:pt x="2711699" y="392056"/>
                  </a:lnTo>
                  <a:cubicBezTo>
                    <a:pt x="2724061" y="398556"/>
                    <a:pt x="2723411" y="416106"/>
                    <a:pt x="2711699" y="423255"/>
                  </a:cubicBezTo>
                  <a:lnTo>
                    <a:pt x="2618656" y="477853"/>
                  </a:lnTo>
                  <a:cubicBezTo>
                    <a:pt x="2608897" y="484353"/>
                    <a:pt x="2595884" y="484353"/>
                    <a:pt x="2585473" y="478503"/>
                  </a:cubicBezTo>
                  <a:lnTo>
                    <a:pt x="2500889" y="429755"/>
                  </a:lnTo>
                  <a:cubicBezTo>
                    <a:pt x="2488527" y="423255"/>
                    <a:pt x="2489178" y="405706"/>
                    <a:pt x="2500889" y="398556"/>
                  </a:cubicBezTo>
                  <a:lnTo>
                    <a:pt x="2591980" y="344608"/>
                  </a:lnTo>
                  <a:cubicBezTo>
                    <a:pt x="2597185" y="341358"/>
                    <a:pt x="2603041" y="339733"/>
                    <a:pt x="2608815" y="339652"/>
                  </a:cubicBezTo>
                  <a:close/>
                  <a:moveTo>
                    <a:pt x="2225492" y="333811"/>
                  </a:moveTo>
                  <a:cubicBezTo>
                    <a:pt x="2231185" y="333811"/>
                    <a:pt x="2236878" y="335273"/>
                    <a:pt x="2242083" y="338198"/>
                  </a:cubicBezTo>
                  <a:lnTo>
                    <a:pt x="2328619" y="386296"/>
                  </a:lnTo>
                  <a:cubicBezTo>
                    <a:pt x="2340981" y="393446"/>
                    <a:pt x="2340331" y="410996"/>
                    <a:pt x="2327968" y="418145"/>
                  </a:cubicBezTo>
                  <a:lnTo>
                    <a:pt x="2235576" y="472743"/>
                  </a:lnTo>
                  <a:cubicBezTo>
                    <a:pt x="2225166" y="478593"/>
                    <a:pt x="2212153" y="478593"/>
                    <a:pt x="2201743" y="472743"/>
                  </a:cubicBezTo>
                  <a:lnTo>
                    <a:pt x="2117809" y="424645"/>
                  </a:lnTo>
                  <a:cubicBezTo>
                    <a:pt x="2105447" y="417495"/>
                    <a:pt x="2106098" y="400596"/>
                    <a:pt x="2117809" y="393446"/>
                  </a:cubicBezTo>
                  <a:lnTo>
                    <a:pt x="2208900" y="338198"/>
                  </a:lnTo>
                  <a:cubicBezTo>
                    <a:pt x="2214105" y="335273"/>
                    <a:pt x="2219798" y="333811"/>
                    <a:pt x="2225492" y="333811"/>
                  </a:cubicBezTo>
                  <a:close/>
                  <a:moveTo>
                    <a:pt x="2801554" y="227322"/>
                  </a:moveTo>
                  <a:cubicBezTo>
                    <a:pt x="2807247" y="227241"/>
                    <a:pt x="2812940" y="228703"/>
                    <a:pt x="2818145" y="231628"/>
                  </a:cubicBezTo>
                  <a:lnTo>
                    <a:pt x="2904681" y="279727"/>
                  </a:lnTo>
                  <a:cubicBezTo>
                    <a:pt x="2917043" y="286227"/>
                    <a:pt x="2916393" y="304426"/>
                    <a:pt x="2904030" y="311576"/>
                  </a:cubicBezTo>
                  <a:lnTo>
                    <a:pt x="2811638" y="366174"/>
                  </a:lnTo>
                  <a:cubicBezTo>
                    <a:pt x="2801228" y="372024"/>
                    <a:pt x="2788215" y="372024"/>
                    <a:pt x="2777805" y="366174"/>
                  </a:cubicBezTo>
                  <a:lnTo>
                    <a:pt x="2693871" y="318076"/>
                  </a:lnTo>
                  <a:cubicBezTo>
                    <a:pt x="2681509" y="310926"/>
                    <a:pt x="2681509" y="294026"/>
                    <a:pt x="2693871" y="286227"/>
                  </a:cubicBezTo>
                  <a:lnTo>
                    <a:pt x="2784962" y="232278"/>
                  </a:lnTo>
                  <a:cubicBezTo>
                    <a:pt x="2790167" y="229028"/>
                    <a:pt x="2795860" y="227403"/>
                    <a:pt x="2801554" y="227322"/>
                  </a:cubicBezTo>
                  <a:close/>
                  <a:moveTo>
                    <a:pt x="2032752" y="227322"/>
                  </a:moveTo>
                  <a:cubicBezTo>
                    <a:pt x="2038527" y="227240"/>
                    <a:pt x="2044220" y="228703"/>
                    <a:pt x="2049100" y="231628"/>
                  </a:cubicBezTo>
                  <a:lnTo>
                    <a:pt x="2135636" y="279726"/>
                  </a:lnTo>
                  <a:cubicBezTo>
                    <a:pt x="2147998" y="286226"/>
                    <a:pt x="2147348" y="304426"/>
                    <a:pt x="2135636" y="311575"/>
                  </a:cubicBezTo>
                  <a:lnTo>
                    <a:pt x="2042593" y="366174"/>
                  </a:lnTo>
                  <a:cubicBezTo>
                    <a:pt x="2032834" y="372024"/>
                    <a:pt x="2019821" y="372024"/>
                    <a:pt x="2009410" y="366174"/>
                  </a:cubicBezTo>
                  <a:lnTo>
                    <a:pt x="1924826" y="318075"/>
                  </a:lnTo>
                  <a:cubicBezTo>
                    <a:pt x="1912464" y="310925"/>
                    <a:pt x="1913115" y="294026"/>
                    <a:pt x="1924826" y="286226"/>
                  </a:cubicBezTo>
                  <a:lnTo>
                    <a:pt x="2015917" y="232278"/>
                  </a:lnTo>
                  <a:cubicBezTo>
                    <a:pt x="2021122" y="229028"/>
                    <a:pt x="2026978" y="227403"/>
                    <a:pt x="2032752" y="227322"/>
                  </a:cubicBezTo>
                  <a:close/>
                  <a:moveTo>
                    <a:pt x="2418803" y="221560"/>
                  </a:moveTo>
                  <a:cubicBezTo>
                    <a:pt x="2424512" y="221479"/>
                    <a:pt x="2430221" y="222941"/>
                    <a:pt x="2435440" y="225866"/>
                  </a:cubicBezTo>
                  <a:lnTo>
                    <a:pt x="2522216" y="273965"/>
                  </a:lnTo>
                  <a:cubicBezTo>
                    <a:pt x="2533960" y="281115"/>
                    <a:pt x="2533960" y="298664"/>
                    <a:pt x="2521563" y="305814"/>
                  </a:cubicBezTo>
                  <a:lnTo>
                    <a:pt x="2428916" y="360412"/>
                  </a:lnTo>
                  <a:cubicBezTo>
                    <a:pt x="2418477" y="366262"/>
                    <a:pt x="2405428" y="366262"/>
                    <a:pt x="2394989" y="361062"/>
                  </a:cubicBezTo>
                  <a:lnTo>
                    <a:pt x="2310171" y="312314"/>
                  </a:lnTo>
                  <a:cubicBezTo>
                    <a:pt x="2298427" y="305164"/>
                    <a:pt x="2298427" y="288264"/>
                    <a:pt x="2310171" y="281115"/>
                  </a:cubicBezTo>
                  <a:lnTo>
                    <a:pt x="2402166" y="226516"/>
                  </a:lnTo>
                  <a:cubicBezTo>
                    <a:pt x="2407385" y="223266"/>
                    <a:pt x="2413094" y="221641"/>
                    <a:pt x="2418803" y="221560"/>
                  </a:cubicBezTo>
                  <a:close/>
                  <a:moveTo>
                    <a:pt x="2225490" y="112110"/>
                  </a:moveTo>
                  <a:cubicBezTo>
                    <a:pt x="2231183" y="112028"/>
                    <a:pt x="2236876" y="113491"/>
                    <a:pt x="2242081" y="116416"/>
                  </a:cubicBezTo>
                  <a:lnTo>
                    <a:pt x="2328617" y="164514"/>
                  </a:lnTo>
                  <a:cubicBezTo>
                    <a:pt x="2340979" y="171664"/>
                    <a:pt x="2340329" y="189214"/>
                    <a:pt x="2327966" y="196363"/>
                  </a:cubicBezTo>
                  <a:lnTo>
                    <a:pt x="2235574" y="250962"/>
                  </a:lnTo>
                  <a:cubicBezTo>
                    <a:pt x="2225164" y="256812"/>
                    <a:pt x="2212151" y="256812"/>
                    <a:pt x="2201741" y="251612"/>
                  </a:cubicBezTo>
                  <a:lnTo>
                    <a:pt x="2117807" y="202863"/>
                  </a:lnTo>
                  <a:cubicBezTo>
                    <a:pt x="2105445" y="196363"/>
                    <a:pt x="2106096" y="178164"/>
                    <a:pt x="2117807" y="171664"/>
                  </a:cubicBezTo>
                  <a:lnTo>
                    <a:pt x="2208898" y="117066"/>
                  </a:lnTo>
                  <a:cubicBezTo>
                    <a:pt x="2214103" y="113816"/>
                    <a:pt x="2219796" y="112191"/>
                    <a:pt x="2225490" y="112110"/>
                  </a:cubicBezTo>
                  <a:close/>
                  <a:moveTo>
                    <a:pt x="2608815" y="109464"/>
                  </a:moveTo>
                  <a:cubicBezTo>
                    <a:pt x="2614590" y="109302"/>
                    <a:pt x="2620283" y="110596"/>
                    <a:pt x="2625163" y="113508"/>
                  </a:cubicBezTo>
                  <a:lnTo>
                    <a:pt x="2711699" y="162042"/>
                  </a:lnTo>
                  <a:cubicBezTo>
                    <a:pt x="2724061" y="168513"/>
                    <a:pt x="2723411" y="185985"/>
                    <a:pt x="2711699" y="193103"/>
                  </a:cubicBezTo>
                  <a:lnTo>
                    <a:pt x="2618656" y="247461"/>
                  </a:lnTo>
                  <a:cubicBezTo>
                    <a:pt x="2608897" y="253932"/>
                    <a:pt x="2595884" y="253932"/>
                    <a:pt x="2585473" y="248108"/>
                  </a:cubicBezTo>
                  <a:lnTo>
                    <a:pt x="2500889" y="199575"/>
                  </a:lnTo>
                  <a:cubicBezTo>
                    <a:pt x="2488527" y="193103"/>
                    <a:pt x="2489178" y="175631"/>
                    <a:pt x="2500889" y="168513"/>
                  </a:cubicBezTo>
                  <a:lnTo>
                    <a:pt x="2591980" y="114155"/>
                  </a:lnTo>
                  <a:cubicBezTo>
                    <a:pt x="2597185" y="111243"/>
                    <a:pt x="2603041" y="109626"/>
                    <a:pt x="2608815" y="109464"/>
                  </a:cubicBezTo>
                  <a:close/>
                  <a:moveTo>
                    <a:pt x="2418801" y="13"/>
                  </a:moveTo>
                  <a:cubicBezTo>
                    <a:pt x="2424510" y="-148"/>
                    <a:pt x="2430219" y="1146"/>
                    <a:pt x="2435438" y="4058"/>
                  </a:cubicBezTo>
                  <a:lnTo>
                    <a:pt x="2522214" y="52591"/>
                  </a:lnTo>
                  <a:cubicBezTo>
                    <a:pt x="2533958" y="59063"/>
                    <a:pt x="2533958" y="76535"/>
                    <a:pt x="2521561" y="83653"/>
                  </a:cubicBezTo>
                  <a:lnTo>
                    <a:pt x="2428914" y="138010"/>
                  </a:lnTo>
                  <a:cubicBezTo>
                    <a:pt x="2418475" y="144482"/>
                    <a:pt x="2405426" y="144482"/>
                    <a:pt x="2394987" y="138658"/>
                  </a:cubicBezTo>
                  <a:lnTo>
                    <a:pt x="2310169" y="90124"/>
                  </a:lnTo>
                  <a:cubicBezTo>
                    <a:pt x="2298425" y="83653"/>
                    <a:pt x="2298425" y="66181"/>
                    <a:pt x="2310169" y="59063"/>
                  </a:cubicBezTo>
                  <a:lnTo>
                    <a:pt x="2402164" y="4705"/>
                  </a:lnTo>
                  <a:cubicBezTo>
                    <a:pt x="2407383" y="1793"/>
                    <a:pt x="2413092" y="175"/>
                    <a:pt x="2418801" y="13"/>
                  </a:cubicBezTo>
                  <a:close/>
                </a:path>
              </a:pathLst>
            </a:custGeom>
            <a:solidFill>
              <a:srgbClr val="717171">
                <a:lumMod val="25000"/>
              </a:srgbClr>
            </a:solidFill>
            <a:ln>
              <a:noFill/>
            </a:ln>
            <a:effectLst/>
          </p:spPr>
          <p:txBody>
            <a:bodyPr wrap="square"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83" name="Freeform 123">
              <a:extLst>
                <a:ext uri="{FF2B5EF4-FFF2-40B4-BE49-F238E27FC236}">
                  <a16:creationId xmlns:a16="http://schemas.microsoft.com/office/drawing/2014/main" id="{DA1B5352-7A3B-4FF4-8278-EB61FAD78260}"/>
                </a:ext>
              </a:extLst>
            </p:cNvPr>
            <p:cNvSpPr>
              <a:spLocks noChangeArrowheads="1"/>
            </p:cNvSpPr>
            <p:nvPr/>
          </p:nvSpPr>
          <p:spPr bwMode="auto">
            <a:xfrm>
              <a:off x="7894296" y="6690945"/>
              <a:ext cx="1480475" cy="959140"/>
            </a:xfrm>
            <a:custGeom>
              <a:avLst/>
              <a:gdLst>
                <a:gd name="T0" fmla="*/ 0 w 2266"/>
                <a:gd name="T1" fmla="*/ 456 h 1469"/>
                <a:gd name="T2" fmla="*/ 0 w 2266"/>
                <a:gd name="T3" fmla="*/ 456 h 1469"/>
                <a:gd name="T4" fmla="*/ 0 w 2266"/>
                <a:gd name="T5" fmla="*/ 456 h 1469"/>
                <a:gd name="T6" fmla="*/ 0 w 2266"/>
                <a:gd name="T7" fmla="*/ 456 h 1469"/>
                <a:gd name="T8" fmla="*/ 4 w 2266"/>
                <a:gd name="T9" fmla="*/ 429 h 1469"/>
                <a:gd name="T10" fmla="*/ 4 w 2266"/>
                <a:gd name="T11" fmla="*/ 429 h 1469"/>
                <a:gd name="T12" fmla="*/ 63 w 2266"/>
                <a:gd name="T13" fmla="*/ 346 h 1469"/>
                <a:gd name="T14" fmla="*/ 588 w 2266"/>
                <a:gd name="T15" fmla="*/ 44 h 1469"/>
                <a:gd name="T16" fmla="*/ 588 w 2266"/>
                <a:gd name="T17" fmla="*/ 44 h 1469"/>
                <a:gd name="T18" fmla="*/ 871 w 2266"/>
                <a:gd name="T19" fmla="*/ 44 h 1469"/>
                <a:gd name="T20" fmla="*/ 2201 w 2266"/>
                <a:gd name="T21" fmla="*/ 812 h 1469"/>
                <a:gd name="T22" fmla="*/ 2201 w 2266"/>
                <a:gd name="T23" fmla="*/ 812 h 1469"/>
                <a:gd name="T24" fmla="*/ 2259 w 2266"/>
                <a:gd name="T25" fmla="*/ 896 h 1469"/>
                <a:gd name="T26" fmla="*/ 2259 w 2266"/>
                <a:gd name="T27" fmla="*/ 896 h 1469"/>
                <a:gd name="T28" fmla="*/ 2264 w 2266"/>
                <a:gd name="T29" fmla="*/ 918 h 1469"/>
                <a:gd name="T30" fmla="*/ 2264 w 2266"/>
                <a:gd name="T31" fmla="*/ 918 h 1469"/>
                <a:gd name="T32" fmla="*/ 2264 w 2266"/>
                <a:gd name="T33" fmla="*/ 918 h 1469"/>
                <a:gd name="T34" fmla="*/ 2264 w 2266"/>
                <a:gd name="T35" fmla="*/ 921 h 1469"/>
                <a:gd name="T36" fmla="*/ 2264 w 2266"/>
                <a:gd name="T37" fmla="*/ 921 h 1469"/>
                <a:gd name="T38" fmla="*/ 2264 w 2266"/>
                <a:gd name="T39" fmla="*/ 923 h 1469"/>
                <a:gd name="T40" fmla="*/ 2264 w 2266"/>
                <a:gd name="T41" fmla="*/ 923 h 1469"/>
                <a:gd name="T42" fmla="*/ 2264 w 2266"/>
                <a:gd name="T43" fmla="*/ 1035 h 1469"/>
                <a:gd name="T44" fmla="*/ 2264 w 2266"/>
                <a:gd name="T45" fmla="*/ 1035 h 1469"/>
                <a:gd name="T46" fmla="*/ 2206 w 2266"/>
                <a:gd name="T47" fmla="*/ 1119 h 1469"/>
                <a:gd name="T48" fmla="*/ 1679 w 2266"/>
                <a:gd name="T49" fmla="*/ 1422 h 1469"/>
                <a:gd name="T50" fmla="*/ 1679 w 2266"/>
                <a:gd name="T51" fmla="*/ 1422 h 1469"/>
                <a:gd name="T52" fmla="*/ 1396 w 2266"/>
                <a:gd name="T53" fmla="*/ 1422 h 1469"/>
                <a:gd name="T54" fmla="*/ 151 w 2266"/>
                <a:gd name="T55" fmla="*/ 704 h 1469"/>
                <a:gd name="T56" fmla="*/ 151 w 2266"/>
                <a:gd name="T57" fmla="*/ 704 h 1469"/>
                <a:gd name="T58" fmla="*/ 130 w 2266"/>
                <a:gd name="T59" fmla="*/ 692 h 1469"/>
                <a:gd name="T60" fmla="*/ 58 w 2266"/>
                <a:gd name="T61" fmla="*/ 650 h 1469"/>
                <a:gd name="T62" fmla="*/ 58 w 2266"/>
                <a:gd name="T63" fmla="*/ 650 h 1469"/>
                <a:gd name="T64" fmla="*/ 0 w 2266"/>
                <a:gd name="T65" fmla="*/ 570 h 1469"/>
                <a:gd name="T66" fmla="*/ 0 w 2266"/>
                <a:gd name="T67" fmla="*/ 570 h 1469"/>
                <a:gd name="T68" fmla="*/ 0 w 2266"/>
                <a:gd name="T69" fmla="*/ 456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66" h="1469">
                  <a:moveTo>
                    <a:pt x="0" y="456"/>
                  </a:moveTo>
                  <a:lnTo>
                    <a:pt x="0" y="456"/>
                  </a:lnTo>
                  <a:lnTo>
                    <a:pt x="0" y="456"/>
                  </a:lnTo>
                  <a:lnTo>
                    <a:pt x="0" y="456"/>
                  </a:lnTo>
                  <a:cubicBezTo>
                    <a:pt x="0" y="446"/>
                    <a:pt x="1" y="437"/>
                    <a:pt x="4" y="429"/>
                  </a:cubicBezTo>
                  <a:lnTo>
                    <a:pt x="4" y="429"/>
                  </a:lnTo>
                  <a:cubicBezTo>
                    <a:pt x="4" y="399"/>
                    <a:pt x="24" y="368"/>
                    <a:pt x="63" y="346"/>
                  </a:cubicBezTo>
                  <a:lnTo>
                    <a:pt x="588" y="44"/>
                  </a:lnTo>
                  <a:lnTo>
                    <a:pt x="588" y="44"/>
                  </a:lnTo>
                  <a:cubicBezTo>
                    <a:pt x="666" y="0"/>
                    <a:pt x="793" y="0"/>
                    <a:pt x="871" y="44"/>
                  </a:cubicBezTo>
                  <a:lnTo>
                    <a:pt x="2201" y="812"/>
                  </a:lnTo>
                  <a:lnTo>
                    <a:pt x="2201" y="812"/>
                  </a:lnTo>
                  <a:cubicBezTo>
                    <a:pt x="2241" y="835"/>
                    <a:pt x="2261" y="866"/>
                    <a:pt x="2259" y="896"/>
                  </a:cubicBezTo>
                  <a:lnTo>
                    <a:pt x="2259" y="896"/>
                  </a:lnTo>
                  <a:cubicBezTo>
                    <a:pt x="2262" y="904"/>
                    <a:pt x="2264" y="911"/>
                    <a:pt x="2264" y="918"/>
                  </a:cubicBezTo>
                  <a:lnTo>
                    <a:pt x="2264" y="918"/>
                  </a:lnTo>
                  <a:lnTo>
                    <a:pt x="2264" y="918"/>
                  </a:lnTo>
                  <a:lnTo>
                    <a:pt x="2264" y="921"/>
                  </a:lnTo>
                  <a:lnTo>
                    <a:pt x="2264" y="921"/>
                  </a:lnTo>
                  <a:cubicBezTo>
                    <a:pt x="2264" y="921"/>
                    <a:pt x="2264" y="922"/>
                    <a:pt x="2264" y="923"/>
                  </a:cubicBezTo>
                  <a:lnTo>
                    <a:pt x="2264" y="923"/>
                  </a:lnTo>
                  <a:cubicBezTo>
                    <a:pt x="2264" y="945"/>
                    <a:pt x="2264" y="1025"/>
                    <a:pt x="2264" y="1035"/>
                  </a:cubicBezTo>
                  <a:lnTo>
                    <a:pt x="2264" y="1035"/>
                  </a:lnTo>
                  <a:cubicBezTo>
                    <a:pt x="2265" y="1065"/>
                    <a:pt x="2246" y="1096"/>
                    <a:pt x="2206" y="1119"/>
                  </a:cubicBezTo>
                  <a:lnTo>
                    <a:pt x="1679" y="1422"/>
                  </a:lnTo>
                  <a:lnTo>
                    <a:pt x="1679" y="1422"/>
                  </a:lnTo>
                  <a:cubicBezTo>
                    <a:pt x="1601" y="1468"/>
                    <a:pt x="1474" y="1468"/>
                    <a:pt x="1396" y="1422"/>
                  </a:cubicBezTo>
                  <a:lnTo>
                    <a:pt x="151" y="704"/>
                  </a:lnTo>
                  <a:lnTo>
                    <a:pt x="151" y="704"/>
                  </a:lnTo>
                  <a:lnTo>
                    <a:pt x="130" y="692"/>
                  </a:lnTo>
                  <a:lnTo>
                    <a:pt x="58" y="650"/>
                  </a:lnTo>
                  <a:lnTo>
                    <a:pt x="58" y="650"/>
                  </a:lnTo>
                  <a:cubicBezTo>
                    <a:pt x="20" y="628"/>
                    <a:pt x="0" y="599"/>
                    <a:pt x="0" y="570"/>
                  </a:cubicBezTo>
                  <a:lnTo>
                    <a:pt x="0" y="570"/>
                  </a:lnTo>
                  <a:cubicBezTo>
                    <a:pt x="0" y="550"/>
                    <a:pt x="0" y="482"/>
                    <a:pt x="0" y="456"/>
                  </a:cubicBezTo>
                </a:path>
              </a:pathLst>
            </a:custGeom>
            <a:solidFill>
              <a:srgbClr val="FFFFFF">
                <a:lumMod val="8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84" name="Freeform 124">
              <a:extLst>
                <a:ext uri="{FF2B5EF4-FFF2-40B4-BE49-F238E27FC236}">
                  <a16:creationId xmlns:a16="http://schemas.microsoft.com/office/drawing/2014/main" id="{232F756D-EC9D-4A64-A110-7B4F5390B3AC}"/>
                </a:ext>
              </a:extLst>
            </p:cNvPr>
            <p:cNvSpPr>
              <a:spLocks noChangeArrowheads="1"/>
            </p:cNvSpPr>
            <p:nvPr/>
          </p:nvSpPr>
          <p:spPr bwMode="auto">
            <a:xfrm>
              <a:off x="7997987" y="6719748"/>
              <a:ext cx="1480475" cy="869851"/>
            </a:xfrm>
            <a:custGeom>
              <a:avLst/>
              <a:gdLst>
                <a:gd name="T0" fmla="*/ 2206 w 2266"/>
                <a:gd name="T1" fmla="*/ 816 h 1330"/>
                <a:gd name="T2" fmla="*/ 2206 w 2266"/>
                <a:gd name="T3" fmla="*/ 816 h 1330"/>
                <a:gd name="T4" fmla="*/ 2265 w 2266"/>
                <a:gd name="T5" fmla="*/ 779 h 1330"/>
                <a:gd name="T6" fmla="*/ 2265 w 2266"/>
                <a:gd name="T7" fmla="*/ 779 h 1330"/>
                <a:gd name="T8" fmla="*/ 2265 w 2266"/>
                <a:gd name="T9" fmla="*/ 897 h 1330"/>
                <a:gd name="T10" fmla="*/ 2265 w 2266"/>
                <a:gd name="T11" fmla="*/ 897 h 1330"/>
                <a:gd name="T12" fmla="*/ 2206 w 2266"/>
                <a:gd name="T13" fmla="*/ 980 h 1330"/>
                <a:gd name="T14" fmla="*/ 1680 w 2266"/>
                <a:gd name="T15" fmla="*/ 1284 h 1330"/>
                <a:gd name="T16" fmla="*/ 1680 w 2266"/>
                <a:gd name="T17" fmla="*/ 1284 h 1330"/>
                <a:gd name="T18" fmla="*/ 1396 w 2266"/>
                <a:gd name="T19" fmla="*/ 1284 h 1330"/>
                <a:gd name="T20" fmla="*/ 59 w 2266"/>
                <a:gd name="T21" fmla="*/ 512 h 1330"/>
                <a:gd name="T22" fmla="*/ 59 w 2266"/>
                <a:gd name="T23" fmla="*/ 512 h 1330"/>
                <a:gd name="T24" fmla="*/ 0 w 2266"/>
                <a:gd name="T25" fmla="*/ 431 h 1330"/>
                <a:gd name="T26" fmla="*/ 0 w 2266"/>
                <a:gd name="T27" fmla="*/ 431 h 1330"/>
                <a:gd name="T28" fmla="*/ 0 w 2266"/>
                <a:gd name="T29" fmla="*/ 317 h 1330"/>
                <a:gd name="T30" fmla="*/ 0 w 2266"/>
                <a:gd name="T31" fmla="*/ 317 h 1330"/>
                <a:gd name="T32" fmla="*/ 59 w 2266"/>
                <a:gd name="T33" fmla="*/ 348 h 1330"/>
                <a:gd name="T34" fmla="*/ 586 w 2266"/>
                <a:gd name="T35" fmla="*/ 46 h 1330"/>
                <a:gd name="T36" fmla="*/ 586 w 2266"/>
                <a:gd name="T37" fmla="*/ 46 h 1330"/>
                <a:gd name="T38" fmla="*/ 870 w 2266"/>
                <a:gd name="T39" fmla="*/ 46 h 1330"/>
                <a:gd name="T40" fmla="*/ 2206 w 2266"/>
                <a:gd name="T41" fmla="*/ 816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66" h="1330">
                  <a:moveTo>
                    <a:pt x="2206" y="816"/>
                  </a:moveTo>
                  <a:lnTo>
                    <a:pt x="2206" y="816"/>
                  </a:lnTo>
                  <a:cubicBezTo>
                    <a:pt x="2228" y="829"/>
                    <a:pt x="2265" y="779"/>
                    <a:pt x="2265" y="779"/>
                  </a:cubicBezTo>
                  <a:lnTo>
                    <a:pt x="2265" y="779"/>
                  </a:lnTo>
                  <a:cubicBezTo>
                    <a:pt x="2265" y="779"/>
                    <a:pt x="2265" y="884"/>
                    <a:pt x="2265" y="897"/>
                  </a:cubicBezTo>
                  <a:lnTo>
                    <a:pt x="2265" y="897"/>
                  </a:lnTo>
                  <a:cubicBezTo>
                    <a:pt x="2265" y="927"/>
                    <a:pt x="2246" y="957"/>
                    <a:pt x="2206" y="980"/>
                  </a:cubicBezTo>
                  <a:lnTo>
                    <a:pt x="1680" y="1284"/>
                  </a:lnTo>
                  <a:lnTo>
                    <a:pt x="1680" y="1284"/>
                  </a:lnTo>
                  <a:cubicBezTo>
                    <a:pt x="1602" y="1329"/>
                    <a:pt x="1474" y="1329"/>
                    <a:pt x="1396" y="1284"/>
                  </a:cubicBezTo>
                  <a:lnTo>
                    <a:pt x="59" y="512"/>
                  </a:lnTo>
                  <a:lnTo>
                    <a:pt x="59" y="512"/>
                  </a:lnTo>
                  <a:cubicBezTo>
                    <a:pt x="20" y="489"/>
                    <a:pt x="0" y="460"/>
                    <a:pt x="0" y="431"/>
                  </a:cubicBezTo>
                  <a:lnTo>
                    <a:pt x="0" y="431"/>
                  </a:lnTo>
                  <a:cubicBezTo>
                    <a:pt x="0" y="411"/>
                    <a:pt x="0" y="343"/>
                    <a:pt x="0" y="317"/>
                  </a:cubicBezTo>
                  <a:lnTo>
                    <a:pt x="0" y="317"/>
                  </a:lnTo>
                  <a:cubicBezTo>
                    <a:pt x="0" y="301"/>
                    <a:pt x="41" y="358"/>
                    <a:pt x="59" y="348"/>
                  </a:cubicBezTo>
                  <a:lnTo>
                    <a:pt x="586" y="46"/>
                  </a:lnTo>
                  <a:lnTo>
                    <a:pt x="586" y="46"/>
                  </a:lnTo>
                  <a:cubicBezTo>
                    <a:pt x="664" y="0"/>
                    <a:pt x="792" y="0"/>
                    <a:pt x="870" y="46"/>
                  </a:cubicBezTo>
                  <a:lnTo>
                    <a:pt x="2206" y="816"/>
                  </a:lnTo>
                </a:path>
              </a:pathLst>
            </a:custGeom>
            <a:solidFill>
              <a:srgbClr val="494949">
                <a:lumMod val="7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85" name="Freeform 125">
              <a:extLst>
                <a:ext uri="{FF2B5EF4-FFF2-40B4-BE49-F238E27FC236}">
                  <a16:creationId xmlns:a16="http://schemas.microsoft.com/office/drawing/2014/main" id="{3D979DFC-40F5-4491-A0C0-57B79052BF16}"/>
                </a:ext>
              </a:extLst>
            </p:cNvPr>
            <p:cNvSpPr>
              <a:spLocks noChangeArrowheads="1"/>
            </p:cNvSpPr>
            <p:nvPr/>
          </p:nvSpPr>
          <p:spPr bwMode="auto">
            <a:xfrm>
              <a:off x="7983585" y="6647740"/>
              <a:ext cx="1506397" cy="869851"/>
            </a:xfrm>
            <a:custGeom>
              <a:avLst/>
              <a:gdLst>
                <a:gd name="T0" fmla="*/ 2226 w 2305"/>
                <a:gd name="T1" fmla="*/ 816 h 1330"/>
                <a:gd name="T2" fmla="*/ 2226 w 2305"/>
                <a:gd name="T3" fmla="*/ 816 h 1330"/>
                <a:gd name="T4" fmla="*/ 2226 w 2305"/>
                <a:gd name="T5" fmla="*/ 979 h 1330"/>
                <a:gd name="T6" fmla="*/ 1700 w 2305"/>
                <a:gd name="T7" fmla="*/ 1283 h 1330"/>
                <a:gd name="T8" fmla="*/ 1700 w 2305"/>
                <a:gd name="T9" fmla="*/ 1283 h 1330"/>
                <a:gd name="T10" fmla="*/ 1416 w 2305"/>
                <a:gd name="T11" fmla="*/ 1283 h 1330"/>
                <a:gd name="T12" fmla="*/ 79 w 2305"/>
                <a:gd name="T13" fmla="*/ 511 h 1330"/>
                <a:gd name="T14" fmla="*/ 79 w 2305"/>
                <a:gd name="T15" fmla="*/ 511 h 1330"/>
                <a:gd name="T16" fmla="*/ 79 w 2305"/>
                <a:gd name="T17" fmla="*/ 347 h 1330"/>
                <a:gd name="T18" fmla="*/ 606 w 2305"/>
                <a:gd name="T19" fmla="*/ 45 h 1330"/>
                <a:gd name="T20" fmla="*/ 606 w 2305"/>
                <a:gd name="T21" fmla="*/ 45 h 1330"/>
                <a:gd name="T22" fmla="*/ 890 w 2305"/>
                <a:gd name="T23" fmla="*/ 45 h 1330"/>
                <a:gd name="T24" fmla="*/ 2226 w 2305"/>
                <a:gd name="T25" fmla="*/ 816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05" h="1330">
                  <a:moveTo>
                    <a:pt x="2226" y="816"/>
                  </a:moveTo>
                  <a:lnTo>
                    <a:pt x="2226" y="816"/>
                  </a:lnTo>
                  <a:cubicBezTo>
                    <a:pt x="2304" y="861"/>
                    <a:pt x="2304" y="935"/>
                    <a:pt x="2226" y="979"/>
                  </a:cubicBezTo>
                  <a:lnTo>
                    <a:pt x="1700" y="1283"/>
                  </a:lnTo>
                  <a:lnTo>
                    <a:pt x="1700" y="1283"/>
                  </a:lnTo>
                  <a:cubicBezTo>
                    <a:pt x="1622" y="1329"/>
                    <a:pt x="1494" y="1329"/>
                    <a:pt x="1416" y="1283"/>
                  </a:cubicBezTo>
                  <a:lnTo>
                    <a:pt x="79" y="511"/>
                  </a:lnTo>
                  <a:lnTo>
                    <a:pt x="79" y="511"/>
                  </a:lnTo>
                  <a:cubicBezTo>
                    <a:pt x="0" y="466"/>
                    <a:pt x="0" y="392"/>
                    <a:pt x="79" y="347"/>
                  </a:cubicBezTo>
                  <a:lnTo>
                    <a:pt x="606" y="45"/>
                  </a:lnTo>
                  <a:lnTo>
                    <a:pt x="606" y="45"/>
                  </a:lnTo>
                  <a:cubicBezTo>
                    <a:pt x="684" y="0"/>
                    <a:pt x="812" y="0"/>
                    <a:pt x="890" y="45"/>
                  </a:cubicBezTo>
                  <a:lnTo>
                    <a:pt x="2226" y="816"/>
                  </a:lnTo>
                </a:path>
              </a:pathLst>
            </a:custGeom>
            <a:solidFill>
              <a:srgbClr val="494949">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86" name="Freeform 126">
              <a:extLst>
                <a:ext uri="{FF2B5EF4-FFF2-40B4-BE49-F238E27FC236}">
                  <a16:creationId xmlns:a16="http://schemas.microsoft.com/office/drawing/2014/main" id="{5F2EAB5F-7A6F-46E6-B3D6-AB22723451B1}"/>
                </a:ext>
              </a:extLst>
            </p:cNvPr>
            <p:cNvSpPr>
              <a:spLocks noChangeArrowheads="1"/>
            </p:cNvSpPr>
            <p:nvPr/>
          </p:nvSpPr>
          <p:spPr bwMode="auto">
            <a:xfrm>
              <a:off x="7986465" y="6630457"/>
              <a:ext cx="1497757" cy="864091"/>
            </a:xfrm>
            <a:custGeom>
              <a:avLst/>
              <a:gdLst>
                <a:gd name="T0" fmla="*/ 2217 w 2295"/>
                <a:gd name="T1" fmla="*/ 813 h 1324"/>
                <a:gd name="T2" fmla="*/ 2217 w 2295"/>
                <a:gd name="T3" fmla="*/ 813 h 1324"/>
                <a:gd name="T4" fmla="*/ 2217 w 2295"/>
                <a:gd name="T5" fmla="*/ 975 h 1324"/>
                <a:gd name="T6" fmla="*/ 1692 w 2295"/>
                <a:gd name="T7" fmla="*/ 1278 h 1324"/>
                <a:gd name="T8" fmla="*/ 1692 w 2295"/>
                <a:gd name="T9" fmla="*/ 1278 h 1324"/>
                <a:gd name="T10" fmla="*/ 1410 w 2295"/>
                <a:gd name="T11" fmla="*/ 1278 h 1324"/>
                <a:gd name="T12" fmla="*/ 78 w 2295"/>
                <a:gd name="T13" fmla="*/ 509 h 1324"/>
                <a:gd name="T14" fmla="*/ 78 w 2295"/>
                <a:gd name="T15" fmla="*/ 509 h 1324"/>
                <a:gd name="T16" fmla="*/ 78 w 2295"/>
                <a:gd name="T17" fmla="*/ 346 h 1324"/>
                <a:gd name="T18" fmla="*/ 603 w 2295"/>
                <a:gd name="T19" fmla="*/ 45 h 1324"/>
                <a:gd name="T20" fmla="*/ 603 w 2295"/>
                <a:gd name="T21" fmla="*/ 45 h 1324"/>
                <a:gd name="T22" fmla="*/ 886 w 2295"/>
                <a:gd name="T23" fmla="*/ 45 h 1324"/>
                <a:gd name="T24" fmla="*/ 2217 w 2295"/>
                <a:gd name="T25" fmla="*/ 813 h 1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5" h="1324">
                  <a:moveTo>
                    <a:pt x="2217" y="813"/>
                  </a:moveTo>
                  <a:lnTo>
                    <a:pt x="2217" y="813"/>
                  </a:lnTo>
                  <a:cubicBezTo>
                    <a:pt x="2294" y="857"/>
                    <a:pt x="2294" y="931"/>
                    <a:pt x="2217" y="975"/>
                  </a:cubicBezTo>
                  <a:lnTo>
                    <a:pt x="1692" y="1278"/>
                  </a:lnTo>
                  <a:lnTo>
                    <a:pt x="1692" y="1278"/>
                  </a:lnTo>
                  <a:cubicBezTo>
                    <a:pt x="1615" y="1323"/>
                    <a:pt x="1488" y="1323"/>
                    <a:pt x="1410" y="1278"/>
                  </a:cubicBezTo>
                  <a:lnTo>
                    <a:pt x="78" y="509"/>
                  </a:lnTo>
                  <a:lnTo>
                    <a:pt x="78" y="509"/>
                  </a:lnTo>
                  <a:cubicBezTo>
                    <a:pt x="0" y="464"/>
                    <a:pt x="0" y="391"/>
                    <a:pt x="78" y="346"/>
                  </a:cubicBezTo>
                  <a:lnTo>
                    <a:pt x="603" y="45"/>
                  </a:lnTo>
                  <a:lnTo>
                    <a:pt x="603" y="45"/>
                  </a:lnTo>
                  <a:cubicBezTo>
                    <a:pt x="681" y="0"/>
                    <a:pt x="808" y="0"/>
                    <a:pt x="886" y="45"/>
                  </a:cubicBezTo>
                  <a:lnTo>
                    <a:pt x="2217" y="813"/>
                  </a:lnTo>
                </a:path>
              </a:pathLst>
            </a:custGeom>
            <a:solidFill>
              <a:srgbClr val="FFFFFF"/>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87" name="Freeform 127">
              <a:extLst>
                <a:ext uri="{FF2B5EF4-FFF2-40B4-BE49-F238E27FC236}">
                  <a16:creationId xmlns:a16="http://schemas.microsoft.com/office/drawing/2014/main" id="{D62D4AE2-1F06-4B48-8621-53D80A0D8EEB}"/>
                </a:ext>
              </a:extLst>
            </p:cNvPr>
            <p:cNvSpPr>
              <a:spLocks noChangeArrowheads="1"/>
            </p:cNvSpPr>
            <p:nvPr/>
          </p:nvSpPr>
          <p:spPr bwMode="auto">
            <a:xfrm>
              <a:off x="8064234" y="6679424"/>
              <a:ext cx="1322058" cy="754639"/>
            </a:xfrm>
            <a:custGeom>
              <a:avLst/>
              <a:gdLst>
                <a:gd name="T0" fmla="*/ 2001 w 2026"/>
                <a:gd name="T1" fmla="*/ 826 h 1157"/>
                <a:gd name="T2" fmla="*/ 1497 w 2026"/>
                <a:gd name="T3" fmla="*/ 1117 h 1157"/>
                <a:gd name="T4" fmla="*/ 1497 w 2026"/>
                <a:gd name="T5" fmla="*/ 1117 h 1157"/>
                <a:gd name="T6" fmla="*/ 1283 w 2026"/>
                <a:gd name="T7" fmla="*/ 1117 h 1157"/>
                <a:gd name="T8" fmla="*/ 23 w 2026"/>
                <a:gd name="T9" fmla="*/ 388 h 1157"/>
                <a:gd name="T10" fmla="*/ 23 w 2026"/>
                <a:gd name="T11" fmla="*/ 388 h 1157"/>
                <a:gd name="T12" fmla="*/ 23 w 2026"/>
                <a:gd name="T13" fmla="*/ 328 h 1157"/>
                <a:gd name="T14" fmla="*/ 528 w 2026"/>
                <a:gd name="T15" fmla="*/ 38 h 1157"/>
                <a:gd name="T16" fmla="*/ 528 w 2026"/>
                <a:gd name="T17" fmla="*/ 38 h 1157"/>
                <a:gd name="T18" fmla="*/ 742 w 2026"/>
                <a:gd name="T19" fmla="*/ 38 h 1157"/>
                <a:gd name="T20" fmla="*/ 2001 w 2026"/>
                <a:gd name="T21" fmla="*/ 767 h 1157"/>
                <a:gd name="T22" fmla="*/ 2001 w 2026"/>
                <a:gd name="T23" fmla="*/ 767 h 1157"/>
                <a:gd name="T24" fmla="*/ 2001 w 2026"/>
                <a:gd name="T25" fmla="*/ 826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26" h="1157">
                  <a:moveTo>
                    <a:pt x="2001" y="826"/>
                  </a:moveTo>
                  <a:lnTo>
                    <a:pt x="1497" y="1117"/>
                  </a:lnTo>
                  <a:lnTo>
                    <a:pt x="1497" y="1117"/>
                  </a:lnTo>
                  <a:cubicBezTo>
                    <a:pt x="1430" y="1156"/>
                    <a:pt x="1349" y="1156"/>
                    <a:pt x="1283" y="1117"/>
                  </a:cubicBezTo>
                  <a:lnTo>
                    <a:pt x="23" y="388"/>
                  </a:lnTo>
                  <a:lnTo>
                    <a:pt x="23" y="388"/>
                  </a:lnTo>
                  <a:cubicBezTo>
                    <a:pt x="0" y="375"/>
                    <a:pt x="0" y="342"/>
                    <a:pt x="23" y="328"/>
                  </a:cubicBezTo>
                  <a:lnTo>
                    <a:pt x="528" y="38"/>
                  </a:lnTo>
                  <a:lnTo>
                    <a:pt x="528" y="38"/>
                  </a:lnTo>
                  <a:cubicBezTo>
                    <a:pt x="594" y="0"/>
                    <a:pt x="676" y="0"/>
                    <a:pt x="742" y="38"/>
                  </a:cubicBezTo>
                  <a:lnTo>
                    <a:pt x="2001" y="767"/>
                  </a:lnTo>
                  <a:lnTo>
                    <a:pt x="2001" y="767"/>
                  </a:lnTo>
                  <a:cubicBezTo>
                    <a:pt x="2025" y="780"/>
                    <a:pt x="2025" y="813"/>
                    <a:pt x="2001" y="826"/>
                  </a:cubicBezTo>
                </a:path>
              </a:pathLst>
            </a:custGeom>
            <a:solidFill>
              <a:srgbClr val="FFFFFF">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88" name="Freeform 128">
              <a:extLst>
                <a:ext uri="{FF2B5EF4-FFF2-40B4-BE49-F238E27FC236}">
                  <a16:creationId xmlns:a16="http://schemas.microsoft.com/office/drawing/2014/main" id="{7857979B-CB7C-4DDB-95C1-4560E319B4B0}"/>
                </a:ext>
              </a:extLst>
            </p:cNvPr>
            <p:cNvSpPr>
              <a:spLocks noChangeArrowheads="1"/>
            </p:cNvSpPr>
            <p:nvPr/>
          </p:nvSpPr>
          <p:spPr bwMode="auto">
            <a:xfrm>
              <a:off x="8078635" y="6999136"/>
              <a:ext cx="17282" cy="92170"/>
            </a:xfrm>
            <a:custGeom>
              <a:avLst/>
              <a:gdLst>
                <a:gd name="T0" fmla="*/ 0 w 28"/>
                <a:gd name="T1" fmla="*/ 123 h 140"/>
                <a:gd name="T2" fmla="*/ 27 w 28"/>
                <a:gd name="T3" fmla="*/ 139 h 140"/>
                <a:gd name="T4" fmla="*/ 27 w 28"/>
                <a:gd name="T5" fmla="*/ 16 h 140"/>
                <a:gd name="T6" fmla="*/ 0 w 28"/>
                <a:gd name="T7" fmla="*/ 0 h 140"/>
                <a:gd name="T8" fmla="*/ 0 w 28"/>
                <a:gd name="T9" fmla="*/ 123 h 140"/>
              </a:gdLst>
              <a:ahLst/>
              <a:cxnLst>
                <a:cxn ang="0">
                  <a:pos x="T0" y="T1"/>
                </a:cxn>
                <a:cxn ang="0">
                  <a:pos x="T2" y="T3"/>
                </a:cxn>
                <a:cxn ang="0">
                  <a:pos x="T4" y="T5"/>
                </a:cxn>
                <a:cxn ang="0">
                  <a:pos x="T6" y="T7"/>
                </a:cxn>
                <a:cxn ang="0">
                  <a:pos x="T8" y="T9"/>
                </a:cxn>
              </a:cxnLst>
              <a:rect l="0" t="0" r="r" b="b"/>
              <a:pathLst>
                <a:path w="28" h="140">
                  <a:moveTo>
                    <a:pt x="0" y="123"/>
                  </a:moveTo>
                  <a:lnTo>
                    <a:pt x="27" y="139"/>
                  </a:lnTo>
                  <a:lnTo>
                    <a:pt x="27" y="16"/>
                  </a:lnTo>
                  <a:lnTo>
                    <a:pt x="0" y="0"/>
                  </a:lnTo>
                  <a:lnTo>
                    <a:pt x="0" y="123"/>
                  </a:lnTo>
                </a:path>
              </a:pathLst>
            </a:custGeom>
            <a:solidFill>
              <a:srgbClr val="494949">
                <a:lumMod val="7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90" name="Freeform 132">
              <a:extLst>
                <a:ext uri="{FF2B5EF4-FFF2-40B4-BE49-F238E27FC236}">
                  <a16:creationId xmlns:a16="http://schemas.microsoft.com/office/drawing/2014/main" id="{9CAC61C7-97BD-4625-9AE6-41137804E0A9}"/>
                </a:ext>
              </a:extLst>
            </p:cNvPr>
            <p:cNvSpPr>
              <a:spLocks noChangeArrowheads="1"/>
            </p:cNvSpPr>
            <p:nvPr/>
          </p:nvSpPr>
          <p:spPr bwMode="auto">
            <a:xfrm>
              <a:off x="12312680" y="4026664"/>
              <a:ext cx="861211" cy="532857"/>
            </a:xfrm>
            <a:custGeom>
              <a:avLst/>
              <a:gdLst>
                <a:gd name="T0" fmla="*/ 51 w 1317"/>
                <a:gd name="T1" fmla="*/ 380 h 818"/>
                <a:gd name="T2" fmla="*/ 672 w 1317"/>
                <a:gd name="T3" fmla="*/ 23 h 818"/>
                <a:gd name="T4" fmla="*/ 672 w 1317"/>
                <a:gd name="T5" fmla="*/ 23 h 818"/>
                <a:gd name="T6" fmla="*/ 802 w 1317"/>
                <a:gd name="T7" fmla="*/ 25 h 818"/>
                <a:gd name="T8" fmla="*/ 1268 w 1317"/>
                <a:gd name="T9" fmla="*/ 307 h 818"/>
                <a:gd name="T10" fmla="*/ 1268 w 1317"/>
                <a:gd name="T11" fmla="*/ 307 h 818"/>
                <a:gd name="T12" fmla="*/ 1266 w 1317"/>
                <a:gd name="T13" fmla="*/ 434 h 818"/>
                <a:gd name="T14" fmla="*/ 642 w 1317"/>
                <a:gd name="T15" fmla="*/ 793 h 818"/>
                <a:gd name="T16" fmla="*/ 642 w 1317"/>
                <a:gd name="T17" fmla="*/ 793 h 818"/>
                <a:gd name="T18" fmla="*/ 512 w 1317"/>
                <a:gd name="T19" fmla="*/ 792 h 818"/>
                <a:gd name="T20" fmla="*/ 50 w 1317"/>
                <a:gd name="T21" fmla="*/ 512 h 818"/>
                <a:gd name="T22" fmla="*/ 50 w 1317"/>
                <a:gd name="T23" fmla="*/ 512 h 818"/>
                <a:gd name="T24" fmla="*/ 51 w 1317"/>
                <a:gd name="T25" fmla="*/ 38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7" h="818">
                  <a:moveTo>
                    <a:pt x="51" y="380"/>
                  </a:moveTo>
                  <a:lnTo>
                    <a:pt x="672" y="23"/>
                  </a:lnTo>
                  <a:lnTo>
                    <a:pt x="672" y="23"/>
                  </a:lnTo>
                  <a:cubicBezTo>
                    <a:pt x="712" y="0"/>
                    <a:pt x="762" y="0"/>
                    <a:pt x="802" y="25"/>
                  </a:cubicBezTo>
                  <a:lnTo>
                    <a:pt x="1268" y="307"/>
                  </a:lnTo>
                  <a:lnTo>
                    <a:pt x="1268" y="307"/>
                  </a:lnTo>
                  <a:cubicBezTo>
                    <a:pt x="1316" y="336"/>
                    <a:pt x="1315" y="406"/>
                    <a:pt x="1266" y="434"/>
                  </a:cubicBezTo>
                  <a:lnTo>
                    <a:pt x="642" y="793"/>
                  </a:lnTo>
                  <a:lnTo>
                    <a:pt x="642" y="793"/>
                  </a:lnTo>
                  <a:cubicBezTo>
                    <a:pt x="601" y="817"/>
                    <a:pt x="552" y="816"/>
                    <a:pt x="512" y="792"/>
                  </a:cubicBezTo>
                  <a:lnTo>
                    <a:pt x="50" y="512"/>
                  </a:lnTo>
                  <a:lnTo>
                    <a:pt x="50" y="512"/>
                  </a:lnTo>
                  <a:cubicBezTo>
                    <a:pt x="0" y="482"/>
                    <a:pt x="1" y="409"/>
                    <a:pt x="51" y="380"/>
                  </a:cubicBezTo>
                </a:path>
              </a:pathLst>
            </a:custGeom>
            <a:solidFill>
              <a:srgbClr val="FFFFFF">
                <a:lumMod val="8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91" name="Freeform 133">
              <a:extLst>
                <a:ext uri="{FF2B5EF4-FFF2-40B4-BE49-F238E27FC236}">
                  <a16:creationId xmlns:a16="http://schemas.microsoft.com/office/drawing/2014/main" id="{037097B0-860D-489D-AEFD-D779382807B7}"/>
                </a:ext>
              </a:extLst>
            </p:cNvPr>
            <p:cNvSpPr>
              <a:spLocks noChangeArrowheads="1"/>
            </p:cNvSpPr>
            <p:nvPr/>
          </p:nvSpPr>
          <p:spPr bwMode="auto">
            <a:xfrm>
              <a:off x="12220510" y="3850966"/>
              <a:ext cx="780563" cy="633667"/>
            </a:xfrm>
            <a:custGeom>
              <a:avLst/>
              <a:gdLst>
                <a:gd name="T0" fmla="*/ 515 w 1196"/>
                <a:gd name="T1" fmla="*/ 392 h 968"/>
                <a:gd name="T2" fmla="*/ 0 w 1196"/>
                <a:gd name="T3" fmla="*/ 71 h 968"/>
                <a:gd name="T4" fmla="*/ 110 w 1196"/>
                <a:gd name="T5" fmla="*/ 685 h 968"/>
                <a:gd name="T6" fmla="*/ 110 w 1196"/>
                <a:gd name="T7" fmla="*/ 685 h 968"/>
                <a:gd name="T8" fmla="*/ 164 w 1196"/>
                <a:gd name="T9" fmla="*/ 765 h 968"/>
                <a:gd name="T10" fmla="*/ 433 w 1196"/>
                <a:gd name="T11" fmla="*/ 934 h 968"/>
                <a:gd name="T12" fmla="*/ 433 w 1196"/>
                <a:gd name="T13" fmla="*/ 934 h 968"/>
                <a:gd name="T14" fmla="*/ 598 w 1196"/>
                <a:gd name="T15" fmla="*/ 937 h 968"/>
                <a:gd name="T16" fmla="*/ 1010 w 1196"/>
                <a:gd name="T17" fmla="*/ 700 h 968"/>
                <a:gd name="T18" fmla="*/ 1010 w 1196"/>
                <a:gd name="T19" fmla="*/ 700 h 968"/>
                <a:gd name="T20" fmla="*/ 1090 w 1196"/>
                <a:gd name="T21" fmla="*/ 587 h 968"/>
                <a:gd name="T22" fmla="*/ 1195 w 1196"/>
                <a:gd name="T23" fmla="*/ 0 h 968"/>
                <a:gd name="T24" fmla="*/ 515 w 1196"/>
                <a:gd name="T25" fmla="*/ 392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6" h="968">
                  <a:moveTo>
                    <a:pt x="515" y="392"/>
                  </a:moveTo>
                  <a:lnTo>
                    <a:pt x="0" y="71"/>
                  </a:lnTo>
                  <a:lnTo>
                    <a:pt x="110" y="685"/>
                  </a:lnTo>
                  <a:lnTo>
                    <a:pt x="110" y="685"/>
                  </a:lnTo>
                  <a:cubicBezTo>
                    <a:pt x="116" y="718"/>
                    <a:pt x="136" y="747"/>
                    <a:pt x="164" y="765"/>
                  </a:cubicBezTo>
                  <a:lnTo>
                    <a:pt x="433" y="934"/>
                  </a:lnTo>
                  <a:lnTo>
                    <a:pt x="433" y="934"/>
                  </a:lnTo>
                  <a:cubicBezTo>
                    <a:pt x="483" y="965"/>
                    <a:pt x="547" y="967"/>
                    <a:pt x="598" y="937"/>
                  </a:cubicBezTo>
                  <a:lnTo>
                    <a:pt x="1010" y="700"/>
                  </a:lnTo>
                  <a:lnTo>
                    <a:pt x="1010" y="700"/>
                  </a:lnTo>
                  <a:cubicBezTo>
                    <a:pt x="1052" y="676"/>
                    <a:pt x="1081" y="635"/>
                    <a:pt x="1090" y="587"/>
                  </a:cubicBezTo>
                  <a:lnTo>
                    <a:pt x="1195" y="0"/>
                  </a:lnTo>
                  <a:lnTo>
                    <a:pt x="515" y="392"/>
                  </a:lnTo>
                </a:path>
              </a:pathLst>
            </a:custGeom>
            <a:solidFill>
              <a:srgbClr val="15466D">
                <a:lumMod val="7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92" name="Freeform 134">
              <a:extLst>
                <a:ext uri="{FF2B5EF4-FFF2-40B4-BE49-F238E27FC236}">
                  <a16:creationId xmlns:a16="http://schemas.microsoft.com/office/drawing/2014/main" id="{ECC11C1A-0386-4680-8BC5-4ECAE0F7CF11}"/>
                </a:ext>
              </a:extLst>
            </p:cNvPr>
            <p:cNvSpPr>
              <a:spLocks noChangeArrowheads="1"/>
            </p:cNvSpPr>
            <p:nvPr/>
          </p:nvSpPr>
          <p:spPr bwMode="auto">
            <a:xfrm>
              <a:off x="12232030" y="3850967"/>
              <a:ext cx="771921" cy="627906"/>
            </a:xfrm>
            <a:custGeom>
              <a:avLst/>
              <a:gdLst>
                <a:gd name="T0" fmla="*/ 1148 w 1180"/>
                <a:gd name="T1" fmla="*/ 170 h 960"/>
                <a:gd name="T2" fmla="*/ 1179 w 1180"/>
                <a:gd name="T3" fmla="*/ 0 h 960"/>
                <a:gd name="T4" fmla="*/ 499 w 1180"/>
                <a:gd name="T5" fmla="*/ 392 h 960"/>
                <a:gd name="T6" fmla="*/ 52 w 1180"/>
                <a:gd name="T7" fmla="*/ 114 h 960"/>
                <a:gd name="T8" fmla="*/ 44 w 1180"/>
                <a:gd name="T9" fmla="*/ 118 h 960"/>
                <a:gd name="T10" fmla="*/ 44 w 1180"/>
                <a:gd name="T11" fmla="*/ 118 h 960"/>
                <a:gd name="T12" fmla="*/ 0 w 1180"/>
                <a:gd name="T13" fmla="*/ 160 h 960"/>
                <a:gd name="T14" fmla="*/ 32 w 1180"/>
                <a:gd name="T15" fmla="*/ 337 h 960"/>
                <a:gd name="T16" fmla="*/ 32 w 1180"/>
                <a:gd name="T17" fmla="*/ 337 h 960"/>
                <a:gd name="T18" fmla="*/ 42 w 1180"/>
                <a:gd name="T19" fmla="*/ 344 h 960"/>
                <a:gd name="T20" fmla="*/ 413 w 1180"/>
                <a:gd name="T21" fmla="*/ 569 h 960"/>
                <a:gd name="T22" fmla="*/ 413 w 1180"/>
                <a:gd name="T23" fmla="*/ 569 h 960"/>
                <a:gd name="T24" fmla="*/ 414 w 1180"/>
                <a:gd name="T25" fmla="*/ 569 h 960"/>
                <a:gd name="T26" fmla="*/ 414 w 1180"/>
                <a:gd name="T27" fmla="*/ 569 h 960"/>
                <a:gd name="T28" fmla="*/ 499 w 1180"/>
                <a:gd name="T29" fmla="*/ 714 h 960"/>
                <a:gd name="T30" fmla="*/ 499 w 1180"/>
                <a:gd name="T31" fmla="*/ 958 h 960"/>
                <a:gd name="T32" fmla="*/ 499 w 1180"/>
                <a:gd name="T33" fmla="*/ 958 h 960"/>
                <a:gd name="T34" fmla="*/ 582 w 1180"/>
                <a:gd name="T35" fmla="*/ 937 h 960"/>
                <a:gd name="T36" fmla="*/ 994 w 1180"/>
                <a:gd name="T37" fmla="*/ 700 h 960"/>
                <a:gd name="T38" fmla="*/ 994 w 1180"/>
                <a:gd name="T39" fmla="*/ 700 h 960"/>
                <a:gd name="T40" fmla="*/ 1009 w 1180"/>
                <a:gd name="T41" fmla="*/ 690 h 960"/>
                <a:gd name="T42" fmla="*/ 1009 w 1180"/>
                <a:gd name="T43" fmla="*/ 690 h 960"/>
                <a:gd name="T44" fmla="*/ 1074 w 1180"/>
                <a:gd name="T45" fmla="*/ 587 h 960"/>
                <a:gd name="T46" fmla="*/ 1132 w 1180"/>
                <a:gd name="T47" fmla="*/ 263 h 960"/>
                <a:gd name="T48" fmla="*/ 1148 w 1180"/>
                <a:gd name="T49" fmla="*/ 170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0" h="960">
                  <a:moveTo>
                    <a:pt x="1148" y="170"/>
                  </a:moveTo>
                  <a:lnTo>
                    <a:pt x="1179" y="0"/>
                  </a:lnTo>
                  <a:lnTo>
                    <a:pt x="499" y="392"/>
                  </a:lnTo>
                  <a:lnTo>
                    <a:pt x="52" y="114"/>
                  </a:lnTo>
                  <a:lnTo>
                    <a:pt x="44" y="118"/>
                  </a:lnTo>
                  <a:lnTo>
                    <a:pt x="44" y="118"/>
                  </a:lnTo>
                  <a:cubicBezTo>
                    <a:pt x="25" y="129"/>
                    <a:pt x="11" y="144"/>
                    <a:pt x="0" y="160"/>
                  </a:cubicBezTo>
                  <a:lnTo>
                    <a:pt x="32" y="337"/>
                  </a:lnTo>
                  <a:lnTo>
                    <a:pt x="32" y="337"/>
                  </a:lnTo>
                  <a:cubicBezTo>
                    <a:pt x="35" y="339"/>
                    <a:pt x="38" y="342"/>
                    <a:pt x="42" y="344"/>
                  </a:cubicBezTo>
                  <a:lnTo>
                    <a:pt x="413" y="569"/>
                  </a:lnTo>
                  <a:lnTo>
                    <a:pt x="413" y="569"/>
                  </a:lnTo>
                  <a:lnTo>
                    <a:pt x="414" y="569"/>
                  </a:lnTo>
                  <a:lnTo>
                    <a:pt x="414" y="569"/>
                  </a:lnTo>
                  <a:cubicBezTo>
                    <a:pt x="465" y="600"/>
                    <a:pt x="499" y="654"/>
                    <a:pt x="499" y="714"/>
                  </a:cubicBezTo>
                  <a:lnTo>
                    <a:pt x="499" y="958"/>
                  </a:lnTo>
                  <a:lnTo>
                    <a:pt x="499" y="958"/>
                  </a:lnTo>
                  <a:cubicBezTo>
                    <a:pt x="527" y="959"/>
                    <a:pt x="556" y="952"/>
                    <a:pt x="582" y="937"/>
                  </a:cubicBezTo>
                  <a:lnTo>
                    <a:pt x="994" y="700"/>
                  </a:lnTo>
                  <a:lnTo>
                    <a:pt x="994" y="700"/>
                  </a:lnTo>
                  <a:cubicBezTo>
                    <a:pt x="999" y="697"/>
                    <a:pt x="1004" y="694"/>
                    <a:pt x="1009" y="690"/>
                  </a:cubicBezTo>
                  <a:lnTo>
                    <a:pt x="1009" y="690"/>
                  </a:lnTo>
                  <a:cubicBezTo>
                    <a:pt x="1043" y="665"/>
                    <a:pt x="1066" y="629"/>
                    <a:pt x="1074" y="587"/>
                  </a:cubicBezTo>
                  <a:lnTo>
                    <a:pt x="1132" y="263"/>
                  </a:lnTo>
                  <a:lnTo>
                    <a:pt x="1148" y="170"/>
                  </a:lnTo>
                </a:path>
              </a:pathLst>
            </a:custGeom>
            <a:solidFill>
              <a:srgbClr val="15466D">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93" name="Freeform 135">
              <a:extLst>
                <a:ext uri="{FF2B5EF4-FFF2-40B4-BE49-F238E27FC236}">
                  <a16:creationId xmlns:a16="http://schemas.microsoft.com/office/drawing/2014/main" id="{DE22C198-1B22-4AC3-B562-4330BC85C4F3}"/>
                </a:ext>
              </a:extLst>
            </p:cNvPr>
            <p:cNvSpPr>
              <a:spLocks noChangeArrowheads="1"/>
            </p:cNvSpPr>
            <p:nvPr/>
          </p:nvSpPr>
          <p:spPr bwMode="auto">
            <a:xfrm>
              <a:off x="12217631" y="3669506"/>
              <a:ext cx="789203" cy="541497"/>
            </a:xfrm>
            <a:custGeom>
              <a:avLst/>
              <a:gdLst>
                <a:gd name="T0" fmla="*/ 1208 w 1209"/>
                <a:gd name="T1" fmla="*/ 236 h 827"/>
                <a:gd name="T2" fmla="*/ 785 w 1209"/>
                <a:gd name="T3" fmla="*/ 35 h 827"/>
                <a:gd name="T4" fmla="*/ 785 w 1209"/>
                <a:gd name="T5" fmla="*/ 35 h 827"/>
                <a:gd name="T6" fmla="*/ 598 w 1209"/>
                <a:gd name="T7" fmla="*/ 34 h 827"/>
                <a:gd name="T8" fmla="*/ 0 w 1209"/>
                <a:gd name="T9" fmla="*/ 324 h 827"/>
                <a:gd name="T10" fmla="*/ 0 w 1209"/>
                <a:gd name="T11" fmla="*/ 462 h 827"/>
                <a:gd name="T12" fmla="*/ 0 w 1209"/>
                <a:gd name="T13" fmla="*/ 462 h 827"/>
                <a:gd name="T14" fmla="*/ 63 w 1209"/>
                <a:gd name="T15" fmla="*/ 566 h 827"/>
                <a:gd name="T16" fmla="*/ 434 w 1209"/>
                <a:gd name="T17" fmla="*/ 791 h 827"/>
                <a:gd name="T18" fmla="*/ 434 w 1209"/>
                <a:gd name="T19" fmla="*/ 791 h 827"/>
                <a:gd name="T20" fmla="*/ 621 w 1209"/>
                <a:gd name="T21" fmla="*/ 793 h 827"/>
                <a:gd name="T22" fmla="*/ 1140 w 1209"/>
                <a:gd name="T23" fmla="*/ 494 h 827"/>
                <a:gd name="T24" fmla="*/ 1140 w 1209"/>
                <a:gd name="T25" fmla="*/ 494 h 827"/>
                <a:gd name="T26" fmla="*/ 1208 w 1209"/>
                <a:gd name="T27" fmla="*/ 376 h 827"/>
                <a:gd name="T28" fmla="*/ 1208 w 1209"/>
                <a:gd name="T29" fmla="*/ 236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9" h="827">
                  <a:moveTo>
                    <a:pt x="1208" y="236"/>
                  </a:moveTo>
                  <a:lnTo>
                    <a:pt x="785" y="35"/>
                  </a:lnTo>
                  <a:lnTo>
                    <a:pt x="785" y="35"/>
                  </a:lnTo>
                  <a:cubicBezTo>
                    <a:pt x="727" y="1"/>
                    <a:pt x="656" y="0"/>
                    <a:pt x="598" y="34"/>
                  </a:cubicBezTo>
                  <a:lnTo>
                    <a:pt x="0" y="324"/>
                  </a:lnTo>
                  <a:lnTo>
                    <a:pt x="0" y="462"/>
                  </a:lnTo>
                  <a:lnTo>
                    <a:pt x="0" y="462"/>
                  </a:lnTo>
                  <a:cubicBezTo>
                    <a:pt x="3" y="503"/>
                    <a:pt x="23" y="542"/>
                    <a:pt x="63" y="566"/>
                  </a:cubicBezTo>
                  <a:lnTo>
                    <a:pt x="434" y="791"/>
                  </a:lnTo>
                  <a:lnTo>
                    <a:pt x="434" y="791"/>
                  </a:lnTo>
                  <a:cubicBezTo>
                    <a:pt x="491" y="825"/>
                    <a:pt x="563" y="826"/>
                    <a:pt x="621" y="793"/>
                  </a:cubicBezTo>
                  <a:lnTo>
                    <a:pt x="1140" y="494"/>
                  </a:lnTo>
                  <a:lnTo>
                    <a:pt x="1140" y="494"/>
                  </a:lnTo>
                  <a:cubicBezTo>
                    <a:pt x="1186" y="467"/>
                    <a:pt x="1208" y="424"/>
                    <a:pt x="1208" y="376"/>
                  </a:cubicBezTo>
                  <a:lnTo>
                    <a:pt x="1208" y="236"/>
                  </a:lnTo>
                </a:path>
              </a:pathLst>
            </a:custGeom>
            <a:solidFill>
              <a:srgbClr val="15466D">
                <a:lumMod val="7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94" name="Freeform 136">
              <a:extLst>
                <a:ext uri="{FF2B5EF4-FFF2-40B4-BE49-F238E27FC236}">
                  <a16:creationId xmlns:a16="http://schemas.microsoft.com/office/drawing/2014/main" id="{5E40207C-69B1-4BA7-9937-F41E6130994A}"/>
                </a:ext>
              </a:extLst>
            </p:cNvPr>
            <p:cNvSpPr>
              <a:spLocks noChangeArrowheads="1"/>
            </p:cNvSpPr>
            <p:nvPr/>
          </p:nvSpPr>
          <p:spPr bwMode="auto">
            <a:xfrm>
              <a:off x="12499900" y="3689670"/>
              <a:ext cx="506933" cy="512694"/>
            </a:xfrm>
            <a:custGeom>
              <a:avLst/>
              <a:gdLst>
                <a:gd name="T0" fmla="*/ 164 w 775"/>
                <a:gd name="T1" fmla="*/ 3 h 786"/>
                <a:gd name="T2" fmla="*/ 118 w 775"/>
                <a:gd name="T3" fmla="*/ 24 h 786"/>
                <a:gd name="T4" fmla="*/ 0 w 775"/>
                <a:gd name="T5" fmla="*/ 635 h 786"/>
                <a:gd name="T6" fmla="*/ 0 w 775"/>
                <a:gd name="T7" fmla="*/ 635 h 786"/>
                <a:gd name="T8" fmla="*/ 118 w 775"/>
                <a:gd name="T9" fmla="*/ 785 h 786"/>
                <a:gd name="T10" fmla="*/ 118 w 775"/>
                <a:gd name="T11" fmla="*/ 785 h 786"/>
                <a:gd name="T12" fmla="*/ 187 w 775"/>
                <a:gd name="T13" fmla="*/ 762 h 786"/>
                <a:gd name="T14" fmla="*/ 706 w 775"/>
                <a:gd name="T15" fmla="*/ 463 h 786"/>
                <a:gd name="T16" fmla="*/ 706 w 775"/>
                <a:gd name="T17" fmla="*/ 463 h 786"/>
                <a:gd name="T18" fmla="*/ 774 w 775"/>
                <a:gd name="T19" fmla="*/ 345 h 786"/>
                <a:gd name="T20" fmla="*/ 774 w 775"/>
                <a:gd name="T21" fmla="*/ 205 h 786"/>
                <a:gd name="T22" fmla="*/ 351 w 775"/>
                <a:gd name="T23" fmla="*/ 4 h 786"/>
                <a:gd name="T24" fmla="*/ 351 w 775"/>
                <a:gd name="T25" fmla="*/ 4 h 786"/>
                <a:gd name="T26" fmla="*/ 341 w 775"/>
                <a:gd name="T27" fmla="*/ 0 h 786"/>
                <a:gd name="T28" fmla="*/ 169 w 775"/>
                <a:gd name="T29" fmla="*/ 0 h 786"/>
                <a:gd name="T30" fmla="*/ 169 w 775"/>
                <a:gd name="T31" fmla="*/ 0 h 786"/>
                <a:gd name="T32" fmla="*/ 164 w 775"/>
                <a:gd name="T33" fmla="*/ 3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75" h="786">
                  <a:moveTo>
                    <a:pt x="164" y="3"/>
                  </a:moveTo>
                  <a:lnTo>
                    <a:pt x="118" y="24"/>
                  </a:lnTo>
                  <a:lnTo>
                    <a:pt x="0" y="635"/>
                  </a:lnTo>
                  <a:lnTo>
                    <a:pt x="0" y="635"/>
                  </a:lnTo>
                  <a:cubicBezTo>
                    <a:pt x="73" y="664"/>
                    <a:pt x="114" y="713"/>
                    <a:pt x="118" y="785"/>
                  </a:cubicBezTo>
                  <a:lnTo>
                    <a:pt x="118" y="785"/>
                  </a:lnTo>
                  <a:cubicBezTo>
                    <a:pt x="142" y="782"/>
                    <a:pt x="166" y="774"/>
                    <a:pt x="187" y="762"/>
                  </a:cubicBezTo>
                  <a:lnTo>
                    <a:pt x="706" y="463"/>
                  </a:lnTo>
                  <a:lnTo>
                    <a:pt x="706" y="463"/>
                  </a:lnTo>
                  <a:cubicBezTo>
                    <a:pt x="752" y="436"/>
                    <a:pt x="774" y="393"/>
                    <a:pt x="774" y="345"/>
                  </a:cubicBezTo>
                  <a:lnTo>
                    <a:pt x="774" y="205"/>
                  </a:lnTo>
                  <a:lnTo>
                    <a:pt x="351" y="4"/>
                  </a:lnTo>
                  <a:lnTo>
                    <a:pt x="351" y="4"/>
                  </a:lnTo>
                  <a:cubicBezTo>
                    <a:pt x="348" y="3"/>
                    <a:pt x="344" y="2"/>
                    <a:pt x="341" y="0"/>
                  </a:cubicBezTo>
                  <a:lnTo>
                    <a:pt x="169" y="0"/>
                  </a:lnTo>
                  <a:lnTo>
                    <a:pt x="169" y="0"/>
                  </a:lnTo>
                  <a:cubicBezTo>
                    <a:pt x="168" y="1"/>
                    <a:pt x="165" y="2"/>
                    <a:pt x="164" y="3"/>
                  </a:cubicBezTo>
                </a:path>
              </a:pathLst>
            </a:custGeom>
            <a:solidFill>
              <a:srgbClr val="15466D">
                <a:lumMod val="7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95" name="Freeform 137">
              <a:extLst>
                <a:ext uri="{FF2B5EF4-FFF2-40B4-BE49-F238E27FC236}">
                  <a16:creationId xmlns:a16="http://schemas.microsoft.com/office/drawing/2014/main" id="{15195EE3-5792-411E-A891-43000F56A140}"/>
                </a:ext>
              </a:extLst>
            </p:cNvPr>
            <p:cNvSpPr>
              <a:spLocks noChangeArrowheads="1"/>
            </p:cNvSpPr>
            <p:nvPr/>
          </p:nvSpPr>
          <p:spPr bwMode="auto">
            <a:xfrm>
              <a:off x="12203227" y="3588858"/>
              <a:ext cx="820887" cy="541497"/>
            </a:xfrm>
            <a:custGeom>
              <a:avLst/>
              <a:gdLst>
                <a:gd name="T0" fmla="*/ 88 w 1258"/>
                <a:gd name="T1" fmla="*/ 340 h 827"/>
                <a:gd name="T2" fmla="*/ 621 w 1258"/>
                <a:gd name="T3" fmla="*/ 33 h 827"/>
                <a:gd name="T4" fmla="*/ 621 w 1258"/>
                <a:gd name="T5" fmla="*/ 33 h 827"/>
                <a:gd name="T6" fmla="*/ 808 w 1258"/>
                <a:gd name="T7" fmla="*/ 35 h 827"/>
                <a:gd name="T8" fmla="*/ 1165 w 1258"/>
                <a:gd name="T9" fmla="*/ 252 h 827"/>
                <a:gd name="T10" fmla="*/ 1165 w 1258"/>
                <a:gd name="T11" fmla="*/ 252 h 827"/>
                <a:gd name="T12" fmla="*/ 1162 w 1258"/>
                <a:gd name="T13" fmla="*/ 494 h 827"/>
                <a:gd name="T14" fmla="*/ 644 w 1258"/>
                <a:gd name="T15" fmla="*/ 792 h 827"/>
                <a:gd name="T16" fmla="*/ 644 w 1258"/>
                <a:gd name="T17" fmla="*/ 792 h 827"/>
                <a:gd name="T18" fmla="*/ 457 w 1258"/>
                <a:gd name="T19" fmla="*/ 790 h 827"/>
                <a:gd name="T20" fmla="*/ 86 w 1258"/>
                <a:gd name="T21" fmla="*/ 565 h 827"/>
                <a:gd name="T22" fmla="*/ 86 w 1258"/>
                <a:gd name="T23" fmla="*/ 565 h 827"/>
                <a:gd name="T24" fmla="*/ 88 w 1258"/>
                <a:gd name="T25" fmla="*/ 340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8" h="827">
                  <a:moveTo>
                    <a:pt x="88" y="340"/>
                  </a:moveTo>
                  <a:lnTo>
                    <a:pt x="621" y="33"/>
                  </a:lnTo>
                  <a:lnTo>
                    <a:pt x="621" y="33"/>
                  </a:lnTo>
                  <a:cubicBezTo>
                    <a:pt x="679" y="0"/>
                    <a:pt x="750" y="0"/>
                    <a:pt x="808" y="35"/>
                  </a:cubicBezTo>
                  <a:lnTo>
                    <a:pt x="1165" y="252"/>
                  </a:lnTo>
                  <a:lnTo>
                    <a:pt x="1165" y="252"/>
                  </a:lnTo>
                  <a:cubicBezTo>
                    <a:pt x="1257" y="307"/>
                    <a:pt x="1255" y="440"/>
                    <a:pt x="1162" y="494"/>
                  </a:cubicBezTo>
                  <a:lnTo>
                    <a:pt x="644" y="792"/>
                  </a:lnTo>
                  <a:lnTo>
                    <a:pt x="644" y="792"/>
                  </a:lnTo>
                  <a:cubicBezTo>
                    <a:pt x="586" y="826"/>
                    <a:pt x="514" y="825"/>
                    <a:pt x="457" y="790"/>
                  </a:cubicBezTo>
                  <a:lnTo>
                    <a:pt x="86" y="565"/>
                  </a:lnTo>
                  <a:lnTo>
                    <a:pt x="86" y="565"/>
                  </a:lnTo>
                  <a:cubicBezTo>
                    <a:pt x="0" y="514"/>
                    <a:pt x="2" y="390"/>
                    <a:pt x="88" y="340"/>
                  </a:cubicBezTo>
                </a:path>
              </a:pathLst>
            </a:custGeom>
            <a:solidFill>
              <a:srgbClr val="15466D"/>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96" name="Freeform 138">
              <a:extLst>
                <a:ext uri="{FF2B5EF4-FFF2-40B4-BE49-F238E27FC236}">
                  <a16:creationId xmlns:a16="http://schemas.microsoft.com/office/drawing/2014/main" id="{26819268-53FC-470D-B7D7-A6D7A5D26D10}"/>
                </a:ext>
              </a:extLst>
            </p:cNvPr>
            <p:cNvSpPr>
              <a:spLocks noChangeArrowheads="1"/>
            </p:cNvSpPr>
            <p:nvPr/>
          </p:nvSpPr>
          <p:spPr bwMode="auto">
            <a:xfrm>
              <a:off x="12289638" y="3655106"/>
              <a:ext cx="650948" cy="403242"/>
            </a:xfrm>
            <a:custGeom>
              <a:avLst/>
              <a:gdLst>
                <a:gd name="T0" fmla="*/ 38 w 996"/>
                <a:gd name="T1" fmla="*/ 289 h 617"/>
                <a:gd name="T2" fmla="*/ 504 w 996"/>
                <a:gd name="T3" fmla="*/ 20 h 617"/>
                <a:gd name="T4" fmla="*/ 504 w 996"/>
                <a:gd name="T5" fmla="*/ 20 h 617"/>
                <a:gd name="T6" fmla="*/ 614 w 996"/>
                <a:gd name="T7" fmla="*/ 21 h 617"/>
                <a:gd name="T8" fmla="*/ 956 w 996"/>
                <a:gd name="T9" fmla="*/ 229 h 617"/>
                <a:gd name="T10" fmla="*/ 956 w 996"/>
                <a:gd name="T11" fmla="*/ 229 h 617"/>
                <a:gd name="T12" fmla="*/ 955 w 996"/>
                <a:gd name="T13" fmla="*/ 331 h 617"/>
                <a:gd name="T14" fmla="*/ 493 w 996"/>
                <a:gd name="T15" fmla="*/ 597 h 617"/>
                <a:gd name="T16" fmla="*/ 493 w 996"/>
                <a:gd name="T17" fmla="*/ 597 h 617"/>
                <a:gd name="T18" fmla="*/ 383 w 996"/>
                <a:gd name="T19" fmla="*/ 596 h 617"/>
                <a:gd name="T20" fmla="*/ 37 w 996"/>
                <a:gd name="T21" fmla="*/ 386 h 617"/>
                <a:gd name="T22" fmla="*/ 37 w 996"/>
                <a:gd name="T23" fmla="*/ 386 h 617"/>
                <a:gd name="T24" fmla="*/ 38 w 996"/>
                <a:gd name="T25" fmla="*/ 289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6" h="617">
                  <a:moveTo>
                    <a:pt x="38" y="289"/>
                  </a:moveTo>
                  <a:lnTo>
                    <a:pt x="504" y="20"/>
                  </a:lnTo>
                  <a:lnTo>
                    <a:pt x="504" y="20"/>
                  </a:lnTo>
                  <a:cubicBezTo>
                    <a:pt x="538" y="0"/>
                    <a:pt x="580" y="1"/>
                    <a:pt x="614" y="21"/>
                  </a:cubicBezTo>
                  <a:lnTo>
                    <a:pt x="956" y="229"/>
                  </a:lnTo>
                  <a:lnTo>
                    <a:pt x="956" y="229"/>
                  </a:lnTo>
                  <a:cubicBezTo>
                    <a:pt x="995" y="252"/>
                    <a:pt x="994" y="308"/>
                    <a:pt x="955" y="331"/>
                  </a:cubicBezTo>
                  <a:lnTo>
                    <a:pt x="493" y="597"/>
                  </a:lnTo>
                  <a:lnTo>
                    <a:pt x="493" y="597"/>
                  </a:lnTo>
                  <a:cubicBezTo>
                    <a:pt x="459" y="616"/>
                    <a:pt x="417" y="616"/>
                    <a:pt x="383" y="596"/>
                  </a:cubicBezTo>
                  <a:lnTo>
                    <a:pt x="37" y="386"/>
                  </a:lnTo>
                  <a:lnTo>
                    <a:pt x="37" y="386"/>
                  </a:lnTo>
                  <a:cubicBezTo>
                    <a:pt x="0" y="364"/>
                    <a:pt x="1" y="310"/>
                    <a:pt x="38" y="289"/>
                  </a:cubicBezTo>
                </a:path>
              </a:pathLst>
            </a:custGeom>
            <a:solidFill>
              <a:srgbClr val="494A4A">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97" name="Freeform 139">
              <a:extLst>
                <a:ext uri="{FF2B5EF4-FFF2-40B4-BE49-F238E27FC236}">
                  <a16:creationId xmlns:a16="http://schemas.microsoft.com/office/drawing/2014/main" id="{9CDD7F67-6D9A-44A7-AB7F-72DF5DAF6CF5}"/>
                </a:ext>
              </a:extLst>
            </p:cNvPr>
            <p:cNvSpPr>
              <a:spLocks noChangeArrowheads="1"/>
            </p:cNvSpPr>
            <p:nvPr/>
          </p:nvSpPr>
          <p:spPr bwMode="auto">
            <a:xfrm>
              <a:off x="12289638" y="3655106"/>
              <a:ext cx="650948" cy="247706"/>
            </a:xfrm>
            <a:custGeom>
              <a:avLst/>
              <a:gdLst>
                <a:gd name="T0" fmla="*/ 956 w 995"/>
                <a:gd name="T1" fmla="*/ 313 h 381"/>
                <a:gd name="T2" fmla="*/ 956 w 995"/>
                <a:gd name="T3" fmla="*/ 313 h 381"/>
                <a:gd name="T4" fmla="*/ 967 w 995"/>
                <a:gd name="T5" fmla="*/ 321 h 381"/>
                <a:gd name="T6" fmla="*/ 967 w 995"/>
                <a:gd name="T7" fmla="*/ 321 h 381"/>
                <a:gd name="T8" fmla="*/ 956 w 995"/>
                <a:gd name="T9" fmla="*/ 229 h 381"/>
                <a:gd name="T10" fmla="*/ 614 w 995"/>
                <a:gd name="T11" fmla="*/ 21 h 381"/>
                <a:gd name="T12" fmla="*/ 614 w 995"/>
                <a:gd name="T13" fmla="*/ 21 h 381"/>
                <a:gd name="T14" fmla="*/ 504 w 995"/>
                <a:gd name="T15" fmla="*/ 20 h 381"/>
                <a:gd name="T16" fmla="*/ 38 w 995"/>
                <a:gd name="T17" fmla="*/ 289 h 381"/>
                <a:gd name="T18" fmla="*/ 38 w 995"/>
                <a:gd name="T19" fmla="*/ 289 h 381"/>
                <a:gd name="T20" fmla="*/ 28 w 995"/>
                <a:gd name="T21" fmla="*/ 380 h 381"/>
                <a:gd name="T22" fmla="*/ 28 w 995"/>
                <a:gd name="T23" fmla="*/ 380 h 381"/>
                <a:gd name="T24" fmla="*/ 38 w 995"/>
                <a:gd name="T25" fmla="*/ 373 h 381"/>
                <a:gd name="T26" fmla="*/ 504 w 995"/>
                <a:gd name="T27" fmla="*/ 105 h 381"/>
                <a:gd name="T28" fmla="*/ 504 w 995"/>
                <a:gd name="T29" fmla="*/ 105 h 381"/>
                <a:gd name="T30" fmla="*/ 614 w 995"/>
                <a:gd name="T31" fmla="*/ 106 h 381"/>
                <a:gd name="T32" fmla="*/ 956 w 995"/>
                <a:gd name="T33" fmla="*/ 313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5" h="381">
                  <a:moveTo>
                    <a:pt x="956" y="313"/>
                  </a:moveTo>
                  <a:lnTo>
                    <a:pt x="956" y="313"/>
                  </a:lnTo>
                  <a:cubicBezTo>
                    <a:pt x="960" y="316"/>
                    <a:pt x="964" y="319"/>
                    <a:pt x="967" y="321"/>
                  </a:cubicBezTo>
                  <a:lnTo>
                    <a:pt x="967" y="321"/>
                  </a:lnTo>
                  <a:cubicBezTo>
                    <a:pt x="994" y="296"/>
                    <a:pt x="990" y="249"/>
                    <a:pt x="956" y="229"/>
                  </a:cubicBezTo>
                  <a:lnTo>
                    <a:pt x="614" y="21"/>
                  </a:lnTo>
                  <a:lnTo>
                    <a:pt x="614" y="21"/>
                  </a:lnTo>
                  <a:cubicBezTo>
                    <a:pt x="580" y="1"/>
                    <a:pt x="538" y="0"/>
                    <a:pt x="504" y="20"/>
                  </a:cubicBezTo>
                  <a:lnTo>
                    <a:pt x="38" y="289"/>
                  </a:lnTo>
                  <a:lnTo>
                    <a:pt x="38" y="289"/>
                  </a:lnTo>
                  <a:cubicBezTo>
                    <a:pt x="4" y="309"/>
                    <a:pt x="0" y="355"/>
                    <a:pt x="28" y="380"/>
                  </a:cubicBezTo>
                  <a:lnTo>
                    <a:pt x="28" y="380"/>
                  </a:lnTo>
                  <a:cubicBezTo>
                    <a:pt x="32" y="377"/>
                    <a:pt x="34" y="375"/>
                    <a:pt x="38" y="373"/>
                  </a:cubicBezTo>
                  <a:lnTo>
                    <a:pt x="504" y="105"/>
                  </a:lnTo>
                  <a:lnTo>
                    <a:pt x="504" y="105"/>
                  </a:lnTo>
                  <a:cubicBezTo>
                    <a:pt x="538" y="85"/>
                    <a:pt x="580" y="85"/>
                    <a:pt x="614" y="106"/>
                  </a:cubicBezTo>
                  <a:lnTo>
                    <a:pt x="956" y="313"/>
                  </a:lnTo>
                </a:path>
              </a:pathLst>
            </a:custGeom>
            <a:solidFill>
              <a:srgbClr val="494A4A">
                <a:lumMod val="7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98" name="Freeform 140">
              <a:extLst>
                <a:ext uri="{FF2B5EF4-FFF2-40B4-BE49-F238E27FC236}">
                  <a16:creationId xmlns:a16="http://schemas.microsoft.com/office/drawing/2014/main" id="{B59A9EEB-99BC-45B3-BF72-FF6AE63016A2}"/>
                </a:ext>
              </a:extLst>
            </p:cNvPr>
            <p:cNvSpPr>
              <a:spLocks noChangeArrowheads="1"/>
            </p:cNvSpPr>
            <p:nvPr/>
          </p:nvSpPr>
          <p:spPr bwMode="auto">
            <a:xfrm>
              <a:off x="12528703" y="2802536"/>
              <a:ext cx="567419" cy="1091634"/>
            </a:xfrm>
            <a:custGeom>
              <a:avLst/>
              <a:gdLst>
                <a:gd name="T0" fmla="*/ 126 w 869"/>
                <a:gd name="T1" fmla="*/ 1672 h 1673"/>
                <a:gd name="T2" fmla="*/ 126 w 869"/>
                <a:gd name="T3" fmla="*/ 1672 h 1673"/>
                <a:gd name="T4" fmla="*/ 112 w 869"/>
                <a:gd name="T5" fmla="*/ 1119 h 1673"/>
                <a:gd name="T6" fmla="*/ 112 w 869"/>
                <a:gd name="T7" fmla="*/ 1119 h 1673"/>
                <a:gd name="T8" fmla="*/ 90 w 869"/>
                <a:gd name="T9" fmla="*/ 836 h 1673"/>
                <a:gd name="T10" fmla="*/ 90 w 869"/>
                <a:gd name="T11" fmla="*/ 836 h 1673"/>
                <a:gd name="T12" fmla="*/ 260 w 869"/>
                <a:gd name="T13" fmla="*/ 377 h 1673"/>
                <a:gd name="T14" fmla="*/ 260 w 869"/>
                <a:gd name="T15" fmla="*/ 377 h 1673"/>
                <a:gd name="T16" fmla="*/ 566 w 869"/>
                <a:gd name="T17" fmla="*/ 85 h 1673"/>
                <a:gd name="T18" fmla="*/ 566 w 869"/>
                <a:gd name="T19" fmla="*/ 85 h 1673"/>
                <a:gd name="T20" fmla="*/ 773 w 869"/>
                <a:gd name="T21" fmla="*/ 485 h 1673"/>
                <a:gd name="T22" fmla="*/ 773 w 869"/>
                <a:gd name="T23" fmla="*/ 485 h 1673"/>
                <a:gd name="T24" fmla="*/ 810 w 869"/>
                <a:gd name="T25" fmla="*/ 894 h 1673"/>
                <a:gd name="T26" fmla="*/ 810 w 869"/>
                <a:gd name="T27" fmla="*/ 894 h 1673"/>
                <a:gd name="T28" fmla="*/ 499 w 869"/>
                <a:gd name="T29" fmla="*/ 1196 h 1673"/>
                <a:gd name="T30" fmla="*/ 499 w 869"/>
                <a:gd name="T31" fmla="*/ 1196 h 1673"/>
                <a:gd name="T32" fmla="*/ 126 w 869"/>
                <a:gd name="T33" fmla="*/ 1672 h 1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9" h="1673">
                  <a:moveTo>
                    <a:pt x="126" y="1672"/>
                  </a:moveTo>
                  <a:lnTo>
                    <a:pt x="126" y="1672"/>
                  </a:lnTo>
                  <a:cubicBezTo>
                    <a:pt x="126" y="1672"/>
                    <a:pt x="49" y="1281"/>
                    <a:pt x="112" y="1119"/>
                  </a:cubicBezTo>
                  <a:lnTo>
                    <a:pt x="112" y="1119"/>
                  </a:lnTo>
                  <a:cubicBezTo>
                    <a:pt x="175" y="958"/>
                    <a:pt x="144" y="962"/>
                    <a:pt x="90" y="836"/>
                  </a:cubicBezTo>
                  <a:lnTo>
                    <a:pt x="90" y="836"/>
                  </a:lnTo>
                  <a:cubicBezTo>
                    <a:pt x="35" y="710"/>
                    <a:pt x="0" y="404"/>
                    <a:pt x="260" y="377"/>
                  </a:cubicBezTo>
                  <a:lnTo>
                    <a:pt x="260" y="377"/>
                  </a:lnTo>
                  <a:cubicBezTo>
                    <a:pt x="521" y="350"/>
                    <a:pt x="447" y="129"/>
                    <a:pt x="566" y="85"/>
                  </a:cubicBezTo>
                  <a:lnTo>
                    <a:pt x="566" y="85"/>
                  </a:lnTo>
                  <a:cubicBezTo>
                    <a:pt x="800" y="0"/>
                    <a:pt x="854" y="319"/>
                    <a:pt x="773" y="485"/>
                  </a:cubicBezTo>
                  <a:lnTo>
                    <a:pt x="773" y="485"/>
                  </a:lnTo>
                  <a:cubicBezTo>
                    <a:pt x="692" y="652"/>
                    <a:pt x="868" y="715"/>
                    <a:pt x="810" y="894"/>
                  </a:cubicBezTo>
                  <a:lnTo>
                    <a:pt x="810" y="894"/>
                  </a:lnTo>
                  <a:cubicBezTo>
                    <a:pt x="751" y="1075"/>
                    <a:pt x="548" y="1075"/>
                    <a:pt x="499" y="1196"/>
                  </a:cubicBezTo>
                  <a:lnTo>
                    <a:pt x="499" y="1196"/>
                  </a:lnTo>
                  <a:cubicBezTo>
                    <a:pt x="449" y="1318"/>
                    <a:pt x="388" y="1503"/>
                    <a:pt x="126" y="1672"/>
                  </a:cubicBezTo>
                </a:path>
              </a:pathLst>
            </a:custGeom>
            <a:solidFill>
              <a:srgbClr val="5090C4"/>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199" name="Freeform 141">
              <a:extLst>
                <a:ext uri="{FF2B5EF4-FFF2-40B4-BE49-F238E27FC236}">
                  <a16:creationId xmlns:a16="http://schemas.microsoft.com/office/drawing/2014/main" id="{6D2AABC7-CF98-4C58-91A0-897349009EA7}"/>
                </a:ext>
              </a:extLst>
            </p:cNvPr>
            <p:cNvSpPr>
              <a:spLocks noChangeArrowheads="1"/>
            </p:cNvSpPr>
            <p:nvPr/>
          </p:nvSpPr>
          <p:spPr bwMode="auto">
            <a:xfrm>
              <a:off x="11941122" y="3283546"/>
              <a:ext cx="673991" cy="616385"/>
            </a:xfrm>
            <a:custGeom>
              <a:avLst/>
              <a:gdLst>
                <a:gd name="T0" fmla="*/ 1031 w 1032"/>
                <a:gd name="T1" fmla="*/ 944 h 945"/>
                <a:gd name="T2" fmla="*/ 1031 w 1032"/>
                <a:gd name="T3" fmla="*/ 944 h 945"/>
                <a:gd name="T4" fmla="*/ 793 w 1032"/>
                <a:gd name="T5" fmla="*/ 332 h 945"/>
                <a:gd name="T6" fmla="*/ 793 w 1032"/>
                <a:gd name="T7" fmla="*/ 332 h 945"/>
                <a:gd name="T8" fmla="*/ 470 w 1032"/>
                <a:gd name="T9" fmla="*/ 23 h 945"/>
                <a:gd name="T10" fmla="*/ 470 w 1032"/>
                <a:gd name="T11" fmla="*/ 23 h 945"/>
                <a:gd name="T12" fmla="*/ 294 w 1032"/>
                <a:gd name="T13" fmla="*/ 52 h 945"/>
                <a:gd name="T14" fmla="*/ 294 w 1032"/>
                <a:gd name="T15" fmla="*/ 52 h 945"/>
                <a:gd name="T16" fmla="*/ 33 w 1032"/>
                <a:gd name="T17" fmla="*/ 61 h 945"/>
                <a:gd name="T18" fmla="*/ 33 w 1032"/>
                <a:gd name="T19" fmla="*/ 61 h 945"/>
                <a:gd name="T20" fmla="*/ 318 w 1032"/>
                <a:gd name="T21" fmla="*/ 441 h 945"/>
                <a:gd name="T22" fmla="*/ 318 w 1032"/>
                <a:gd name="T23" fmla="*/ 441 h 945"/>
                <a:gd name="T24" fmla="*/ 446 w 1032"/>
                <a:gd name="T25" fmla="*/ 726 h 945"/>
                <a:gd name="T26" fmla="*/ 446 w 1032"/>
                <a:gd name="T27" fmla="*/ 726 h 945"/>
                <a:gd name="T28" fmla="*/ 1031 w 1032"/>
                <a:gd name="T29" fmla="*/ 944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2" h="945">
                  <a:moveTo>
                    <a:pt x="1031" y="944"/>
                  </a:moveTo>
                  <a:lnTo>
                    <a:pt x="1031" y="944"/>
                  </a:lnTo>
                  <a:cubicBezTo>
                    <a:pt x="1031" y="944"/>
                    <a:pt x="926" y="299"/>
                    <a:pt x="793" y="332"/>
                  </a:cubicBezTo>
                  <a:lnTo>
                    <a:pt x="793" y="332"/>
                  </a:lnTo>
                  <a:cubicBezTo>
                    <a:pt x="603" y="379"/>
                    <a:pt x="717" y="123"/>
                    <a:pt x="470" y="23"/>
                  </a:cubicBezTo>
                  <a:lnTo>
                    <a:pt x="470" y="23"/>
                  </a:lnTo>
                  <a:cubicBezTo>
                    <a:pt x="435" y="9"/>
                    <a:pt x="367" y="56"/>
                    <a:pt x="294" y="52"/>
                  </a:cubicBezTo>
                  <a:lnTo>
                    <a:pt x="294" y="52"/>
                  </a:lnTo>
                  <a:cubicBezTo>
                    <a:pt x="179" y="45"/>
                    <a:pt x="53" y="0"/>
                    <a:pt x="33" y="61"/>
                  </a:cubicBezTo>
                  <a:lnTo>
                    <a:pt x="33" y="61"/>
                  </a:lnTo>
                  <a:cubicBezTo>
                    <a:pt x="0" y="161"/>
                    <a:pt x="318" y="304"/>
                    <a:pt x="318" y="441"/>
                  </a:cubicBezTo>
                  <a:lnTo>
                    <a:pt x="318" y="441"/>
                  </a:lnTo>
                  <a:cubicBezTo>
                    <a:pt x="318" y="579"/>
                    <a:pt x="228" y="726"/>
                    <a:pt x="446" y="726"/>
                  </a:cubicBezTo>
                  <a:lnTo>
                    <a:pt x="446" y="726"/>
                  </a:lnTo>
                  <a:cubicBezTo>
                    <a:pt x="665" y="726"/>
                    <a:pt x="1031" y="944"/>
                    <a:pt x="1031" y="944"/>
                  </a:cubicBezTo>
                </a:path>
              </a:pathLst>
            </a:custGeom>
            <a:solidFill>
              <a:srgbClr val="5090C4">
                <a:lumMod val="7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00" name="Freeform 142">
              <a:extLst>
                <a:ext uri="{FF2B5EF4-FFF2-40B4-BE49-F238E27FC236}">
                  <a16:creationId xmlns:a16="http://schemas.microsoft.com/office/drawing/2014/main" id="{54781E59-9085-4601-9CA6-000973D81FD5}"/>
                </a:ext>
              </a:extLst>
            </p:cNvPr>
            <p:cNvSpPr>
              <a:spLocks noChangeArrowheads="1"/>
            </p:cNvSpPr>
            <p:nvPr/>
          </p:nvSpPr>
          <p:spPr bwMode="auto">
            <a:xfrm>
              <a:off x="12615112" y="3058882"/>
              <a:ext cx="296670" cy="841048"/>
            </a:xfrm>
            <a:custGeom>
              <a:avLst/>
              <a:gdLst>
                <a:gd name="T0" fmla="*/ 0 w 453"/>
                <a:gd name="T1" fmla="*/ 1287 h 1288"/>
                <a:gd name="T2" fmla="*/ 0 w 453"/>
                <a:gd name="T3" fmla="*/ 1287 h 1288"/>
                <a:gd name="T4" fmla="*/ 452 w 453"/>
                <a:gd name="T5" fmla="*/ 0 h 1288"/>
              </a:gdLst>
              <a:ahLst/>
              <a:cxnLst>
                <a:cxn ang="0">
                  <a:pos x="T0" y="T1"/>
                </a:cxn>
                <a:cxn ang="0">
                  <a:pos x="T2" y="T3"/>
                </a:cxn>
                <a:cxn ang="0">
                  <a:pos x="T4" y="T5"/>
                </a:cxn>
              </a:cxnLst>
              <a:rect l="0" t="0" r="r" b="b"/>
              <a:pathLst>
                <a:path w="453" h="1288">
                  <a:moveTo>
                    <a:pt x="0" y="1287"/>
                  </a:moveTo>
                  <a:lnTo>
                    <a:pt x="0" y="1287"/>
                  </a:lnTo>
                  <a:cubicBezTo>
                    <a:pt x="114" y="780"/>
                    <a:pt x="263" y="383"/>
                    <a:pt x="452" y="0"/>
                  </a:cubicBezTo>
                </a:path>
              </a:pathLst>
            </a:custGeom>
            <a:noFill/>
            <a:ln w="1800" cap="flat">
              <a:solidFill>
                <a:srgbClr val="5090C4">
                  <a:lumMod val="50000"/>
                </a:srgb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01" name="Freeform 143">
              <a:extLst>
                <a:ext uri="{FF2B5EF4-FFF2-40B4-BE49-F238E27FC236}">
                  <a16:creationId xmlns:a16="http://schemas.microsoft.com/office/drawing/2014/main" id="{AFC9EF9B-DA7A-46B2-A025-CD5BC28B984F}"/>
                </a:ext>
              </a:extLst>
            </p:cNvPr>
            <p:cNvSpPr>
              <a:spLocks noChangeArrowheads="1"/>
            </p:cNvSpPr>
            <p:nvPr/>
          </p:nvSpPr>
          <p:spPr bwMode="auto">
            <a:xfrm>
              <a:off x="12088016" y="3378597"/>
              <a:ext cx="512694" cy="512694"/>
            </a:xfrm>
            <a:custGeom>
              <a:avLst/>
              <a:gdLst>
                <a:gd name="T0" fmla="*/ 0 w 787"/>
                <a:gd name="T1" fmla="*/ 0 h 787"/>
                <a:gd name="T2" fmla="*/ 0 w 787"/>
                <a:gd name="T3" fmla="*/ 0 h 787"/>
                <a:gd name="T4" fmla="*/ 786 w 787"/>
                <a:gd name="T5" fmla="*/ 786 h 787"/>
              </a:gdLst>
              <a:ahLst/>
              <a:cxnLst>
                <a:cxn ang="0">
                  <a:pos x="T0" y="T1"/>
                </a:cxn>
                <a:cxn ang="0">
                  <a:pos x="T2" y="T3"/>
                </a:cxn>
                <a:cxn ang="0">
                  <a:pos x="T4" y="T5"/>
                </a:cxn>
              </a:cxnLst>
              <a:rect l="0" t="0" r="r" b="b"/>
              <a:pathLst>
                <a:path w="787" h="787">
                  <a:moveTo>
                    <a:pt x="0" y="0"/>
                  </a:moveTo>
                  <a:lnTo>
                    <a:pt x="0" y="0"/>
                  </a:lnTo>
                  <a:cubicBezTo>
                    <a:pt x="0" y="0"/>
                    <a:pt x="695" y="421"/>
                    <a:pt x="786" y="786"/>
                  </a:cubicBezTo>
                </a:path>
              </a:pathLst>
            </a:custGeom>
            <a:noFill/>
            <a:ln w="1800" cap="flat">
              <a:solidFill>
                <a:srgbClr val="5090C4">
                  <a:lumMod val="50000"/>
                </a:srgb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02" name="Freeform 144">
              <a:extLst>
                <a:ext uri="{FF2B5EF4-FFF2-40B4-BE49-F238E27FC236}">
                  <a16:creationId xmlns:a16="http://schemas.microsoft.com/office/drawing/2014/main" id="{7C06B952-6371-4339-B795-C52C46253560}"/>
                </a:ext>
              </a:extLst>
            </p:cNvPr>
            <p:cNvSpPr>
              <a:spLocks noChangeArrowheads="1"/>
            </p:cNvSpPr>
            <p:nvPr/>
          </p:nvSpPr>
          <p:spPr bwMode="auto">
            <a:xfrm>
              <a:off x="12540224" y="3859607"/>
              <a:ext cx="135373" cy="63367"/>
            </a:xfrm>
            <a:custGeom>
              <a:avLst/>
              <a:gdLst>
                <a:gd name="T0" fmla="*/ 206 w 207"/>
                <a:gd name="T1" fmla="*/ 47 h 96"/>
                <a:gd name="T2" fmla="*/ 206 w 207"/>
                <a:gd name="T3" fmla="*/ 47 h 96"/>
                <a:gd name="T4" fmla="*/ 104 w 207"/>
                <a:gd name="T5" fmla="*/ 95 h 96"/>
                <a:gd name="T6" fmla="*/ 104 w 207"/>
                <a:gd name="T7" fmla="*/ 95 h 96"/>
                <a:gd name="T8" fmla="*/ 0 w 207"/>
                <a:gd name="T9" fmla="*/ 47 h 96"/>
                <a:gd name="T10" fmla="*/ 0 w 207"/>
                <a:gd name="T11" fmla="*/ 47 h 96"/>
                <a:gd name="T12" fmla="*/ 104 w 207"/>
                <a:gd name="T13" fmla="*/ 0 h 96"/>
                <a:gd name="T14" fmla="*/ 104 w 207"/>
                <a:gd name="T15" fmla="*/ 0 h 96"/>
                <a:gd name="T16" fmla="*/ 206 w 207"/>
                <a:gd name="T17" fmla="*/ 4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96">
                  <a:moveTo>
                    <a:pt x="206" y="47"/>
                  </a:moveTo>
                  <a:lnTo>
                    <a:pt x="206" y="47"/>
                  </a:lnTo>
                  <a:cubicBezTo>
                    <a:pt x="206" y="74"/>
                    <a:pt x="160" y="95"/>
                    <a:pt x="104" y="95"/>
                  </a:cubicBezTo>
                  <a:lnTo>
                    <a:pt x="104" y="95"/>
                  </a:lnTo>
                  <a:cubicBezTo>
                    <a:pt x="47" y="95"/>
                    <a:pt x="0" y="74"/>
                    <a:pt x="0" y="47"/>
                  </a:cubicBezTo>
                  <a:lnTo>
                    <a:pt x="0" y="47"/>
                  </a:lnTo>
                  <a:cubicBezTo>
                    <a:pt x="0" y="22"/>
                    <a:pt x="47" y="0"/>
                    <a:pt x="104" y="0"/>
                  </a:cubicBezTo>
                  <a:lnTo>
                    <a:pt x="104" y="0"/>
                  </a:lnTo>
                  <a:cubicBezTo>
                    <a:pt x="160" y="0"/>
                    <a:pt x="206" y="22"/>
                    <a:pt x="206" y="47"/>
                  </a:cubicBezTo>
                </a:path>
              </a:pathLst>
            </a:custGeom>
            <a:solidFill>
              <a:srgbClr val="AF9164"/>
            </a:solidFill>
            <a:ln>
              <a:noFill/>
            </a:ln>
            <a:effectLst/>
            <a:extLst>
              <a:ext uri="{91240B29-F687-4F45-9708-019B960494DF}">
                <a14:hiddenLine xmlns:a14="http://schemas.microsoft.com/office/drawing/2010/main" w="9525" cap="flat">
                  <a:solidFill>
                    <a:srgbClr val="1D7F22"/>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03" name="Freeform 145">
              <a:extLst>
                <a:ext uri="{FF2B5EF4-FFF2-40B4-BE49-F238E27FC236}">
                  <a16:creationId xmlns:a16="http://schemas.microsoft.com/office/drawing/2014/main" id="{31ECE858-EC4E-4E01-9966-BA94FF2B34E6}"/>
                </a:ext>
              </a:extLst>
            </p:cNvPr>
            <p:cNvSpPr>
              <a:spLocks noChangeArrowheads="1"/>
            </p:cNvSpPr>
            <p:nvPr/>
          </p:nvSpPr>
          <p:spPr bwMode="auto">
            <a:xfrm>
              <a:off x="15676872" y="6748550"/>
              <a:ext cx="622145" cy="2739167"/>
            </a:xfrm>
            <a:custGeom>
              <a:avLst/>
              <a:gdLst>
                <a:gd name="T0" fmla="*/ 0 w 954"/>
                <a:gd name="T1" fmla="*/ 121 h 4192"/>
                <a:gd name="T2" fmla="*/ 0 w 954"/>
                <a:gd name="T3" fmla="*/ 121 h 4192"/>
                <a:gd name="T4" fmla="*/ 408 w 954"/>
                <a:gd name="T5" fmla="*/ 499 h 4192"/>
                <a:gd name="T6" fmla="*/ 408 w 954"/>
                <a:gd name="T7" fmla="*/ 499 h 4192"/>
                <a:gd name="T8" fmla="*/ 363 w 954"/>
                <a:gd name="T9" fmla="*/ 3404 h 4192"/>
                <a:gd name="T10" fmla="*/ 363 w 954"/>
                <a:gd name="T11" fmla="*/ 3404 h 4192"/>
                <a:gd name="T12" fmla="*/ 166 w 954"/>
                <a:gd name="T13" fmla="*/ 4161 h 4192"/>
                <a:gd name="T14" fmla="*/ 166 w 954"/>
                <a:gd name="T15" fmla="*/ 4161 h 4192"/>
                <a:gd name="T16" fmla="*/ 666 w 954"/>
                <a:gd name="T17" fmla="*/ 3783 h 4192"/>
                <a:gd name="T18" fmla="*/ 666 w 954"/>
                <a:gd name="T19" fmla="*/ 3783 h 4192"/>
                <a:gd name="T20" fmla="*/ 878 w 954"/>
                <a:gd name="T21" fmla="*/ 408 h 4192"/>
                <a:gd name="T22" fmla="*/ 878 w 954"/>
                <a:gd name="T23" fmla="*/ 408 h 4192"/>
                <a:gd name="T24" fmla="*/ 0 w 954"/>
                <a:gd name="T25" fmla="*/ 121 h 4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4" h="4192">
                  <a:moveTo>
                    <a:pt x="0" y="121"/>
                  </a:moveTo>
                  <a:lnTo>
                    <a:pt x="0" y="121"/>
                  </a:lnTo>
                  <a:cubicBezTo>
                    <a:pt x="0" y="121"/>
                    <a:pt x="317" y="211"/>
                    <a:pt x="408" y="499"/>
                  </a:cubicBezTo>
                  <a:lnTo>
                    <a:pt x="408" y="499"/>
                  </a:lnTo>
                  <a:cubicBezTo>
                    <a:pt x="484" y="737"/>
                    <a:pt x="363" y="3162"/>
                    <a:pt x="363" y="3404"/>
                  </a:cubicBezTo>
                  <a:lnTo>
                    <a:pt x="363" y="3404"/>
                  </a:lnTo>
                  <a:cubicBezTo>
                    <a:pt x="363" y="3646"/>
                    <a:pt x="317" y="3949"/>
                    <a:pt x="166" y="4161"/>
                  </a:cubicBezTo>
                  <a:lnTo>
                    <a:pt x="166" y="4161"/>
                  </a:lnTo>
                  <a:cubicBezTo>
                    <a:pt x="166" y="4161"/>
                    <a:pt x="545" y="4191"/>
                    <a:pt x="666" y="3783"/>
                  </a:cubicBezTo>
                  <a:lnTo>
                    <a:pt x="666" y="3783"/>
                  </a:lnTo>
                  <a:cubicBezTo>
                    <a:pt x="787" y="3374"/>
                    <a:pt x="953" y="604"/>
                    <a:pt x="878" y="408"/>
                  </a:cubicBezTo>
                  <a:lnTo>
                    <a:pt x="878" y="408"/>
                  </a:lnTo>
                  <a:cubicBezTo>
                    <a:pt x="802" y="211"/>
                    <a:pt x="166" y="0"/>
                    <a:pt x="0" y="121"/>
                  </a:cubicBezTo>
                </a:path>
              </a:pathLst>
            </a:custGeom>
            <a:solidFill>
              <a:srgbClr val="41538C"/>
            </a:solidFill>
            <a:ln>
              <a:noFill/>
            </a:ln>
            <a:effectLst/>
            <a:extLst>
              <a:ext uri="{91240B29-F687-4F45-9708-019B960494DF}">
                <a14:hiddenLine xmlns:a14="http://schemas.microsoft.com/office/drawing/2010/main" w="9525" cap="flat">
                  <a:solidFill>
                    <a:srgbClr val="1D7F22"/>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04" name="Freeform 146">
              <a:extLst>
                <a:ext uri="{FF2B5EF4-FFF2-40B4-BE49-F238E27FC236}">
                  <a16:creationId xmlns:a16="http://schemas.microsoft.com/office/drawing/2014/main" id="{A3D61BAB-9D64-4543-BC05-B1162B41E68A}"/>
                </a:ext>
              </a:extLst>
            </p:cNvPr>
            <p:cNvSpPr>
              <a:spLocks noChangeArrowheads="1"/>
            </p:cNvSpPr>
            <p:nvPr/>
          </p:nvSpPr>
          <p:spPr bwMode="auto">
            <a:xfrm>
              <a:off x="13196934" y="4326215"/>
              <a:ext cx="259227" cy="325475"/>
            </a:xfrm>
            <a:custGeom>
              <a:avLst/>
              <a:gdLst>
                <a:gd name="T0" fmla="*/ 181 w 397"/>
                <a:gd name="T1" fmla="*/ 0 h 498"/>
                <a:gd name="T2" fmla="*/ 0 w 397"/>
                <a:gd name="T3" fmla="*/ 85 h 498"/>
                <a:gd name="T4" fmla="*/ 0 w 397"/>
                <a:gd name="T5" fmla="*/ 85 h 498"/>
                <a:gd name="T6" fmla="*/ 102 w 397"/>
                <a:gd name="T7" fmla="*/ 453 h 498"/>
                <a:gd name="T8" fmla="*/ 102 w 397"/>
                <a:gd name="T9" fmla="*/ 453 h 498"/>
                <a:gd name="T10" fmla="*/ 379 w 397"/>
                <a:gd name="T11" fmla="*/ 408 h 498"/>
                <a:gd name="T12" fmla="*/ 379 w 397"/>
                <a:gd name="T13" fmla="*/ 408 h 498"/>
                <a:gd name="T14" fmla="*/ 181 w 397"/>
                <a:gd name="T15" fmla="*/ 0 h 4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7" h="498">
                  <a:moveTo>
                    <a:pt x="181" y="0"/>
                  </a:moveTo>
                  <a:lnTo>
                    <a:pt x="0" y="85"/>
                  </a:lnTo>
                  <a:lnTo>
                    <a:pt x="0" y="85"/>
                  </a:lnTo>
                  <a:cubicBezTo>
                    <a:pt x="0" y="85"/>
                    <a:pt x="0" y="368"/>
                    <a:pt x="102" y="453"/>
                  </a:cubicBezTo>
                  <a:lnTo>
                    <a:pt x="102" y="453"/>
                  </a:lnTo>
                  <a:cubicBezTo>
                    <a:pt x="155" y="497"/>
                    <a:pt x="362" y="465"/>
                    <a:pt x="379" y="408"/>
                  </a:cubicBezTo>
                  <a:lnTo>
                    <a:pt x="379" y="408"/>
                  </a:lnTo>
                  <a:cubicBezTo>
                    <a:pt x="396" y="351"/>
                    <a:pt x="181" y="0"/>
                    <a:pt x="181" y="0"/>
                  </a:cubicBezTo>
                </a:path>
              </a:pathLst>
            </a:custGeom>
            <a:noFill/>
            <a:ln w="5760" cap="flat">
              <a:solidFill>
                <a:srgbClr val="494A4A"/>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05" name="Freeform 147">
              <a:extLst>
                <a:ext uri="{FF2B5EF4-FFF2-40B4-BE49-F238E27FC236}">
                  <a16:creationId xmlns:a16="http://schemas.microsoft.com/office/drawing/2014/main" id="{76B8C0CF-8404-461C-95F2-D4189A97AA74}"/>
                </a:ext>
              </a:extLst>
            </p:cNvPr>
            <p:cNvSpPr>
              <a:spLocks noChangeArrowheads="1"/>
            </p:cNvSpPr>
            <p:nvPr/>
          </p:nvSpPr>
          <p:spPr bwMode="auto">
            <a:xfrm>
              <a:off x="12471098" y="5207589"/>
              <a:ext cx="1592806" cy="1195326"/>
            </a:xfrm>
            <a:custGeom>
              <a:avLst/>
              <a:gdLst>
                <a:gd name="T0" fmla="*/ 2439 w 2440"/>
                <a:gd name="T1" fmla="*/ 1076 h 1829"/>
                <a:gd name="T2" fmla="*/ 2439 w 2440"/>
                <a:gd name="T3" fmla="*/ 1076 h 1829"/>
                <a:gd name="T4" fmla="*/ 226 w 2440"/>
                <a:gd name="T5" fmla="*/ 0 h 1829"/>
                <a:gd name="T6" fmla="*/ 0 w 2440"/>
                <a:gd name="T7" fmla="*/ 312 h 1829"/>
                <a:gd name="T8" fmla="*/ 0 w 2440"/>
                <a:gd name="T9" fmla="*/ 312 h 1829"/>
                <a:gd name="T10" fmla="*/ 2312 w 2440"/>
                <a:gd name="T11" fmla="*/ 1828 h 1829"/>
                <a:gd name="T12" fmla="*/ 2439 w 2440"/>
                <a:gd name="T13" fmla="*/ 1076 h 1829"/>
              </a:gdLst>
              <a:ahLst/>
              <a:cxnLst>
                <a:cxn ang="0">
                  <a:pos x="T0" y="T1"/>
                </a:cxn>
                <a:cxn ang="0">
                  <a:pos x="T2" y="T3"/>
                </a:cxn>
                <a:cxn ang="0">
                  <a:pos x="T4" y="T5"/>
                </a:cxn>
                <a:cxn ang="0">
                  <a:pos x="T6" y="T7"/>
                </a:cxn>
                <a:cxn ang="0">
                  <a:pos x="T8" y="T9"/>
                </a:cxn>
                <a:cxn ang="0">
                  <a:pos x="T10" y="T11"/>
                </a:cxn>
                <a:cxn ang="0">
                  <a:pos x="T12" y="T13"/>
                </a:cxn>
              </a:cxnLst>
              <a:rect l="0" t="0" r="r" b="b"/>
              <a:pathLst>
                <a:path w="2440" h="1829">
                  <a:moveTo>
                    <a:pt x="2439" y="1076"/>
                  </a:moveTo>
                  <a:lnTo>
                    <a:pt x="2439" y="1076"/>
                  </a:lnTo>
                  <a:cubicBezTo>
                    <a:pt x="2439" y="1076"/>
                    <a:pt x="593" y="153"/>
                    <a:pt x="226" y="0"/>
                  </a:cubicBezTo>
                  <a:lnTo>
                    <a:pt x="0" y="312"/>
                  </a:lnTo>
                  <a:lnTo>
                    <a:pt x="0" y="312"/>
                  </a:lnTo>
                  <a:cubicBezTo>
                    <a:pt x="0" y="312"/>
                    <a:pt x="972" y="1265"/>
                    <a:pt x="2312" y="1828"/>
                  </a:cubicBezTo>
                  <a:lnTo>
                    <a:pt x="2439" y="1076"/>
                  </a:lnTo>
                </a:path>
              </a:pathLst>
            </a:custGeom>
            <a:solidFill>
              <a:srgbClr val="FCE3C3"/>
            </a:solidFill>
            <a:ln>
              <a:noFill/>
            </a:ln>
            <a:effectLst/>
            <a:extLst>
              <a:ext uri="{91240B29-F687-4F45-9708-019B960494DF}">
                <a14:hiddenLine xmlns:a14="http://schemas.microsoft.com/office/drawing/2010/main" w="9525" cap="flat">
                  <a:solidFill>
                    <a:srgbClr val="263364"/>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06" name="Freeform 148">
              <a:extLst>
                <a:ext uri="{FF2B5EF4-FFF2-40B4-BE49-F238E27FC236}">
                  <a16:creationId xmlns:a16="http://schemas.microsoft.com/office/drawing/2014/main" id="{F3B02A24-DD48-4846-8562-3CAE54E79445}"/>
                </a:ext>
              </a:extLst>
            </p:cNvPr>
            <p:cNvSpPr>
              <a:spLocks noChangeArrowheads="1"/>
            </p:cNvSpPr>
            <p:nvPr/>
          </p:nvSpPr>
          <p:spPr bwMode="auto">
            <a:xfrm>
              <a:off x="12543103" y="5256555"/>
              <a:ext cx="1673457" cy="1238530"/>
            </a:xfrm>
            <a:custGeom>
              <a:avLst/>
              <a:gdLst>
                <a:gd name="T0" fmla="*/ 2559 w 2560"/>
                <a:gd name="T1" fmla="*/ 298 h 1897"/>
                <a:gd name="T2" fmla="*/ 2559 w 2560"/>
                <a:gd name="T3" fmla="*/ 298 h 1897"/>
                <a:gd name="T4" fmla="*/ 2116 w 2560"/>
                <a:gd name="T5" fmla="*/ 646 h 1897"/>
                <a:gd name="T6" fmla="*/ 2116 w 2560"/>
                <a:gd name="T7" fmla="*/ 646 h 1897"/>
                <a:gd name="T8" fmla="*/ 425 w 2560"/>
                <a:gd name="T9" fmla="*/ 8 h 1897"/>
                <a:gd name="T10" fmla="*/ 425 w 2560"/>
                <a:gd name="T11" fmla="*/ 8 h 1897"/>
                <a:gd name="T12" fmla="*/ 311 w 2560"/>
                <a:gd name="T13" fmla="*/ 27 h 1897"/>
                <a:gd name="T14" fmla="*/ 311 w 2560"/>
                <a:gd name="T15" fmla="*/ 27 h 1897"/>
                <a:gd name="T16" fmla="*/ 23 w 2560"/>
                <a:gd name="T17" fmla="*/ 353 h 1897"/>
                <a:gd name="T18" fmla="*/ 23 w 2560"/>
                <a:gd name="T19" fmla="*/ 353 h 1897"/>
                <a:gd name="T20" fmla="*/ 70 w 2560"/>
                <a:gd name="T21" fmla="*/ 547 h 1897"/>
                <a:gd name="T22" fmla="*/ 70 w 2560"/>
                <a:gd name="T23" fmla="*/ 547 h 1897"/>
                <a:gd name="T24" fmla="*/ 2361 w 2560"/>
                <a:gd name="T25" fmla="*/ 1896 h 1897"/>
                <a:gd name="T26" fmla="*/ 2559 w 2560"/>
                <a:gd name="T27" fmla="*/ 298 h 1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60" h="1897">
                  <a:moveTo>
                    <a:pt x="2559" y="298"/>
                  </a:moveTo>
                  <a:lnTo>
                    <a:pt x="2559" y="298"/>
                  </a:lnTo>
                  <a:cubicBezTo>
                    <a:pt x="2473" y="642"/>
                    <a:pt x="2321" y="730"/>
                    <a:pt x="2116" y="646"/>
                  </a:cubicBezTo>
                  <a:lnTo>
                    <a:pt x="2116" y="646"/>
                  </a:lnTo>
                  <a:cubicBezTo>
                    <a:pt x="1575" y="425"/>
                    <a:pt x="925" y="114"/>
                    <a:pt x="425" y="8"/>
                  </a:cubicBezTo>
                  <a:lnTo>
                    <a:pt x="425" y="8"/>
                  </a:lnTo>
                  <a:cubicBezTo>
                    <a:pt x="386" y="0"/>
                    <a:pt x="346" y="7"/>
                    <a:pt x="311" y="27"/>
                  </a:cubicBezTo>
                  <a:lnTo>
                    <a:pt x="311" y="27"/>
                  </a:lnTo>
                  <a:cubicBezTo>
                    <a:pt x="172" y="108"/>
                    <a:pt x="65" y="224"/>
                    <a:pt x="23" y="353"/>
                  </a:cubicBezTo>
                  <a:lnTo>
                    <a:pt x="23" y="353"/>
                  </a:lnTo>
                  <a:cubicBezTo>
                    <a:pt x="0" y="421"/>
                    <a:pt x="20" y="495"/>
                    <a:pt x="70" y="547"/>
                  </a:cubicBezTo>
                  <a:lnTo>
                    <a:pt x="70" y="547"/>
                  </a:lnTo>
                  <a:cubicBezTo>
                    <a:pt x="328" y="808"/>
                    <a:pt x="1286" y="1712"/>
                    <a:pt x="2361" y="1896"/>
                  </a:cubicBezTo>
                  <a:lnTo>
                    <a:pt x="2559" y="298"/>
                  </a:lnTo>
                </a:path>
              </a:pathLst>
            </a:custGeom>
            <a:solidFill>
              <a:srgbClr val="15466D">
                <a:lumMod val="7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07" name="Freeform 151">
              <a:extLst>
                <a:ext uri="{FF2B5EF4-FFF2-40B4-BE49-F238E27FC236}">
                  <a16:creationId xmlns:a16="http://schemas.microsoft.com/office/drawing/2014/main" id="{76B02DAF-98F5-4D44-B9D8-9DA9B206A229}"/>
                </a:ext>
              </a:extLst>
            </p:cNvPr>
            <p:cNvSpPr>
              <a:spLocks noChangeArrowheads="1"/>
            </p:cNvSpPr>
            <p:nvPr/>
          </p:nvSpPr>
          <p:spPr bwMode="auto">
            <a:xfrm>
              <a:off x="11918079" y="10841459"/>
              <a:ext cx="1316297" cy="843930"/>
            </a:xfrm>
            <a:custGeom>
              <a:avLst/>
              <a:gdLst>
                <a:gd name="T0" fmla="*/ 1889 w 2017"/>
                <a:gd name="T1" fmla="*/ 1128 h 1292"/>
                <a:gd name="T2" fmla="*/ 1889 w 2017"/>
                <a:gd name="T3" fmla="*/ 1128 h 1292"/>
                <a:gd name="T4" fmla="*/ 1908 w 2017"/>
                <a:gd name="T5" fmla="*/ 843 h 1292"/>
                <a:gd name="T6" fmla="*/ 531 w 2017"/>
                <a:gd name="T7" fmla="*/ 8 h 1292"/>
                <a:gd name="T8" fmla="*/ 531 w 2017"/>
                <a:gd name="T9" fmla="*/ 8 h 1292"/>
                <a:gd name="T10" fmla="*/ 491 w 2017"/>
                <a:gd name="T11" fmla="*/ 6 h 1292"/>
                <a:gd name="T12" fmla="*/ 131 w 2017"/>
                <a:gd name="T13" fmla="*/ 180 h 1292"/>
                <a:gd name="T14" fmla="*/ 131 w 2017"/>
                <a:gd name="T15" fmla="*/ 180 h 1292"/>
                <a:gd name="T16" fmla="*/ 117 w 2017"/>
                <a:gd name="T17" fmla="*/ 528 h 1292"/>
                <a:gd name="T18" fmla="*/ 117 w 2017"/>
                <a:gd name="T19" fmla="*/ 528 h 1292"/>
                <a:gd name="T20" fmla="*/ 1106 w 2017"/>
                <a:gd name="T21" fmla="*/ 1147 h 1292"/>
                <a:gd name="T22" fmla="*/ 1106 w 2017"/>
                <a:gd name="T23" fmla="*/ 1147 h 1292"/>
                <a:gd name="T24" fmla="*/ 1889 w 2017"/>
                <a:gd name="T25" fmla="*/ 1128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17" h="1292">
                  <a:moveTo>
                    <a:pt x="1889" y="1128"/>
                  </a:moveTo>
                  <a:lnTo>
                    <a:pt x="1889" y="1128"/>
                  </a:lnTo>
                  <a:cubicBezTo>
                    <a:pt x="2001" y="1063"/>
                    <a:pt x="2016" y="916"/>
                    <a:pt x="1908" y="843"/>
                  </a:cubicBezTo>
                  <a:lnTo>
                    <a:pt x="531" y="8"/>
                  </a:lnTo>
                  <a:lnTo>
                    <a:pt x="531" y="8"/>
                  </a:lnTo>
                  <a:cubicBezTo>
                    <a:pt x="519" y="0"/>
                    <a:pt x="504" y="0"/>
                    <a:pt x="491" y="6"/>
                  </a:cubicBezTo>
                  <a:lnTo>
                    <a:pt x="131" y="180"/>
                  </a:lnTo>
                  <a:lnTo>
                    <a:pt x="131" y="180"/>
                  </a:lnTo>
                  <a:cubicBezTo>
                    <a:pt x="0" y="244"/>
                    <a:pt x="7" y="433"/>
                    <a:pt x="117" y="528"/>
                  </a:cubicBezTo>
                  <a:lnTo>
                    <a:pt x="117" y="528"/>
                  </a:lnTo>
                  <a:cubicBezTo>
                    <a:pt x="315" y="699"/>
                    <a:pt x="573" y="917"/>
                    <a:pt x="1106" y="1147"/>
                  </a:cubicBezTo>
                  <a:lnTo>
                    <a:pt x="1106" y="1147"/>
                  </a:lnTo>
                  <a:cubicBezTo>
                    <a:pt x="1371" y="1263"/>
                    <a:pt x="1604" y="1291"/>
                    <a:pt x="1889" y="1128"/>
                  </a:cubicBezTo>
                </a:path>
              </a:pathLst>
            </a:custGeom>
            <a:solidFill>
              <a:srgbClr val="FFFFFF"/>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08" name="Freeform 152">
              <a:extLst>
                <a:ext uri="{FF2B5EF4-FFF2-40B4-BE49-F238E27FC236}">
                  <a16:creationId xmlns:a16="http://schemas.microsoft.com/office/drawing/2014/main" id="{407340F2-D5CE-4910-B299-F220BB20AED2}"/>
                </a:ext>
              </a:extLst>
            </p:cNvPr>
            <p:cNvSpPr>
              <a:spLocks noChangeArrowheads="1"/>
            </p:cNvSpPr>
            <p:nvPr/>
          </p:nvSpPr>
          <p:spPr bwMode="auto">
            <a:xfrm>
              <a:off x="11935361" y="10648480"/>
              <a:ext cx="1270212" cy="1002345"/>
            </a:xfrm>
            <a:custGeom>
              <a:avLst/>
              <a:gdLst>
                <a:gd name="T0" fmla="*/ 1899 w 1946"/>
                <a:gd name="T1" fmla="*/ 1203 h 1533"/>
                <a:gd name="T2" fmla="*/ 1899 w 1946"/>
                <a:gd name="T3" fmla="*/ 1203 h 1533"/>
                <a:gd name="T4" fmla="*/ 1760 w 1946"/>
                <a:gd name="T5" fmla="*/ 539 h 1533"/>
                <a:gd name="T6" fmla="*/ 1760 w 1946"/>
                <a:gd name="T7" fmla="*/ 539 h 1533"/>
                <a:gd name="T8" fmla="*/ 1327 w 1946"/>
                <a:gd name="T9" fmla="*/ 433 h 1533"/>
                <a:gd name="T10" fmla="*/ 1327 w 1946"/>
                <a:gd name="T11" fmla="*/ 433 h 1533"/>
                <a:gd name="T12" fmla="*/ 128 w 1946"/>
                <a:gd name="T13" fmla="*/ 258 h 1533"/>
                <a:gd name="T14" fmla="*/ 128 w 1946"/>
                <a:gd name="T15" fmla="*/ 258 h 1533"/>
                <a:gd name="T16" fmla="*/ 76 w 1946"/>
                <a:gd name="T17" fmla="*/ 688 h 1533"/>
                <a:gd name="T18" fmla="*/ 76 w 1946"/>
                <a:gd name="T19" fmla="*/ 688 h 1533"/>
                <a:gd name="T20" fmla="*/ 1230 w 1946"/>
                <a:gd name="T21" fmla="*/ 1442 h 1533"/>
                <a:gd name="T22" fmla="*/ 1230 w 1946"/>
                <a:gd name="T23" fmla="*/ 1442 h 1533"/>
                <a:gd name="T24" fmla="*/ 1899 w 1946"/>
                <a:gd name="T25" fmla="*/ 1203 h 1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46" h="1533">
                  <a:moveTo>
                    <a:pt x="1899" y="1203"/>
                  </a:moveTo>
                  <a:lnTo>
                    <a:pt x="1899" y="1203"/>
                  </a:lnTo>
                  <a:cubicBezTo>
                    <a:pt x="1888" y="1156"/>
                    <a:pt x="1928" y="679"/>
                    <a:pt x="1760" y="539"/>
                  </a:cubicBezTo>
                  <a:lnTo>
                    <a:pt x="1760" y="539"/>
                  </a:lnTo>
                  <a:cubicBezTo>
                    <a:pt x="1666" y="462"/>
                    <a:pt x="1468" y="443"/>
                    <a:pt x="1327" y="433"/>
                  </a:cubicBezTo>
                  <a:lnTo>
                    <a:pt x="1327" y="433"/>
                  </a:lnTo>
                  <a:cubicBezTo>
                    <a:pt x="1028" y="413"/>
                    <a:pt x="364" y="0"/>
                    <a:pt x="128" y="258"/>
                  </a:cubicBezTo>
                  <a:lnTo>
                    <a:pt x="128" y="258"/>
                  </a:lnTo>
                  <a:cubicBezTo>
                    <a:pt x="0" y="399"/>
                    <a:pt x="51" y="640"/>
                    <a:pt x="76" y="688"/>
                  </a:cubicBezTo>
                  <a:lnTo>
                    <a:pt x="76" y="688"/>
                  </a:lnTo>
                  <a:cubicBezTo>
                    <a:pt x="189" y="904"/>
                    <a:pt x="1015" y="1382"/>
                    <a:pt x="1230" y="1442"/>
                  </a:cubicBezTo>
                  <a:lnTo>
                    <a:pt x="1230" y="1442"/>
                  </a:lnTo>
                  <a:cubicBezTo>
                    <a:pt x="1558" y="1532"/>
                    <a:pt x="1945" y="1414"/>
                    <a:pt x="1899" y="1203"/>
                  </a:cubicBezTo>
                </a:path>
              </a:pathLst>
            </a:custGeom>
            <a:solidFill>
              <a:srgbClr val="494A4A">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09" name="Freeform 153">
              <a:extLst>
                <a:ext uri="{FF2B5EF4-FFF2-40B4-BE49-F238E27FC236}">
                  <a16:creationId xmlns:a16="http://schemas.microsoft.com/office/drawing/2014/main" id="{7AEC32A7-C2AC-4D3B-8869-0D118A1C08DD}"/>
                </a:ext>
              </a:extLst>
            </p:cNvPr>
            <p:cNvSpPr>
              <a:spLocks noChangeArrowheads="1"/>
            </p:cNvSpPr>
            <p:nvPr/>
          </p:nvSpPr>
          <p:spPr bwMode="auto">
            <a:xfrm>
              <a:off x="13222855" y="11348393"/>
              <a:ext cx="336996" cy="489651"/>
            </a:xfrm>
            <a:custGeom>
              <a:avLst/>
              <a:gdLst>
                <a:gd name="T0" fmla="*/ 258 w 517"/>
                <a:gd name="T1" fmla="*/ 83 h 748"/>
                <a:gd name="T2" fmla="*/ 258 w 517"/>
                <a:gd name="T3" fmla="*/ 83 h 748"/>
                <a:gd name="T4" fmla="*/ 0 w 517"/>
                <a:gd name="T5" fmla="*/ 225 h 748"/>
                <a:gd name="T6" fmla="*/ 0 w 517"/>
                <a:gd name="T7" fmla="*/ 225 h 748"/>
                <a:gd name="T8" fmla="*/ 258 w 517"/>
                <a:gd name="T9" fmla="*/ 665 h 748"/>
                <a:gd name="T10" fmla="*/ 258 w 517"/>
                <a:gd name="T11" fmla="*/ 665 h 748"/>
                <a:gd name="T12" fmla="*/ 516 w 517"/>
                <a:gd name="T13" fmla="*/ 523 h 748"/>
                <a:gd name="T14" fmla="*/ 516 w 517"/>
                <a:gd name="T15" fmla="*/ 523 h 748"/>
                <a:gd name="T16" fmla="*/ 258 w 517"/>
                <a:gd name="T17" fmla="*/ 83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7" h="748">
                  <a:moveTo>
                    <a:pt x="258" y="83"/>
                  </a:moveTo>
                  <a:lnTo>
                    <a:pt x="258" y="83"/>
                  </a:lnTo>
                  <a:cubicBezTo>
                    <a:pt x="116" y="0"/>
                    <a:pt x="0" y="65"/>
                    <a:pt x="0" y="225"/>
                  </a:cubicBezTo>
                  <a:lnTo>
                    <a:pt x="0" y="225"/>
                  </a:lnTo>
                  <a:cubicBezTo>
                    <a:pt x="0" y="386"/>
                    <a:pt x="116" y="583"/>
                    <a:pt x="258" y="665"/>
                  </a:cubicBezTo>
                  <a:lnTo>
                    <a:pt x="258" y="665"/>
                  </a:lnTo>
                  <a:cubicBezTo>
                    <a:pt x="400" y="747"/>
                    <a:pt x="516" y="684"/>
                    <a:pt x="516" y="523"/>
                  </a:cubicBezTo>
                  <a:lnTo>
                    <a:pt x="516" y="523"/>
                  </a:lnTo>
                  <a:cubicBezTo>
                    <a:pt x="516" y="362"/>
                    <a:pt x="400" y="165"/>
                    <a:pt x="258" y="83"/>
                  </a:cubicBezTo>
                </a:path>
              </a:pathLst>
            </a:custGeom>
            <a:solidFill>
              <a:srgbClr val="494949">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10" name="Freeform 154">
              <a:extLst>
                <a:ext uri="{FF2B5EF4-FFF2-40B4-BE49-F238E27FC236}">
                  <a16:creationId xmlns:a16="http://schemas.microsoft.com/office/drawing/2014/main" id="{4955531D-A51B-4E1D-BA84-890ACC70152D}"/>
                </a:ext>
              </a:extLst>
            </p:cNvPr>
            <p:cNvSpPr>
              <a:spLocks noChangeArrowheads="1"/>
            </p:cNvSpPr>
            <p:nvPr/>
          </p:nvSpPr>
          <p:spPr bwMode="auto">
            <a:xfrm>
              <a:off x="13116284" y="11380076"/>
              <a:ext cx="414764" cy="492531"/>
            </a:xfrm>
            <a:custGeom>
              <a:avLst/>
              <a:gdLst>
                <a:gd name="T0" fmla="*/ 376 w 635"/>
                <a:gd name="T1" fmla="*/ 755 h 756"/>
                <a:gd name="T2" fmla="*/ 376 w 635"/>
                <a:gd name="T3" fmla="*/ 755 h 756"/>
                <a:gd name="T4" fmla="*/ 634 w 635"/>
                <a:gd name="T5" fmla="*/ 610 h 756"/>
                <a:gd name="T6" fmla="*/ 268 w 635"/>
                <a:gd name="T7" fmla="*/ 0 h 756"/>
                <a:gd name="T8" fmla="*/ 268 w 635"/>
                <a:gd name="T9" fmla="*/ 0 h 756"/>
                <a:gd name="T10" fmla="*/ 0 w 635"/>
                <a:gd name="T11" fmla="*/ 180 h 756"/>
                <a:gd name="T12" fmla="*/ 376 w 635"/>
                <a:gd name="T13" fmla="*/ 755 h 756"/>
              </a:gdLst>
              <a:ahLst/>
              <a:cxnLst>
                <a:cxn ang="0">
                  <a:pos x="T0" y="T1"/>
                </a:cxn>
                <a:cxn ang="0">
                  <a:pos x="T2" y="T3"/>
                </a:cxn>
                <a:cxn ang="0">
                  <a:pos x="T4" y="T5"/>
                </a:cxn>
                <a:cxn ang="0">
                  <a:pos x="T6" y="T7"/>
                </a:cxn>
                <a:cxn ang="0">
                  <a:pos x="T8" y="T9"/>
                </a:cxn>
                <a:cxn ang="0">
                  <a:pos x="T10" y="T11"/>
                </a:cxn>
                <a:cxn ang="0">
                  <a:pos x="T12" y="T13"/>
                </a:cxn>
              </a:cxnLst>
              <a:rect l="0" t="0" r="r" b="b"/>
              <a:pathLst>
                <a:path w="635" h="756">
                  <a:moveTo>
                    <a:pt x="376" y="755"/>
                  </a:moveTo>
                  <a:lnTo>
                    <a:pt x="376" y="755"/>
                  </a:lnTo>
                  <a:cubicBezTo>
                    <a:pt x="526" y="739"/>
                    <a:pt x="604" y="674"/>
                    <a:pt x="634" y="610"/>
                  </a:cubicBezTo>
                  <a:lnTo>
                    <a:pt x="268" y="0"/>
                  </a:lnTo>
                  <a:lnTo>
                    <a:pt x="268" y="0"/>
                  </a:lnTo>
                  <a:cubicBezTo>
                    <a:pt x="187" y="20"/>
                    <a:pt x="40" y="89"/>
                    <a:pt x="0" y="180"/>
                  </a:cubicBezTo>
                  <a:lnTo>
                    <a:pt x="376" y="755"/>
                  </a:lnTo>
                </a:path>
              </a:pathLst>
            </a:custGeom>
            <a:solidFill>
              <a:srgbClr val="494949">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11" name="Freeform 155">
              <a:extLst>
                <a:ext uri="{FF2B5EF4-FFF2-40B4-BE49-F238E27FC236}">
                  <a16:creationId xmlns:a16="http://schemas.microsoft.com/office/drawing/2014/main" id="{FBB4089B-9FE1-47DD-B271-2E29C7A4F9E9}"/>
                </a:ext>
              </a:extLst>
            </p:cNvPr>
            <p:cNvSpPr>
              <a:spLocks noChangeArrowheads="1"/>
            </p:cNvSpPr>
            <p:nvPr/>
          </p:nvSpPr>
          <p:spPr bwMode="auto">
            <a:xfrm>
              <a:off x="13104764" y="11417521"/>
              <a:ext cx="336994" cy="489651"/>
            </a:xfrm>
            <a:custGeom>
              <a:avLst/>
              <a:gdLst>
                <a:gd name="T0" fmla="*/ 258 w 517"/>
                <a:gd name="T1" fmla="*/ 82 h 748"/>
                <a:gd name="T2" fmla="*/ 258 w 517"/>
                <a:gd name="T3" fmla="*/ 82 h 748"/>
                <a:gd name="T4" fmla="*/ 0 w 517"/>
                <a:gd name="T5" fmla="*/ 224 h 748"/>
                <a:gd name="T6" fmla="*/ 0 w 517"/>
                <a:gd name="T7" fmla="*/ 224 h 748"/>
                <a:gd name="T8" fmla="*/ 258 w 517"/>
                <a:gd name="T9" fmla="*/ 665 h 748"/>
                <a:gd name="T10" fmla="*/ 258 w 517"/>
                <a:gd name="T11" fmla="*/ 665 h 748"/>
                <a:gd name="T12" fmla="*/ 516 w 517"/>
                <a:gd name="T13" fmla="*/ 522 h 748"/>
                <a:gd name="T14" fmla="*/ 516 w 517"/>
                <a:gd name="T15" fmla="*/ 522 h 748"/>
                <a:gd name="T16" fmla="*/ 258 w 517"/>
                <a:gd name="T17" fmla="*/ 82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7" h="748">
                  <a:moveTo>
                    <a:pt x="258" y="82"/>
                  </a:moveTo>
                  <a:lnTo>
                    <a:pt x="258" y="82"/>
                  </a:lnTo>
                  <a:cubicBezTo>
                    <a:pt x="116" y="0"/>
                    <a:pt x="0" y="64"/>
                    <a:pt x="0" y="224"/>
                  </a:cubicBezTo>
                  <a:lnTo>
                    <a:pt x="0" y="224"/>
                  </a:lnTo>
                  <a:cubicBezTo>
                    <a:pt x="0" y="385"/>
                    <a:pt x="116" y="582"/>
                    <a:pt x="258" y="665"/>
                  </a:cubicBezTo>
                  <a:lnTo>
                    <a:pt x="258" y="665"/>
                  </a:lnTo>
                  <a:cubicBezTo>
                    <a:pt x="400" y="747"/>
                    <a:pt x="516" y="683"/>
                    <a:pt x="516" y="522"/>
                  </a:cubicBezTo>
                  <a:lnTo>
                    <a:pt x="516" y="522"/>
                  </a:lnTo>
                  <a:cubicBezTo>
                    <a:pt x="516" y="361"/>
                    <a:pt x="400" y="164"/>
                    <a:pt x="258" y="82"/>
                  </a:cubicBezTo>
                </a:path>
              </a:pathLst>
            </a:custGeom>
            <a:solidFill>
              <a:srgbClr val="494949">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12" name="Freeform 157">
              <a:extLst>
                <a:ext uri="{FF2B5EF4-FFF2-40B4-BE49-F238E27FC236}">
                  <a16:creationId xmlns:a16="http://schemas.microsoft.com/office/drawing/2014/main" id="{D971E645-D435-4BEC-8D85-C9B003A023C8}"/>
                </a:ext>
              </a:extLst>
            </p:cNvPr>
            <p:cNvSpPr>
              <a:spLocks noChangeArrowheads="1"/>
            </p:cNvSpPr>
            <p:nvPr/>
          </p:nvSpPr>
          <p:spPr bwMode="auto">
            <a:xfrm>
              <a:off x="15014403" y="11322472"/>
              <a:ext cx="336996" cy="489651"/>
            </a:xfrm>
            <a:custGeom>
              <a:avLst/>
              <a:gdLst>
                <a:gd name="T0" fmla="*/ 258 w 517"/>
                <a:gd name="T1" fmla="*/ 83 h 748"/>
                <a:gd name="T2" fmla="*/ 258 w 517"/>
                <a:gd name="T3" fmla="*/ 83 h 748"/>
                <a:gd name="T4" fmla="*/ 516 w 517"/>
                <a:gd name="T5" fmla="*/ 225 h 748"/>
                <a:gd name="T6" fmla="*/ 516 w 517"/>
                <a:gd name="T7" fmla="*/ 225 h 748"/>
                <a:gd name="T8" fmla="*/ 258 w 517"/>
                <a:gd name="T9" fmla="*/ 665 h 748"/>
                <a:gd name="T10" fmla="*/ 258 w 517"/>
                <a:gd name="T11" fmla="*/ 665 h 748"/>
                <a:gd name="T12" fmla="*/ 0 w 517"/>
                <a:gd name="T13" fmla="*/ 523 h 748"/>
                <a:gd name="T14" fmla="*/ 0 w 517"/>
                <a:gd name="T15" fmla="*/ 523 h 748"/>
                <a:gd name="T16" fmla="*/ 258 w 517"/>
                <a:gd name="T17" fmla="*/ 83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7" h="748">
                  <a:moveTo>
                    <a:pt x="258" y="83"/>
                  </a:moveTo>
                  <a:lnTo>
                    <a:pt x="258" y="83"/>
                  </a:lnTo>
                  <a:cubicBezTo>
                    <a:pt x="400" y="0"/>
                    <a:pt x="516" y="64"/>
                    <a:pt x="516" y="225"/>
                  </a:cubicBezTo>
                  <a:lnTo>
                    <a:pt x="516" y="225"/>
                  </a:lnTo>
                  <a:cubicBezTo>
                    <a:pt x="516" y="386"/>
                    <a:pt x="400" y="583"/>
                    <a:pt x="258" y="665"/>
                  </a:cubicBezTo>
                  <a:lnTo>
                    <a:pt x="258" y="665"/>
                  </a:lnTo>
                  <a:cubicBezTo>
                    <a:pt x="115" y="747"/>
                    <a:pt x="0" y="684"/>
                    <a:pt x="0" y="523"/>
                  </a:cubicBezTo>
                  <a:lnTo>
                    <a:pt x="0" y="523"/>
                  </a:lnTo>
                  <a:cubicBezTo>
                    <a:pt x="0" y="362"/>
                    <a:pt x="115" y="165"/>
                    <a:pt x="258" y="83"/>
                  </a:cubicBezTo>
                </a:path>
              </a:pathLst>
            </a:custGeom>
            <a:solidFill>
              <a:srgbClr val="494949">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13" name="Freeform 158">
              <a:extLst>
                <a:ext uri="{FF2B5EF4-FFF2-40B4-BE49-F238E27FC236}">
                  <a16:creationId xmlns:a16="http://schemas.microsoft.com/office/drawing/2014/main" id="{BCF4BA03-5470-4E73-A65E-E32C1C72A8AE}"/>
                </a:ext>
              </a:extLst>
            </p:cNvPr>
            <p:cNvSpPr>
              <a:spLocks noChangeArrowheads="1"/>
            </p:cNvSpPr>
            <p:nvPr/>
          </p:nvSpPr>
          <p:spPr bwMode="auto">
            <a:xfrm>
              <a:off x="15043205" y="11354154"/>
              <a:ext cx="414764" cy="492533"/>
            </a:xfrm>
            <a:custGeom>
              <a:avLst/>
              <a:gdLst>
                <a:gd name="T0" fmla="*/ 258 w 635"/>
                <a:gd name="T1" fmla="*/ 754 h 755"/>
                <a:gd name="T2" fmla="*/ 258 w 635"/>
                <a:gd name="T3" fmla="*/ 754 h 755"/>
                <a:gd name="T4" fmla="*/ 0 w 635"/>
                <a:gd name="T5" fmla="*/ 610 h 755"/>
                <a:gd name="T6" fmla="*/ 366 w 635"/>
                <a:gd name="T7" fmla="*/ 0 h 755"/>
                <a:gd name="T8" fmla="*/ 366 w 635"/>
                <a:gd name="T9" fmla="*/ 0 h 755"/>
                <a:gd name="T10" fmla="*/ 634 w 635"/>
                <a:gd name="T11" fmla="*/ 180 h 755"/>
                <a:gd name="T12" fmla="*/ 258 w 635"/>
                <a:gd name="T13" fmla="*/ 754 h 755"/>
              </a:gdLst>
              <a:ahLst/>
              <a:cxnLst>
                <a:cxn ang="0">
                  <a:pos x="T0" y="T1"/>
                </a:cxn>
                <a:cxn ang="0">
                  <a:pos x="T2" y="T3"/>
                </a:cxn>
                <a:cxn ang="0">
                  <a:pos x="T4" y="T5"/>
                </a:cxn>
                <a:cxn ang="0">
                  <a:pos x="T6" y="T7"/>
                </a:cxn>
                <a:cxn ang="0">
                  <a:pos x="T8" y="T9"/>
                </a:cxn>
                <a:cxn ang="0">
                  <a:pos x="T10" y="T11"/>
                </a:cxn>
                <a:cxn ang="0">
                  <a:pos x="T12" y="T13"/>
                </a:cxn>
              </a:cxnLst>
              <a:rect l="0" t="0" r="r" b="b"/>
              <a:pathLst>
                <a:path w="635" h="755">
                  <a:moveTo>
                    <a:pt x="258" y="754"/>
                  </a:moveTo>
                  <a:lnTo>
                    <a:pt x="258" y="754"/>
                  </a:lnTo>
                  <a:cubicBezTo>
                    <a:pt x="109" y="738"/>
                    <a:pt x="30" y="674"/>
                    <a:pt x="0" y="610"/>
                  </a:cubicBezTo>
                  <a:lnTo>
                    <a:pt x="366" y="0"/>
                  </a:lnTo>
                  <a:lnTo>
                    <a:pt x="366" y="0"/>
                  </a:lnTo>
                  <a:cubicBezTo>
                    <a:pt x="447" y="20"/>
                    <a:pt x="594" y="89"/>
                    <a:pt x="634" y="180"/>
                  </a:cubicBezTo>
                  <a:lnTo>
                    <a:pt x="258" y="754"/>
                  </a:lnTo>
                </a:path>
              </a:pathLst>
            </a:custGeom>
            <a:solidFill>
              <a:srgbClr val="494949">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14" name="Freeform 159">
              <a:extLst>
                <a:ext uri="{FF2B5EF4-FFF2-40B4-BE49-F238E27FC236}">
                  <a16:creationId xmlns:a16="http://schemas.microsoft.com/office/drawing/2014/main" id="{9F7AA2D5-59B5-455F-A298-A155D58A6DBA}"/>
                </a:ext>
              </a:extLst>
            </p:cNvPr>
            <p:cNvSpPr>
              <a:spLocks noChangeArrowheads="1"/>
            </p:cNvSpPr>
            <p:nvPr/>
          </p:nvSpPr>
          <p:spPr bwMode="auto">
            <a:xfrm>
              <a:off x="15135375" y="11391599"/>
              <a:ext cx="336996" cy="486770"/>
            </a:xfrm>
            <a:custGeom>
              <a:avLst/>
              <a:gdLst>
                <a:gd name="T0" fmla="*/ 258 w 517"/>
                <a:gd name="T1" fmla="*/ 82 h 747"/>
                <a:gd name="T2" fmla="*/ 258 w 517"/>
                <a:gd name="T3" fmla="*/ 82 h 747"/>
                <a:gd name="T4" fmla="*/ 516 w 517"/>
                <a:gd name="T5" fmla="*/ 224 h 747"/>
                <a:gd name="T6" fmla="*/ 516 w 517"/>
                <a:gd name="T7" fmla="*/ 224 h 747"/>
                <a:gd name="T8" fmla="*/ 258 w 517"/>
                <a:gd name="T9" fmla="*/ 664 h 747"/>
                <a:gd name="T10" fmla="*/ 258 w 517"/>
                <a:gd name="T11" fmla="*/ 664 h 747"/>
                <a:gd name="T12" fmla="*/ 0 w 517"/>
                <a:gd name="T13" fmla="*/ 522 h 747"/>
                <a:gd name="T14" fmla="*/ 0 w 517"/>
                <a:gd name="T15" fmla="*/ 522 h 747"/>
                <a:gd name="T16" fmla="*/ 258 w 517"/>
                <a:gd name="T17" fmla="*/ 82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7" h="747">
                  <a:moveTo>
                    <a:pt x="258" y="82"/>
                  </a:moveTo>
                  <a:lnTo>
                    <a:pt x="258" y="82"/>
                  </a:lnTo>
                  <a:cubicBezTo>
                    <a:pt x="400" y="0"/>
                    <a:pt x="516" y="63"/>
                    <a:pt x="516" y="224"/>
                  </a:cubicBezTo>
                  <a:lnTo>
                    <a:pt x="516" y="224"/>
                  </a:lnTo>
                  <a:cubicBezTo>
                    <a:pt x="516" y="385"/>
                    <a:pt x="400" y="582"/>
                    <a:pt x="258" y="664"/>
                  </a:cubicBezTo>
                  <a:lnTo>
                    <a:pt x="258" y="664"/>
                  </a:lnTo>
                  <a:cubicBezTo>
                    <a:pt x="116" y="746"/>
                    <a:pt x="0" y="683"/>
                    <a:pt x="0" y="522"/>
                  </a:cubicBezTo>
                  <a:lnTo>
                    <a:pt x="0" y="522"/>
                  </a:lnTo>
                  <a:cubicBezTo>
                    <a:pt x="0" y="361"/>
                    <a:pt x="116" y="164"/>
                    <a:pt x="258" y="82"/>
                  </a:cubicBezTo>
                </a:path>
              </a:pathLst>
            </a:custGeom>
            <a:solidFill>
              <a:srgbClr val="494949">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15" name="Freeform 161">
              <a:extLst>
                <a:ext uri="{FF2B5EF4-FFF2-40B4-BE49-F238E27FC236}">
                  <a16:creationId xmlns:a16="http://schemas.microsoft.com/office/drawing/2014/main" id="{CB45AAB9-5725-4831-9667-720348E8C555}"/>
                </a:ext>
              </a:extLst>
            </p:cNvPr>
            <p:cNvSpPr>
              <a:spLocks noChangeArrowheads="1"/>
            </p:cNvSpPr>
            <p:nvPr/>
          </p:nvSpPr>
          <p:spPr bwMode="auto">
            <a:xfrm>
              <a:off x="12903143" y="12491874"/>
              <a:ext cx="336994" cy="489651"/>
            </a:xfrm>
            <a:custGeom>
              <a:avLst/>
              <a:gdLst>
                <a:gd name="T0" fmla="*/ 258 w 517"/>
                <a:gd name="T1" fmla="*/ 83 h 748"/>
                <a:gd name="T2" fmla="*/ 258 w 517"/>
                <a:gd name="T3" fmla="*/ 83 h 748"/>
                <a:gd name="T4" fmla="*/ 516 w 517"/>
                <a:gd name="T5" fmla="*/ 225 h 748"/>
                <a:gd name="T6" fmla="*/ 516 w 517"/>
                <a:gd name="T7" fmla="*/ 225 h 748"/>
                <a:gd name="T8" fmla="*/ 258 w 517"/>
                <a:gd name="T9" fmla="*/ 666 h 748"/>
                <a:gd name="T10" fmla="*/ 258 w 517"/>
                <a:gd name="T11" fmla="*/ 666 h 748"/>
                <a:gd name="T12" fmla="*/ 0 w 517"/>
                <a:gd name="T13" fmla="*/ 523 h 748"/>
                <a:gd name="T14" fmla="*/ 0 w 517"/>
                <a:gd name="T15" fmla="*/ 523 h 748"/>
                <a:gd name="T16" fmla="*/ 258 w 517"/>
                <a:gd name="T17" fmla="*/ 83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7" h="748">
                  <a:moveTo>
                    <a:pt x="258" y="83"/>
                  </a:moveTo>
                  <a:lnTo>
                    <a:pt x="258" y="83"/>
                  </a:lnTo>
                  <a:cubicBezTo>
                    <a:pt x="401" y="0"/>
                    <a:pt x="516" y="65"/>
                    <a:pt x="516" y="225"/>
                  </a:cubicBezTo>
                  <a:lnTo>
                    <a:pt x="516" y="225"/>
                  </a:lnTo>
                  <a:cubicBezTo>
                    <a:pt x="516" y="386"/>
                    <a:pt x="401" y="583"/>
                    <a:pt x="258" y="666"/>
                  </a:cubicBezTo>
                  <a:lnTo>
                    <a:pt x="258" y="666"/>
                  </a:lnTo>
                  <a:cubicBezTo>
                    <a:pt x="115" y="747"/>
                    <a:pt x="0" y="684"/>
                    <a:pt x="0" y="523"/>
                  </a:cubicBezTo>
                  <a:lnTo>
                    <a:pt x="0" y="523"/>
                  </a:lnTo>
                  <a:cubicBezTo>
                    <a:pt x="0" y="362"/>
                    <a:pt x="115" y="165"/>
                    <a:pt x="258" y="83"/>
                  </a:cubicBezTo>
                </a:path>
              </a:pathLst>
            </a:custGeom>
            <a:solidFill>
              <a:srgbClr val="494949">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16" name="Freeform 162">
              <a:extLst>
                <a:ext uri="{FF2B5EF4-FFF2-40B4-BE49-F238E27FC236}">
                  <a16:creationId xmlns:a16="http://schemas.microsoft.com/office/drawing/2014/main" id="{09B41007-FB82-43D2-B8B6-1013302835C3}"/>
                </a:ext>
              </a:extLst>
            </p:cNvPr>
            <p:cNvSpPr>
              <a:spLocks noChangeArrowheads="1"/>
            </p:cNvSpPr>
            <p:nvPr/>
          </p:nvSpPr>
          <p:spPr bwMode="auto">
            <a:xfrm>
              <a:off x="12931945" y="12523556"/>
              <a:ext cx="414764" cy="492533"/>
            </a:xfrm>
            <a:custGeom>
              <a:avLst/>
              <a:gdLst>
                <a:gd name="T0" fmla="*/ 258 w 634"/>
                <a:gd name="T1" fmla="*/ 754 h 755"/>
                <a:gd name="T2" fmla="*/ 258 w 634"/>
                <a:gd name="T3" fmla="*/ 754 h 755"/>
                <a:gd name="T4" fmla="*/ 0 w 634"/>
                <a:gd name="T5" fmla="*/ 610 h 755"/>
                <a:gd name="T6" fmla="*/ 365 w 634"/>
                <a:gd name="T7" fmla="*/ 0 h 755"/>
                <a:gd name="T8" fmla="*/ 365 w 634"/>
                <a:gd name="T9" fmla="*/ 0 h 755"/>
                <a:gd name="T10" fmla="*/ 633 w 634"/>
                <a:gd name="T11" fmla="*/ 180 h 755"/>
                <a:gd name="T12" fmla="*/ 258 w 634"/>
                <a:gd name="T13" fmla="*/ 754 h 755"/>
              </a:gdLst>
              <a:ahLst/>
              <a:cxnLst>
                <a:cxn ang="0">
                  <a:pos x="T0" y="T1"/>
                </a:cxn>
                <a:cxn ang="0">
                  <a:pos x="T2" y="T3"/>
                </a:cxn>
                <a:cxn ang="0">
                  <a:pos x="T4" y="T5"/>
                </a:cxn>
                <a:cxn ang="0">
                  <a:pos x="T6" y="T7"/>
                </a:cxn>
                <a:cxn ang="0">
                  <a:pos x="T8" y="T9"/>
                </a:cxn>
                <a:cxn ang="0">
                  <a:pos x="T10" y="T11"/>
                </a:cxn>
                <a:cxn ang="0">
                  <a:pos x="T12" y="T13"/>
                </a:cxn>
              </a:cxnLst>
              <a:rect l="0" t="0" r="r" b="b"/>
              <a:pathLst>
                <a:path w="634" h="755">
                  <a:moveTo>
                    <a:pt x="258" y="754"/>
                  </a:moveTo>
                  <a:lnTo>
                    <a:pt x="258" y="754"/>
                  </a:lnTo>
                  <a:cubicBezTo>
                    <a:pt x="108" y="738"/>
                    <a:pt x="30" y="674"/>
                    <a:pt x="0" y="610"/>
                  </a:cubicBezTo>
                  <a:lnTo>
                    <a:pt x="365" y="0"/>
                  </a:lnTo>
                  <a:lnTo>
                    <a:pt x="365" y="0"/>
                  </a:lnTo>
                  <a:cubicBezTo>
                    <a:pt x="446" y="20"/>
                    <a:pt x="593" y="89"/>
                    <a:pt x="633" y="180"/>
                  </a:cubicBezTo>
                  <a:lnTo>
                    <a:pt x="258" y="754"/>
                  </a:lnTo>
                </a:path>
              </a:pathLst>
            </a:custGeom>
            <a:solidFill>
              <a:srgbClr val="494949">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17" name="Freeform 163">
              <a:extLst>
                <a:ext uri="{FF2B5EF4-FFF2-40B4-BE49-F238E27FC236}">
                  <a16:creationId xmlns:a16="http://schemas.microsoft.com/office/drawing/2014/main" id="{77C553D7-D15D-4CD7-9C3D-84118962F1DF}"/>
                </a:ext>
              </a:extLst>
            </p:cNvPr>
            <p:cNvSpPr>
              <a:spLocks noChangeArrowheads="1"/>
            </p:cNvSpPr>
            <p:nvPr/>
          </p:nvSpPr>
          <p:spPr bwMode="auto">
            <a:xfrm>
              <a:off x="13021233" y="12561002"/>
              <a:ext cx="336996" cy="486770"/>
            </a:xfrm>
            <a:custGeom>
              <a:avLst/>
              <a:gdLst>
                <a:gd name="T0" fmla="*/ 258 w 517"/>
                <a:gd name="T1" fmla="*/ 82 h 747"/>
                <a:gd name="T2" fmla="*/ 258 w 517"/>
                <a:gd name="T3" fmla="*/ 82 h 747"/>
                <a:gd name="T4" fmla="*/ 516 w 517"/>
                <a:gd name="T5" fmla="*/ 224 h 747"/>
                <a:gd name="T6" fmla="*/ 516 w 517"/>
                <a:gd name="T7" fmla="*/ 224 h 747"/>
                <a:gd name="T8" fmla="*/ 258 w 517"/>
                <a:gd name="T9" fmla="*/ 664 h 747"/>
                <a:gd name="T10" fmla="*/ 258 w 517"/>
                <a:gd name="T11" fmla="*/ 664 h 747"/>
                <a:gd name="T12" fmla="*/ 0 w 517"/>
                <a:gd name="T13" fmla="*/ 522 h 747"/>
                <a:gd name="T14" fmla="*/ 0 w 517"/>
                <a:gd name="T15" fmla="*/ 522 h 747"/>
                <a:gd name="T16" fmla="*/ 258 w 517"/>
                <a:gd name="T17" fmla="*/ 82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7" h="747">
                  <a:moveTo>
                    <a:pt x="258" y="82"/>
                  </a:moveTo>
                  <a:lnTo>
                    <a:pt x="258" y="82"/>
                  </a:lnTo>
                  <a:cubicBezTo>
                    <a:pt x="401" y="0"/>
                    <a:pt x="516" y="63"/>
                    <a:pt x="516" y="224"/>
                  </a:cubicBezTo>
                  <a:lnTo>
                    <a:pt x="516" y="224"/>
                  </a:lnTo>
                  <a:cubicBezTo>
                    <a:pt x="516" y="385"/>
                    <a:pt x="401" y="582"/>
                    <a:pt x="258" y="664"/>
                  </a:cubicBezTo>
                  <a:lnTo>
                    <a:pt x="258" y="664"/>
                  </a:lnTo>
                  <a:cubicBezTo>
                    <a:pt x="116" y="746"/>
                    <a:pt x="0" y="683"/>
                    <a:pt x="0" y="522"/>
                  </a:cubicBezTo>
                  <a:lnTo>
                    <a:pt x="0" y="522"/>
                  </a:lnTo>
                  <a:cubicBezTo>
                    <a:pt x="0" y="361"/>
                    <a:pt x="116" y="164"/>
                    <a:pt x="258" y="82"/>
                  </a:cubicBezTo>
                </a:path>
              </a:pathLst>
            </a:custGeom>
            <a:solidFill>
              <a:srgbClr val="494949">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18" name="Freeform 165">
              <a:extLst>
                <a:ext uri="{FF2B5EF4-FFF2-40B4-BE49-F238E27FC236}">
                  <a16:creationId xmlns:a16="http://schemas.microsoft.com/office/drawing/2014/main" id="{11644F33-5DE5-4BBF-BB0E-2BE6A32BCEE6}"/>
                </a:ext>
              </a:extLst>
            </p:cNvPr>
            <p:cNvSpPr>
              <a:spLocks noChangeArrowheads="1"/>
            </p:cNvSpPr>
            <p:nvPr/>
          </p:nvSpPr>
          <p:spPr bwMode="auto">
            <a:xfrm>
              <a:off x="15198742" y="12353620"/>
              <a:ext cx="336996" cy="489651"/>
            </a:xfrm>
            <a:custGeom>
              <a:avLst/>
              <a:gdLst>
                <a:gd name="T0" fmla="*/ 258 w 517"/>
                <a:gd name="T1" fmla="*/ 83 h 748"/>
                <a:gd name="T2" fmla="*/ 258 w 517"/>
                <a:gd name="T3" fmla="*/ 83 h 748"/>
                <a:gd name="T4" fmla="*/ 0 w 517"/>
                <a:gd name="T5" fmla="*/ 225 h 748"/>
                <a:gd name="T6" fmla="*/ 0 w 517"/>
                <a:gd name="T7" fmla="*/ 225 h 748"/>
                <a:gd name="T8" fmla="*/ 258 w 517"/>
                <a:gd name="T9" fmla="*/ 665 h 748"/>
                <a:gd name="T10" fmla="*/ 258 w 517"/>
                <a:gd name="T11" fmla="*/ 665 h 748"/>
                <a:gd name="T12" fmla="*/ 516 w 517"/>
                <a:gd name="T13" fmla="*/ 523 h 748"/>
                <a:gd name="T14" fmla="*/ 516 w 517"/>
                <a:gd name="T15" fmla="*/ 523 h 748"/>
                <a:gd name="T16" fmla="*/ 258 w 517"/>
                <a:gd name="T17" fmla="*/ 83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7" h="748">
                  <a:moveTo>
                    <a:pt x="258" y="83"/>
                  </a:moveTo>
                  <a:lnTo>
                    <a:pt x="258" y="83"/>
                  </a:lnTo>
                  <a:cubicBezTo>
                    <a:pt x="115" y="0"/>
                    <a:pt x="0" y="65"/>
                    <a:pt x="0" y="225"/>
                  </a:cubicBezTo>
                  <a:lnTo>
                    <a:pt x="0" y="225"/>
                  </a:lnTo>
                  <a:cubicBezTo>
                    <a:pt x="0" y="386"/>
                    <a:pt x="115" y="583"/>
                    <a:pt x="258" y="665"/>
                  </a:cubicBezTo>
                  <a:lnTo>
                    <a:pt x="258" y="665"/>
                  </a:lnTo>
                  <a:cubicBezTo>
                    <a:pt x="401" y="747"/>
                    <a:pt x="516" y="684"/>
                    <a:pt x="516" y="523"/>
                  </a:cubicBezTo>
                  <a:lnTo>
                    <a:pt x="516" y="523"/>
                  </a:lnTo>
                  <a:cubicBezTo>
                    <a:pt x="516" y="362"/>
                    <a:pt x="401" y="165"/>
                    <a:pt x="258" y="83"/>
                  </a:cubicBezTo>
                </a:path>
              </a:pathLst>
            </a:custGeom>
            <a:solidFill>
              <a:srgbClr val="494949">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19" name="Freeform 166">
              <a:extLst>
                <a:ext uri="{FF2B5EF4-FFF2-40B4-BE49-F238E27FC236}">
                  <a16:creationId xmlns:a16="http://schemas.microsoft.com/office/drawing/2014/main" id="{2FADFA49-13E2-4581-AA28-8F711A487C08}"/>
                </a:ext>
              </a:extLst>
            </p:cNvPr>
            <p:cNvSpPr>
              <a:spLocks noChangeArrowheads="1"/>
            </p:cNvSpPr>
            <p:nvPr/>
          </p:nvSpPr>
          <p:spPr bwMode="auto">
            <a:xfrm>
              <a:off x="15092171" y="12388182"/>
              <a:ext cx="414764" cy="492531"/>
            </a:xfrm>
            <a:custGeom>
              <a:avLst/>
              <a:gdLst>
                <a:gd name="T0" fmla="*/ 376 w 634"/>
                <a:gd name="T1" fmla="*/ 754 h 755"/>
                <a:gd name="T2" fmla="*/ 376 w 634"/>
                <a:gd name="T3" fmla="*/ 754 h 755"/>
                <a:gd name="T4" fmla="*/ 633 w 634"/>
                <a:gd name="T5" fmla="*/ 610 h 755"/>
                <a:gd name="T6" fmla="*/ 268 w 634"/>
                <a:gd name="T7" fmla="*/ 0 h 755"/>
                <a:gd name="T8" fmla="*/ 268 w 634"/>
                <a:gd name="T9" fmla="*/ 0 h 755"/>
                <a:gd name="T10" fmla="*/ 0 w 634"/>
                <a:gd name="T11" fmla="*/ 180 h 755"/>
                <a:gd name="T12" fmla="*/ 376 w 634"/>
                <a:gd name="T13" fmla="*/ 754 h 755"/>
              </a:gdLst>
              <a:ahLst/>
              <a:cxnLst>
                <a:cxn ang="0">
                  <a:pos x="T0" y="T1"/>
                </a:cxn>
                <a:cxn ang="0">
                  <a:pos x="T2" y="T3"/>
                </a:cxn>
                <a:cxn ang="0">
                  <a:pos x="T4" y="T5"/>
                </a:cxn>
                <a:cxn ang="0">
                  <a:pos x="T6" y="T7"/>
                </a:cxn>
                <a:cxn ang="0">
                  <a:pos x="T8" y="T9"/>
                </a:cxn>
                <a:cxn ang="0">
                  <a:pos x="T10" y="T11"/>
                </a:cxn>
                <a:cxn ang="0">
                  <a:pos x="T12" y="T13"/>
                </a:cxn>
              </a:cxnLst>
              <a:rect l="0" t="0" r="r" b="b"/>
              <a:pathLst>
                <a:path w="634" h="755">
                  <a:moveTo>
                    <a:pt x="376" y="754"/>
                  </a:moveTo>
                  <a:lnTo>
                    <a:pt x="376" y="754"/>
                  </a:lnTo>
                  <a:cubicBezTo>
                    <a:pt x="525" y="739"/>
                    <a:pt x="603" y="674"/>
                    <a:pt x="633" y="610"/>
                  </a:cubicBezTo>
                  <a:lnTo>
                    <a:pt x="268" y="0"/>
                  </a:lnTo>
                  <a:lnTo>
                    <a:pt x="268" y="0"/>
                  </a:lnTo>
                  <a:cubicBezTo>
                    <a:pt x="187" y="20"/>
                    <a:pt x="40" y="89"/>
                    <a:pt x="0" y="180"/>
                  </a:cubicBezTo>
                  <a:lnTo>
                    <a:pt x="376" y="754"/>
                  </a:lnTo>
                </a:path>
              </a:pathLst>
            </a:custGeom>
            <a:solidFill>
              <a:srgbClr val="494949">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20" name="Freeform 167">
              <a:extLst>
                <a:ext uri="{FF2B5EF4-FFF2-40B4-BE49-F238E27FC236}">
                  <a16:creationId xmlns:a16="http://schemas.microsoft.com/office/drawing/2014/main" id="{95BA50BB-CD03-40D6-9D57-C4B0478B57BE}"/>
                </a:ext>
              </a:extLst>
            </p:cNvPr>
            <p:cNvSpPr>
              <a:spLocks noChangeArrowheads="1"/>
            </p:cNvSpPr>
            <p:nvPr/>
          </p:nvSpPr>
          <p:spPr bwMode="auto">
            <a:xfrm>
              <a:off x="15077769" y="12422747"/>
              <a:ext cx="336996" cy="489651"/>
            </a:xfrm>
            <a:custGeom>
              <a:avLst/>
              <a:gdLst>
                <a:gd name="T0" fmla="*/ 259 w 518"/>
                <a:gd name="T1" fmla="*/ 82 h 748"/>
                <a:gd name="T2" fmla="*/ 259 w 518"/>
                <a:gd name="T3" fmla="*/ 82 h 748"/>
                <a:gd name="T4" fmla="*/ 0 w 518"/>
                <a:gd name="T5" fmla="*/ 224 h 748"/>
                <a:gd name="T6" fmla="*/ 0 w 518"/>
                <a:gd name="T7" fmla="*/ 224 h 748"/>
                <a:gd name="T8" fmla="*/ 259 w 518"/>
                <a:gd name="T9" fmla="*/ 665 h 748"/>
                <a:gd name="T10" fmla="*/ 259 w 518"/>
                <a:gd name="T11" fmla="*/ 665 h 748"/>
                <a:gd name="T12" fmla="*/ 517 w 518"/>
                <a:gd name="T13" fmla="*/ 522 h 748"/>
                <a:gd name="T14" fmla="*/ 517 w 518"/>
                <a:gd name="T15" fmla="*/ 522 h 748"/>
                <a:gd name="T16" fmla="*/ 259 w 518"/>
                <a:gd name="T17" fmla="*/ 82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8" h="748">
                  <a:moveTo>
                    <a:pt x="259" y="82"/>
                  </a:moveTo>
                  <a:lnTo>
                    <a:pt x="259" y="82"/>
                  </a:lnTo>
                  <a:cubicBezTo>
                    <a:pt x="116" y="0"/>
                    <a:pt x="0" y="64"/>
                    <a:pt x="0" y="224"/>
                  </a:cubicBezTo>
                  <a:lnTo>
                    <a:pt x="0" y="224"/>
                  </a:lnTo>
                  <a:cubicBezTo>
                    <a:pt x="0" y="385"/>
                    <a:pt x="116" y="582"/>
                    <a:pt x="259" y="665"/>
                  </a:cubicBezTo>
                  <a:lnTo>
                    <a:pt x="259" y="665"/>
                  </a:lnTo>
                  <a:cubicBezTo>
                    <a:pt x="401" y="747"/>
                    <a:pt x="517" y="683"/>
                    <a:pt x="517" y="522"/>
                  </a:cubicBezTo>
                  <a:lnTo>
                    <a:pt x="517" y="522"/>
                  </a:lnTo>
                  <a:cubicBezTo>
                    <a:pt x="517" y="361"/>
                    <a:pt x="401" y="164"/>
                    <a:pt x="259" y="82"/>
                  </a:cubicBezTo>
                </a:path>
              </a:pathLst>
            </a:custGeom>
            <a:solidFill>
              <a:srgbClr val="494949">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21" name="Freeform 86">
              <a:extLst>
                <a:ext uri="{FF2B5EF4-FFF2-40B4-BE49-F238E27FC236}">
                  <a16:creationId xmlns:a16="http://schemas.microsoft.com/office/drawing/2014/main" id="{B17C0707-879C-4963-9373-725E80B91560}"/>
                </a:ext>
              </a:extLst>
            </p:cNvPr>
            <p:cNvSpPr>
              <a:spLocks noChangeArrowheads="1"/>
            </p:cNvSpPr>
            <p:nvPr/>
          </p:nvSpPr>
          <p:spPr bwMode="auto">
            <a:xfrm>
              <a:off x="13075961" y="11487492"/>
              <a:ext cx="2341035" cy="1464011"/>
            </a:xfrm>
            <a:custGeom>
              <a:avLst/>
              <a:gdLst>
                <a:gd name="connsiteX0" fmla="*/ 161670 w 2341035"/>
                <a:gd name="connsiteY0" fmla="*/ 1169757 h 1464011"/>
                <a:gd name="connsiteX1" fmla="*/ 232647 w 2341035"/>
                <a:gd name="connsiteY1" fmla="*/ 1249169 h 1464011"/>
                <a:gd name="connsiteX2" fmla="*/ 116323 w 2341035"/>
                <a:gd name="connsiteY2" fmla="*/ 1448094 h 1464011"/>
                <a:gd name="connsiteX3" fmla="*/ 0 w 2341035"/>
                <a:gd name="connsiteY3" fmla="*/ 1383967 h 1464011"/>
                <a:gd name="connsiteX4" fmla="*/ 116323 w 2341035"/>
                <a:gd name="connsiteY4" fmla="*/ 1185696 h 1464011"/>
                <a:gd name="connsiteX5" fmla="*/ 161670 w 2341035"/>
                <a:gd name="connsiteY5" fmla="*/ 1169757 h 1464011"/>
                <a:gd name="connsiteX6" fmla="*/ 2122611 w 2341035"/>
                <a:gd name="connsiteY6" fmla="*/ 1026778 h 1464011"/>
                <a:gd name="connsiteX7" fmla="*/ 2170307 w 2341035"/>
                <a:gd name="connsiteY7" fmla="*/ 1043528 h 1464011"/>
                <a:gd name="connsiteX8" fmla="*/ 2292069 w 2341035"/>
                <a:gd name="connsiteY8" fmla="*/ 1251657 h 1464011"/>
                <a:gd name="connsiteX9" fmla="*/ 2170307 w 2341035"/>
                <a:gd name="connsiteY9" fmla="*/ 1319510 h 1464011"/>
                <a:gd name="connsiteX10" fmla="*/ 2047893 w 2341035"/>
                <a:gd name="connsiteY10" fmla="*/ 1110729 h 1464011"/>
                <a:gd name="connsiteX11" fmla="*/ 2122611 w 2341035"/>
                <a:gd name="connsiteY11" fmla="*/ 1026778 h 1464011"/>
                <a:gd name="connsiteX12" fmla="*/ 145186 w 2341035"/>
                <a:gd name="connsiteY12" fmla="*/ 16309 h 1464011"/>
                <a:gd name="connsiteX13" fmla="*/ 194093 w 2341035"/>
                <a:gd name="connsiteY13" fmla="*/ 33384 h 1464011"/>
                <a:gd name="connsiteX14" fmla="*/ 319060 w 2341035"/>
                <a:gd name="connsiteY14" fmla="*/ 248405 h 1464011"/>
                <a:gd name="connsiteX15" fmla="*/ 194093 w 2341035"/>
                <a:gd name="connsiteY15" fmla="*/ 318550 h 1464011"/>
                <a:gd name="connsiteX16" fmla="*/ 69126 w 2341035"/>
                <a:gd name="connsiteY16" fmla="*/ 102872 h 1464011"/>
                <a:gd name="connsiteX17" fmla="*/ 145186 w 2341035"/>
                <a:gd name="connsiteY17" fmla="*/ 16309 h 1464011"/>
                <a:gd name="connsiteX18" fmla="*/ 2270026 w 2341035"/>
                <a:gd name="connsiteY18" fmla="*/ 390 h 1464011"/>
                <a:gd name="connsiteX19" fmla="*/ 2341035 w 2341035"/>
                <a:gd name="connsiteY19" fmla="*/ 81153 h 1464011"/>
                <a:gd name="connsiteX20" fmla="*/ 2224708 w 2341035"/>
                <a:gd name="connsiteY20" fmla="*/ 280888 h 1464011"/>
                <a:gd name="connsiteX21" fmla="*/ 2108381 w 2341035"/>
                <a:gd name="connsiteY21" fmla="*/ 216056 h 1464011"/>
                <a:gd name="connsiteX22" fmla="*/ 2224708 w 2341035"/>
                <a:gd name="connsiteY22" fmla="*/ 16321 h 1464011"/>
                <a:gd name="connsiteX23" fmla="*/ 2270026 w 2341035"/>
                <a:gd name="connsiteY23" fmla="*/ 390 h 1464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41035" h="1464011">
                  <a:moveTo>
                    <a:pt x="161670" y="1169757"/>
                  </a:moveTo>
                  <a:cubicBezTo>
                    <a:pt x="203443" y="1165493"/>
                    <a:pt x="232647" y="1195185"/>
                    <a:pt x="232647" y="1249169"/>
                  </a:cubicBezTo>
                  <a:cubicBezTo>
                    <a:pt x="232647" y="1321803"/>
                    <a:pt x="180728" y="1410795"/>
                    <a:pt x="116323" y="1448094"/>
                  </a:cubicBezTo>
                  <a:cubicBezTo>
                    <a:pt x="51918" y="1484738"/>
                    <a:pt x="0" y="1455946"/>
                    <a:pt x="0" y="1383967"/>
                  </a:cubicBezTo>
                  <a:cubicBezTo>
                    <a:pt x="0" y="1311333"/>
                    <a:pt x="51918" y="1222340"/>
                    <a:pt x="116323" y="1185696"/>
                  </a:cubicBezTo>
                  <a:cubicBezTo>
                    <a:pt x="132424" y="1176372"/>
                    <a:pt x="147745" y="1171178"/>
                    <a:pt x="161670" y="1169757"/>
                  </a:cubicBezTo>
                  <a:close/>
                  <a:moveTo>
                    <a:pt x="2122611" y="1026778"/>
                  </a:moveTo>
                  <a:cubicBezTo>
                    <a:pt x="2137262" y="1028277"/>
                    <a:pt x="2153377" y="1033741"/>
                    <a:pt x="2170307" y="1043528"/>
                  </a:cubicBezTo>
                  <a:cubicBezTo>
                    <a:pt x="2237373" y="1082022"/>
                    <a:pt x="2292069" y="1175973"/>
                    <a:pt x="2292069" y="1251657"/>
                  </a:cubicBezTo>
                  <a:cubicBezTo>
                    <a:pt x="2292069" y="1327992"/>
                    <a:pt x="2237373" y="1358005"/>
                    <a:pt x="2170307" y="1319510"/>
                  </a:cubicBezTo>
                  <a:cubicBezTo>
                    <a:pt x="2102588" y="1280364"/>
                    <a:pt x="2047893" y="1187065"/>
                    <a:pt x="2047893" y="1110729"/>
                  </a:cubicBezTo>
                  <a:cubicBezTo>
                    <a:pt x="2047893" y="1053477"/>
                    <a:pt x="2078659" y="1022282"/>
                    <a:pt x="2122611" y="1026778"/>
                  </a:cubicBezTo>
                  <a:close/>
                  <a:moveTo>
                    <a:pt x="145186" y="16309"/>
                  </a:moveTo>
                  <a:cubicBezTo>
                    <a:pt x="160166" y="17815"/>
                    <a:pt x="176682" y="23387"/>
                    <a:pt x="194093" y="33384"/>
                  </a:cubicBezTo>
                  <a:cubicBezTo>
                    <a:pt x="263085" y="73373"/>
                    <a:pt x="319060" y="170395"/>
                    <a:pt x="319060" y="248405"/>
                  </a:cubicBezTo>
                  <a:cubicBezTo>
                    <a:pt x="319060" y="327072"/>
                    <a:pt x="263085" y="358538"/>
                    <a:pt x="194093" y="318550"/>
                  </a:cubicBezTo>
                  <a:cubicBezTo>
                    <a:pt x="124450" y="277905"/>
                    <a:pt x="69126" y="181539"/>
                    <a:pt x="69126" y="102872"/>
                  </a:cubicBezTo>
                  <a:cubicBezTo>
                    <a:pt x="69126" y="43873"/>
                    <a:pt x="100246" y="11791"/>
                    <a:pt x="145186" y="16309"/>
                  </a:cubicBezTo>
                  <a:close/>
                  <a:moveTo>
                    <a:pt x="2270026" y="390"/>
                  </a:moveTo>
                  <a:cubicBezTo>
                    <a:pt x="2311791" y="-3816"/>
                    <a:pt x="2341035" y="26144"/>
                    <a:pt x="2341035" y="81153"/>
                  </a:cubicBezTo>
                  <a:cubicBezTo>
                    <a:pt x="2341035" y="153844"/>
                    <a:pt x="2289045" y="243560"/>
                    <a:pt x="2224708" y="280888"/>
                  </a:cubicBezTo>
                  <a:cubicBezTo>
                    <a:pt x="2160371" y="318215"/>
                    <a:pt x="2108381" y="289401"/>
                    <a:pt x="2108381" y="216056"/>
                  </a:cubicBezTo>
                  <a:cubicBezTo>
                    <a:pt x="2108381" y="142711"/>
                    <a:pt x="2160371" y="53649"/>
                    <a:pt x="2224708" y="16321"/>
                  </a:cubicBezTo>
                  <a:cubicBezTo>
                    <a:pt x="2240792" y="6989"/>
                    <a:pt x="2256105" y="1791"/>
                    <a:pt x="2270026" y="390"/>
                  </a:cubicBezTo>
                  <a:close/>
                </a:path>
              </a:pathLst>
            </a:custGeom>
            <a:solidFill>
              <a:srgbClr val="FFFFFF"/>
            </a:solidFill>
            <a:ln>
              <a:noFill/>
            </a:ln>
            <a:effectLst/>
            <a:extLst>
              <a:ext uri="{91240B29-F687-4F45-9708-019B960494DF}">
                <a14:hiddenLine xmlns:a14="http://schemas.microsoft.com/office/drawing/2010/main" w="9525" cap="flat">
                  <a:solidFill>
                    <a:srgbClr val="263364"/>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22" name="Freeform 169">
              <a:extLst>
                <a:ext uri="{FF2B5EF4-FFF2-40B4-BE49-F238E27FC236}">
                  <a16:creationId xmlns:a16="http://schemas.microsoft.com/office/drawing/2014/main" id="{38EA2258-80BD-4E04-8472-50FA0FCDC4B9}"/>
                </a:ext>
              </a:extLst>
            </p:cNvPr>
            <p:cNvSpPr>
              <a:spLocks noChangeArrowheads="1"/>
            </p:cNvSpPr>
            <p:nvPr/>
          </p:nvSpPr>
          <p:spPr bwMode="auto">
            <a:xfrm>
              <a:off x="13726908" y="4473112"/>
              <a:ext cx="895773" cy="1097394"/>
            </a:xfrm>
            <a:custGeom>
              <a:avLst/>
              <a:gdLst>
                <a:gd name="T0" fmla="*/ 1246 w 1373"/>
                <a:gd name="T1" fmla="*/ 1440 h 1679"/>
                <a:gd name="T2" fmla="*/ 1246 w 1373"/>
                <a:gd name="T3" fmla="*/ 1440 h 1679"/>
                <a:gd name="T4" fmla="*/ 442 w 1373"/>
                <a:gd name="T5" fmla="*/ 1567 h 1679"/>
                <a:gd name="T6" fmla="*/ 442 w 1373"/>
                <a:gd name="T7" fmla="*/ 1567 h 1679"/>
                <a:gd name="T8" fmla="*/ 265 w 1373"/>
                <a:gd name="T9" fmla="*/ 1355 h 1679"/>
                <a:gd name="T10" fmla="*/ 0 w 1373"/>
                <a:gd name="T11" fmla="*/ 0 h 1679"/>
                <a:gd name="T12" fmla="*/ 1137 w 1373"/>
                <a:gd name="T13" fmla="*/ 28 h 1679"/>
                <a:gd name="T14" fmla="*/ 1348 w 1373"/>
                <a:gd name="T15" fmla="*/ 1107 h 1679"/>
                <a:gd name="T16" fmla="*/ 1348 w 1373"/>
                <a:gd name="T17" fmla="*/ 1107 h 1679"/>
                <a:gd name="T18" fmla="*/ 1246 w 1373"/>
                <a:gd name="T19" fmla="*/ 1440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73" h="1679">
                  <a:moveTo>
                    <a:pt x="1246" y="1440"/>
                  </a:moveTo>
                  <a:lnTo>
                    <a:pt x="1246" y="1440"/>
                  </a:lnTo>
                  <a:cubicBezTo>
                    <a:pt x="1002" y="1665"/>
                    <a:pt x="730" y="1678"/>
                    <a:pt x="442" y="1567"/>
                  </a:cubicBezTo>
                  <a:lnTo>
                    <a:pt x="442" y="1567"/>
                  </a:lnTo>
                  <a:cubicBezTo>
                    <a:pt x="352" y="1532"/>
                    <a:pt x="284" y="1453"/>
                    <a:pt x="265" y="1355"/>
                  </a:cubicBezTo>
                  <a:lnTo>
                    <a:pt x="0" y="0"/>
                  </a:lnTo>
                  <a:lnTo>
                    <a:pt x="1137" y="28"/>
                  </a:lnTo>
                  <a:lnTo>
                    <a:pt x="1348" y="1107"/>
                  </a:lnTo>
                  <a:lnTo>
                    <a:pt x="1348" y="1107"/>
                  </a:lnTo>
                  <a:cubicBezTo>
                    <a:pt x="1372" y="1230"/>
                    <a:pt x="1336" y="1358"/>
                    <a:pt x="1246" y="1440"/>
                  </a:cubicBezTo>
                </a:path>
              </a:pathLst>
            </a:custGeom>
            <a:solidFill>
              <a:srgbClr val="EDCDAB"/>
            </a:solidFill>
            <a:ln>
              <a:noFill/>
            </a:ln>
            <a:effectLst/>
            <a:extLst>
              <a:ext uri="{91240B29-F687-4F45-9708-019B960494DF}">
                <a14:hiddenLine xmlns:a14="http://schemas.microsoft.com/office/drawing/2010/main" w="9525" cap="flat">
                  <a:solidFill>
                    <a:srgbClr val="263364"/>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23" name="Freeform 170">
              <a:extLst>
                <a:ext uri="{FF2B5EF4-FFF2-40B4-BE49-F238E27FC236}">
                  <a16:creationId xmlns:a16="http://schemas.microsoft.com/office/drawing/2014/main" id="{74005615-D040-46B1-9328-9DDE9C0AE6CF}"/>
                </a:ext>
              </a:extLst>
            </p:cNvPr>
            <p:cNvSpPr>
              <a:spLocks noChangeArrowheads="1"/>
            </p:cNvSpPr>
            <p:nvPr/>
          </p:nvSpPr>
          <p:spPr bwMode="auto">
            <a:xfrm>
              <a:off x="13277581" y="3493809"/>
              <a:ext cx="1218367" cy="1762745"/>
            </a:xfrm>
            <a:custGeom>
              <a:avLst/>
              <a:gdLst>
                <a:gd name="T0" fmla="*/ 68 w 1867"/>
                <a:gd name="T1" fmla="*/ 1569 h 2698"/>
                <a:gd name="T2" fmla="*/ 68 w 1867"/>
                <a:gd name="T3" fmla="*/ 1569 h 2698"/>
                <a:gd name="T4" fmla="*/ 817 w 1867"/>
                <a:gd name="T5" fmla="*/ 2636 h 2698"/>
                <a:gd name="T6" fmla="*/ 817 w 1867"/>
                <a:gd name="T7" fmla="*/ 2636 h 2698"/>
                <a:gd name="T8" fmla="*/ 1100 w 1867"/>
                <a:gd name="T9" fmla="*/ 1525 h 2698"/>
                <a:gd name="T10" fmla="*/ 1100 w 1867"/>
                <a:gd name="T11" fmla="*/ 1525 h 2698"/>
                <a:gd name="T12" fmla="*/ 1651 w 1867"/>
                <a:gd name="T13" fmla="*/ 1380 h 2698"/>
                <a:gd name="T14" fmla="*/ 1651 w 1867"/>
                <a:gd name="T15" fmla="*/ 1380 h 2698"/>
                <a:gd name="T16" fmla="*/ 888 w 1867"/>
                <a:gd name="T17" fmla="*/ 111 h 2698"/>
                <a:gd name="T18" fmla="*/ 888 w 1867"/>
                <a:gd name="T19" fmla="*/ 111 h 2698"/>
                <a:gd name="T20" fmla="*/ 50 w 1867"/>
                <a:gd name="T21" fmla="*/ 638 h 2698"/>
                <a:gd name="T22" fmla="*/ 50 w 1867"/>
                <a:gd name="T23" fmla="*/ 638 h 2698"/>
                <a:gd name="T24" fmla="*/ 68 w 1867"/>
                <a:gd name="T25" fmla="*/ 1569 h 2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7" h="2698">
                  <a:moveTo>
                    <a:pt x="68" y="1569"/>
                  </a:moveTo>
                  <a:lnTo>
                    <a:pt x="68" y="1569"/>
                  </a:lnTo>
                  <a:cubicBezTo>
                    <a:pt x="199" y="2240"/>
                    <a:pt x="414" y="2697"/>
                    <a:pt x="817" y="2636"/>
                  </a:cubicBezTo>
                  <a:lnTo>
                    <a:pt x="817" y="2636"/>
                  </a:lnTo>
                  <a:cubicBezTo>
                    <a:pt x="1208" y="2576"/>
                    <a:pt x="866" y="1817"/>
                    <a:pt x="1100" y="1525"/>
                  </a:cubicBezTo>
                  <a:lnTo>
                    <a:pt x="1100" y="1525"/>
                  </a:lnTo>
                  <a:cubicBezTo>
                    <a:pt x="1152" y="1461"/>
                    <a:pt x="1595" y="1445"/>
                    <a:pt x="1651" y="1380"/>
                  </a:cubicBezTo>
                  <a:lnTo>
                    <a:pt x="1651" y="1380"/>
                  </a:lnTo>
                  <a:cubicBezTo>
                    <a:pt x="1866" y="1130"/>
                    <a:pt x="1451" y="0"/>
                    <a:pt x="888" y="111"/>
                  </a:cubicBezTo>
                  <a:lnTo>
                    <a:pt x="888" y="111"/>
                  </a:lnTo>
                  <a:cubicBezTo>
                    <a:pt x="535" y="180"/>
                    <a:pt x="181" y="304"/>
                    <a:pt x="50" y="638"/>
                  </a:cubicBezTo>
                  <a:lnTo>
                    <a:pt x="50" y="638"/>
                  </a:lnTo>
                  <a:cubicBezTo>
                    <a:pt x="0" y="767"/>
                    <a:pt x="50" y="1479"/>
                    <a:pt x="68" y="1569"/>
                  </a:cubicBezTo>
                </a:path>
              </a:pathLst>
            </a:custGeom>
            <a:solidFill>
              <a:srgbClr val="FCE3C3"/>
            </a:solidFill>
            <a:ln>
              <a:noFill/>
            </a:ln>
            <a:effectLst/>
            <a:extLst>
              <a:ext uri="{91240B29-F687-4F45-9708-019B960494DF}">
                <a14:hiddenLine xmlns:a14="http://schemas.microsoft.com/office/drawing/2010/main" w="9525" cap="flat">
                  <a:solidFill>
                    <a:srgbClr val="263364"/>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24" name="Freeform 171">
              <a:extLst>
                <a:ext uri="{FF2B5EF4-FFF2-40B4-BE49-F238E27FC236}">
                  <a16:creationId xmlns:a16="http://schemas.microsoft.com/office/drawing/2014/main" id="{B6637EA2-E1B3-4397-953B-9E96273633E4}"/>
                </a:ext>
              </a:extLst>
            </p:cNvPr>
            <p:cNvSpPr>
              <a:spLocks noChangeArrowheads="1"/>
            </p:cNvSpPr>
            <p:nvPr/>
          </p:nvSpPr>
          <p:spPr bwMode="auto">
            <a:xfrm>
              <a:off x="13075960" y="3122249"/>
              <a:ext cx="1854915" cy="1820351"/>
            </a:xfrm>
            <a:custGeom>
              <a:avLst/>
              <a:gdLst>
                <a:gd name="T0" fmla="*/ 362 w 2841"/>
                <a:gd name="T1" fmla="*/ 447 h 2789"/>
                <a:gd name="T2" fmla="*/ 362 w 2841"/>
                <a:gd name="T3" fmla="*/ 447 h 2789"/>
                <a:gd name="T4" fmla="*/ 222 w 2841"/>
                <a:gd name="T5" fmla="*/ 1414 h 2789"/>
                <a:gd name="T6" fmla="*/ 222 w 2841"/>
                <a:gd name="T7" fmla="*/ 1414 h 2789"/>
                <a:gd name="T8" fmla="*/ 575 w 2841"/>
                <a:gd name="T9" fmla="*/ 1667 h 2789"/>
                <a:gd name="T10" fmla="*/ 575 w 2841"/>
                <a:gd name="T11" fmla="*/ 1667 h 2789"/>
                <a:gd name="T12" fmla="*/ 788 w 2841"/>
                <a:gd name="T13" fmla="*/ 2276 h 2789"/>
                <a:gd name="T14" fmla="*/ 788 w 2841"/>
                <a:gd name="T15" fmla="*/ 2276 h 2789"/>
                <a:gd name="T16" fmla="*/ 906 w 2841"/>
                <a:gd name="T17" fmla="*/ 2156 h 2789"/>
                <a:gd name="T18" fmla="*/ 906 w 2841"/>
                <a:gd name="T19" fmla="*/ 2156 h 2789"/>
                <a:gd name="T20" fmla="*/ 1176 w 2841"/>
                <a:gd name="T21" fmla="*/ 1967 h 2789"/>
                <a:gd name="T22" fmla="*/ 1176 w 2841"/>
                <a:gd name="T23" fmla="*/ 1967 h 2789"/>
                <a:gd name="T24" fmla="*/ 1611 w 2841"/>
                <a:gd name="T25" fmla="*/ 2635 h 2789"/>
                <a:gd name="T26" fmla="*/ 1611 w 2841"/>
                <a:gd name="T27" fmla="*/ 2635 h 2789"/>
                <a:gd name="T28" fmla="*/ 2422 w 2841"/>
                <a:gd name="T29" fmla="*/ 2432 h 2789"/>
                <a:gd name="T30" fmla="*/ 2422 w 2841"/>
                <a:gd name="T31" fmla="*/ 2432 h 2789"/>
                <a:gd name="T32" fmla="*/ 2144 w 2841"/>
                <a:gd name="T33" fmla="*/ 631 h 2789"/>
                <a:gd name="T34" fmla="*/ 2144 w 2841"/>
                <a:gd name="T35" fmla="*/ 631 h 2789"/>
                <a:gd name="T36" fmla="*/ 656 w 2841"/>
                <a:gd name="T37" fmla="*/ 543 h 2789"/>
                <a:gd name="T38" fmla="*/ 656 w 2841"/>
                <a:gd name="T39" fmla="*/ 543 h 2789"/>
                <a:gd name="T40" fmla="*/ 362 w 2841"/>
                <a:gd name="T41" fmla="*/ 447 h 2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41" h="2789">
                  <a:moveTo>
                    <a:pt x="362" y="447"/>
                  </a:moveTo>
                  <a:lnTo>
                    <a:pt x="362" y="447"/>
                  </a:lnTo>
                  <a:cubicBezTo>
                    <a:pt x="0" y="657"/>
                    <a:pt x="56" y="1125"/>
                    <a:pt x="222" y="1414"/>
                  </a:cubicBezTo>
                  <a:lnTo>
                    <a:pt x="222" y="1414"/>
                  </a:lnTo>
                  <a:cubicBezTo>
                    <a:pt x="304" y="1559"/>
                    <a:pt x="401" y="1619"/>
                    <a:pt x="575" y="1667"/>
                  </a:cubicBezTo>
                  <a:lnTo>
                    <a:pt x="575" y="1667"/>
                  </a:lnTo>
                  <a:cubicBezTo>
                    <a:pt x="748" y="1716"/>
                    <a:pt x="776" y="2147"/>
                    <a:pt x="788" y="2276"/>
                  </a:cubicBezTo>
                  <a:lnTo>
                    <a:pt x="788" y="2276"/>
                  </a:lnTo>
                  <a:cubicBezTo>
                    <a:pt x="788" y="2276"/>
                    <a:pt x="877" y="2316"/>
                    <a:pt x="906" y="2156"/>
                  </a:cubicBezTo>
                  <a:lnTo>
                    <a:pt x="906" y="2156"/>
                  </a:lnTo>
                  <a:cubicBezTo>
                    <a:pt x="935" y="1995"/>
                    <a:pt x="1108" y="1747"/>
                    <a:pt x="1176" y="1967"/>
                  </a:cubicBezTo>
                  <a:lnTo>
                    <a:pt x="1176" y="1967"/>
                  </a:lnTo>
                  <a:cubicBezTo>
                    <a:pt x="1245" y="2187"/>
                    <a:pt x="1508" y="2497"/>
                    <a:pt x="1611" y="2635"/>
                  </a:cubicBezTo>
                  <a:lnTo>
                    <a:pt x="1611" y="2635"/>
                  </a:lnTo>
                  <a:cubicBezTo>
                    <a:pt x="1714" y="2772"/>
                    <a:pt x="2252" y="2788"/>
                    <a:pt x="2422" y="2432"/>
                  </a:cubicBezTo>
                  <a:lnTo>
                    <a:pt x="2422" y="2432"/>
                  </a:lnTo>
                  <a:cubicBezTo>
                    <a:pt x="2052" y="1904"/>
                    <a:pt x="2840" y="1449"/>
                    <a:pt x="2144" y="631"/>
                  </a:cubicBezTo>
                  <a:lnTo>
                    <a:pt x="2144" y="631"/>
                  </a:lnTo>
                  <a:cubicBezTo>
                    <a:pt x="1996" y="308"/>
                    <a:pt x="1687" y="0"/>
                    <a:pt x="656" y="543"/>
                  </a:cubicBezTo>
                  <a:lnTo>
                    <a:pt x="656" y="543"/>
                  </a:lnTo>
                  <a:cubicBezTo>
                    <a:pt x="608" y="571"/>
                    <a:pt x="433" y="510"/>
                    <a:pt x="362" y="447"/>
                  </a:cubicBezTo>
                </a:path>
              </a:pathLst>
            </a:custGeom>
            <a:solidFill>
              <a:srgbClr val="FFFFFF">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25" name="Freeform 172">
              <a:extLst>
                <a:ext uri="{FF2B5EF4-FFF2-40B4-BE49-F238E27FC236}">
                  <a16:creationId xmlns:a16="http://schemas.microsoft.com/office/drawing/2014/main" id="{0379C12D-963C-452A-8682-C2F48C2F82DB}"/>
                </a:ext>
              </a:extLst>
            </p:cNvPr>
            <p:cNvSpPr>
              <a:spLocks noChangeArrowheads="1"/>
            </p:cNvSpPr>
            <p:nvPr/>
          </p:nvSpPr>
          <p:spPr bwMode="auto">
            <a:xfrm>
              <a:off x="13675063" y="4268609"/>
              <a:ext cx="331234" cy="521336"/>
            </a:xfrm>
            <a:custGeom>
              <a:avLst/>
              <a:gdLst>
                <a:gd name="T0" fmla="*/ 50 w 506"/>
                <a:gd name="T1" fmla="*/ 458 h 797"/>
                <a:gd name="T2" fmla="*/ 50 w 506"/>
                <a:gd name="T3" fmla="*/ 458 h 797"/>
                <a:gd name="T4" fmla="*/ 302 w 506"/>
                <a:gd name="T5" fmla="*/ 763 h 797"/>
                <a:gd name="T6" fmla="*/ 302 w 506"/>
                <a:gd name="T7" fmla="*/ 763 h 797"/>
                <a:gd name="T8" fmla="*/ 455 w 506"/>
                <a:gd name="T9" fmla="*/ 250 h 797"/>
                <a:gd name="T10" fmla="*/ 455 w 506"/>
                <a:gd name="T11" fmla="*/ 250 h 797"/>
                <a:gd name="T12" fmla="*/ 226 w 506"/>
                <a:gd name="T13" fmla="*/ 33 h 797"/>
                <a:gd name="T14" fmla="*/ 226 w 506"/>
                <a:gd name="T15" fmla="*/ 33 h 797"/>
                <a:gd name="T16" fmla="*/ 50 w 506"/>
                <a:gd name="T17" fmla="*/ 458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6" h="797">
                  <a:moveTo>
                    <a:pt x="50" y="458"/>
                  </a:moveTo>
                  <a:lnTo>
                    <a:pt x="50" y="458"/>
                  </a:lnTo>
                  <a:cubicBezTo>
                    <a:pt x="101" y="648"/>
                    <a:pt x="179" y="796"/>
                    <a:pt x="302" y="763"/>
                  </a:cubicBezTo>
                  <a:lnTo>
                    <a:pt x="302" y="763"/>
                  </a:lnTo>
                  <a:cubicBezTo>
                    <a:pt x="426" y="731"/>
                    <a:pt x="505" y="440"/>
                    <a:pt x="455" y="250"/>
                  </a:cubicBezTo>
                  <a:lnTo>
                    <a:pt x="455" y="250"/>
                  </a:lnTo>
                  <a:cubicBezTo>
                    <a:pt x="405" y="59"/>
                    <a:pt x="349" y="0"/>
                    <a:pt x="226" y="33"/>
                  </a:cubicBezTo>
                  <a:lnTo>
                    <a:pt x="226" y="33"/>
                  </a:lnTo>
                  <a:cubicBezTo>
                    <a:pt x="103" y="66"/>
                    <a:pt x="0" y="268"/>
                    <a:pt x="50" y="458"/>
                  </a:cubicBezTo>
                </a:path>
              </a:pathLst>
            </a:custGeom>
            <a:solidFill>
              <a:srgbClr val="EDCDAB"/>
            </a:solidFill>
            <a:ln>
              <a:noFill/>
            </a:ln>
            <a:effectLst/>
            <a:extLst>
              <a:ext uri="{91240B29-F687-4F45-9708-019B960494DF}">
                <a14:hiddenLine xmlns:a14="http://schemas.microsoft.com/office/drawing/2010/main" w="9525" cap="flat">
                  <a:solidFill>
                    <a:srgbClr val="263364"/>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26" name="Freeform 173">
              <a:extLst>
                <a:ext uri="{FF2B5EF4-FFF2-40B4-BE49-F238E27FC236}">
                  <a16:creationId xmlns:a16="http://schemas.microsoft.com/office/drawing/2014/main" id="{0B08BAB2-91AA-4085-A0D4-6B1981C3D920}"/>
                </a:ext>
              </a:extLst>
            </p:cNvPr>
            <p:cNvSpPr>
              <a:spLocks noChangeArrowheads="1"/>
            </p:cNvSpPr>
            <p:nvPr/>
          </p:nvSpPr>
          <p:spPr bwMode="auto">
            <a:xfrm>
              <a:off x="13637618" y="4222524"/>
              <a:ext cx="357157" cy="521336"/>
            </a:xfrm>
            <a:custGeom>
              <a:avLst/>
              <a:gdLst>
                <a:gd name="T0" fmla="*/ 50 w 545"/>
                <a:gd name="T1" fmla="*/ 457 h 796"/>
                <a:gd name="T2" fmla="*/ 50 w 545"/>
                <a:gd name="T3" fmla="*/ 457 h 796"/>
                <a:gd name="T4" fmla="*/ 302 w 545"/>
                <a:gd name="T5" fmla="*/ 763 h 796"/>
                <a:gd name="T6" fmla="*/ 302 w 545"/>
                <a:gd name="T7" fmla="*/ 763 h 796"/>
                <a:gd name="T8" fmla="*/ 494 w 545"/>
                <a:gd name="T9" fmla="*/ 266 h 796"/>
                <a:gd name="T10" fmla="*/ 494 w 545"/>
                <a:gd name="T11" fmla="*/ 266 h 796"/>
                <a:gd name="T12" fmla="*/ 226 w 545"/>
                <a:gd name="T13" fmla="*/ 32 h 796"/>
                <a:gd name="T14" fmla="*/ 226 w 545"/>
                <a:gd name="T15" fmla="*/ 32 h 796"/>
                <a:gd name="T16" fmla="*/ 50 w 545"/>
                <a:gd name="T17" fmla="*/ 457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96">
                  <a:moveTo>
                    <a:pt x="50" y="457"/>
                  </a:moveTo>
                  <a:lnTo>
                    <a:pt x="50" y="457"/>
                  </a:lnTo>
                  <a:cubicBezTo>
                    <a:pt x="100" y="647"/>
                    <a:pt x="178" y="795"/>
                    <a:pt x="302" y="763"/>
                  </a:cubicBezTo>
                  <a:lnTo>
                    <a:pt x="302" y="763"/>
                  </a:lnTo>
                  <a:cubicBezTo>
                    <a:pt x="425" y="730"/>
                    <a:pt x="544" y="456"/>
                    <a:pt x="494" y="266"/>
                  </a:cubicBezTo>
                  <a:lnTo>
                    <a:pt x="494" y="266"/>
                  </a:lnTo>
                  <a:cubicBezTo>
                    <a:pt x="444" y="76"/>
                    <a:pt x="348" y="0"/>
                    <a:pt x="226" y="32"/>
                  </a:cubicBezTo>
                  <a:lnTo>
                    <a:pt x="226" y="32"/>
                  </a:lnTo>
                  <a:cubicBezTo>
                    <a:pt x="102" y="65"/>
                    <a:pt x="0" y="267"/>
                    <a:pt x="50" y="457"/>
                  </a:cubicBezTo>
                </a:path>
              </a:pathLst>
            </a:custGeom>
            <a:solidFill>
              <a:srgbClr val="FCE3C3"/>
            </a:solidFill>
            <a:ln>
              <a:noFill/>
            </a:ln>
            <a:effectLst/>
            <a:extLst>
              <a:ext uri="{91240B29-F687-4F45-9708-019B960494DF}">
                <a14:hiddenLine xmlns:a14="http://schemas.microsoft.com/office/drawing/2010/main" w="9525" cap="flat">
                  <a:solidFill>
                    <a:srgbClr val="263364"/>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27" name="Freeform 174">
              <a:extLst>
                <a:ext uri="{FF2B5EF4-FFF2-40B4-BE49-F238E27FC236}">
                  <a16:creationId xmlns:a16="http://schemas.microsoft.com/office/drawing/2014/main" id="{256C88FB-5C3F-45A8-B9C3-984AA720EA8E}"/>
                </a:ext>
              </a:extLst>
            </p:cNvPr>
            <p:cNvSpPr>
              <a:spLocks noChangeArrowheads="1"/>
            </p:cNvSpPr>
            <p:nvPr/>
          </p:nvSpPr>
          <p:spPr bwMode="auto">
            <a:xfrm>
              <a:off x="10714113" y="11578816"/>
              <a:ext cx="1316297" cy="843930"/>
            </a:xfrm>
            <a:custGeom>
              <a:avLst/>
              <a:gdLst>
                <a:gd name="T0" fmla="*/ 1887 w 2016"/>
                <a:gd name="T1" fmla="*/ 1128 h 1293"/>
                <a:gd name="T2" fmla="*/ 1887 w 2016"/>
                <a:gd name="T3" fmla="*/ 1128 h 1293"/>
                <a:gd name="T4" fmla="*/ 1907 w 2016"/>
                <a:gd name="T5" fmla="*/ 843 h 1293"/>
                <a:gd name="T6" fmla="*/ 531 w 2016"/>
                <a:gd name="T7" fmla="*/ 8 h 1293"/>
                <a:gd name="T8" fmla="*/ 531 w 2016"/>
                <a:gd name="T9" fmla="*/ 8 h 1293"/>
                <a:gd name="T10" fmla="*/ 491 w 2016"/>
                <a:gd name="T11" fmla="*/ 7 h 1293"/>
                <a:gd name="T12" fmla="*/ 132 w 2016"/>
                <a:gd name="T13" fmla="*/ 180 h 1293"/>
                <a:gd name="T14" fmla="*/ 132 w 2016"/>
                <a:gd name="T15" fmla="*/ 180 h 1293"/>
                <a:gd name="T16" fmla="*/ 117 w 2016"/>
                <a:gd name="T17" fmla="*/ 529 h 1293"/>
                <a:gd name="T18" fmla="*/ 117 w 2016"/>
                <a:gd name="T19" fmla="*/ 529 h 1293"/>
                <a:gd name="T20" fmla="*/ 1105 w 2016"/>
                <a:gd name="T21" fmla="*/ 1148 h 1293"/>
                <a:gd name="T22" fmla="*/ 1105 w 2016"/>
                <a:gd name="T23" fmla="*/ 1148 h 1293"/>
                <a:gd name="T24" fmla="*/ 1887 w 2016"/>
                <a:gd name="T25" fmla="*/ 1128 h 1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16" h="1293">
                  <a:moveTo>
                    <a:pt x="1887" y="1128"/>
                  </a:moveTo>
                  <a:lnTo>
                    <a:pt x="1887" y="1128"/>
                  </a:lnTo>
                  <a:cubicBezTo>
                    <a:pt x="2000" y="1064"/>
                    <a:pt x="2015" y="916"/>
                    <a:pt x="1907" y="843"/>
                  </a:cubicBezTo>
                  <a:lnTo>
                    <a:pt x="531" y="8"/>
                  </a:lnTo>
                  <a:lnTo>
                    <a:pt x="531" y="8"/>
                  </a:lnTo>
                  <a:cubicBezTo>
                    <a:pt x="519" y="1"/>
                    <a:pt x="503" y="0"/>
                    <a:pt x="491" y="7"/>
                  </a:cubicBezTo>
                  <a:lnTo>
                    <a:pt x="132" y="180"/>
                  </a:lnTo>
                  <a:lnTo>
                    <a:pt x="132" y="180"/>
                  </a:lnTo>
                  <a:cubicBezTo>
                    <a:pt x="0" y="244"/>
                    <a:pt x="7" y="434"/>
                    <a:pt x="117" y="529"/>
                  </a:cubicBezTo>
                  <a:lnTo>
                    <a:pt x="117" y="529"/>
                  </a:lnTo>
                  <a:cubicBezTo>
                    <a:pt x="315" y="700"/>
                    <a:pt x="573" y="917"/>
                    <a:pt x="1105" y="1148"/>
                  </a:cubicBezTo>
                  <a:lnTo>
                    <a:pt x="1105" y="1148"/>
                  </a:lnTo>
                  <a:cubicBezTo>
                    <a:pt x="1370" y="1263"/>
                    <a:pt x="1603" y="1292"/>
                    <a:pt x="1887" y="1128"/>
                  </a:cubicBezTo>
                </a:path>
              </a:pathLst>
            </a:custGeom>
            <a:solidFill>
              <a:srgbClr val="FFFFFF"/>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28" name="Freeform 175">
              <a:extLst>
                <a:ext uri="{FF2B5EF4-FFF2-40B4-BE49-F238E27FC236}">
                  <a16:creationId xmlns:a16="http://schemas.microsoft.com/office/drawing/2014/main" id="{C4F178CF-50A3-4936-915A-B3FC4ABA1D9C}"/>
                </a:ext>
              </a:extLst>
            </p:cNvPr>
            <p:cNvSpPr>
              <a:spLocks noChangeArrowheads="1"/>
            </p:cNvSpPr>
            <p:nvPr/>
          </p:nvSpPr>
          <p:spPr bwMode="auto">
            <a:xfrm>
              <a:off x="10731395" y="11382956"/>
              <a:ext cx="1270212" cy="1002345"/>
            </a:xfrm>
            <a:custGeom>
              <a:avLst/>
              <a:gdLst>
                <a:gd name="T0" fmla="*/ 1898 w 1945"/>
                <a:gd name="T1" fmla="*/ 1202 h 1533"/>
                <a:gd name="T2" fmla="*/ 1898 w 1945"/>
                <a:gd name="T3" fmla="*/ 1202 h 1533"/>
                <a:gd name="T4" fmla="*/ 1759 w 1945"/>
                <a:gd name="T5" fmla="*/ 539 h 1533"/>
                <a:gd name="T6" fmla="*/ 1759 w 1945"/>
                <a:gd name="T7" fmla="*/ 539 h 1533"/>
                <a:gd name="T8" fmla="*/ 1326 w 1945"/>
                <a:gd name="T9" fmla="*/ 432 h 1533"/>
                <a:gd name="T10" fmla="*/ 1326 w 1945"/>
                <a:gd name="T11" fmla="*/ 432 h 1533"/>
                <a:gd name="T12" fmla="*/ 128 w 1945"/>
                <a:gd name="T13" fmla="*/ 258 h 1533"/>
                <a:gd name="T14" fmla="*/ 128 w 1945"/>
                <a:gd name="T15" fmla="*/ 258 h 1533"/>
                <a:gd name="T16" fmla="*/ 76 w 1945"/>
                <a:gd name="T17" fmla="*/ 687 h 1533"/>
                <a:gd name="T18" fmla="*/ 76 w 1945"/>
                <a:gd name="T19" fmla="*/ 687 h 1533"/>
                <a:gd name="T20" fmla="*/ 1229 w 1945"/>
                <a:gd name="T21" fmla="*/ 1441 h 1533"/>
                <a:gd name="T22" fmla="*/ 1229 w 1945"/>
                <a:gd name="T23" fmla="*/ 1441 h 1533"/>
                <a:gd name="T24" fmla="*/ 1898 w 1945"/>
                <a:gd name="T25" fmla="*/ 1202 h 1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45" h="1533">
                  <a:moveTo>
                    <a:pt x="1898" y="1202"/>
                  </a:moveTo>
                  <a:lnTo>
                    <a:pt x="1898" y="1202"/>
                  </a:lnTo>
                  <a:cubicBezTo>
                    <a:pt x="1887" y="1155"/>
                    <a:pt x="1927" y="678"/>
                    <a:pt x="1759" y="539"/>
                  </a:cubicBezTo>
                  <a:lnTo>
                    <a:pt x="1759" y="539"/>
                  </a:lnTo>
                  <a:cubicBezTo>
                    <a:pt x="1666" y="461"/>
                    <a:pt x="1467" y="442"/>
                    <a:pt x="1326" y="432"/>
                  </a:cubicBezTo>
                  <a:lnTo>
                    <a:pt x="1326" y="432"/>
                  </a:lnTo>
                  <a:cubicBezTo>
                    <a:pt x="1027" y="412"/>
                    <a:pt x="364" y="0"/>
                    <a:pt x="128" y="258"/>
                  </a:cubicBezTo>
                  <a:lnTo>
                    <a:pt x="128" y="258"/>
                  </a:lnTo>
                  <a:cubicBezTo>
                    <a:pt x="0" y="399"/>
                    <a:pt x="51" y="639"/>
                    <a:pt x="76" y="687"/>
                  </a:cubicBezTo>
                  <a:lnTo>
                    <a:pt x="76" y="687"/>
                  </a:lnTo>
                  <a:cubicBezTo>
                    <a:pt x="188" y="903"/>
                    <a:pt x="1015" y="1382"/>
                    <a:pt x="1229" y="1441"/>
                  </a:cubicBezTo>
                  <a:lnTo>
                    <a:pt x="1229" y="1441"/>
                  </a:lnTo>
                  <a:cubicBezTo>
                    <a:pt x="1557" y="1532"/>
                    <a:pt x="1944" y="1413"/>
                    <a:pt x="1898" y="1202"/>
                  </a:cubicBezTo>
                </a:path>
              </a:pathLst>
            </a:custGeom>
            <a:solidFill>
              <a:srgbClr val="494A4A">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29" name="Freeform 176">
              <a:extLst>
                <a:ext uri="{FF2B5EF4-FFF2-40B4-BE49-F238E27FC236}">
                  <a16:creationId xmlns:a16="http://schemas.microsoft.com/office/drawing/2014/main" id="{8A1966A0-9E42-4EE0-B1C5-A063FF3B8FD1}"/>
                </a:ext>
              </a:extLst>
            </p:cNvPr>
            <p:cNvSpPr>
              <a:spLocks noChangeArrowheads="1"/>
            </p:cNvSpPr>
            <p:nvPr/>
          </p:nvSpPr>
          <p:spPr bwMode="auto">
            <a:xfrm>
              <a:off x="11218165" y="8326957"/>
              <a:ext cx="996585" cy="3747273"/>
            </a:xfrm>
            <a:custGeom>
              <a:avLst/>
              <a:gdLst>
                <a:gd name="T0" fmla="*/ 313 w 1524"/>
                <a:gd name="T1" fmla="*/ 5215 h 5738"/>
                <a:gd name="T2" fmla="*/ 313 w 1524"/>
                <a:gd name="T3" fmla="*/ 5215 h 5738"/>
                <a:gd name="T4" fmla="*/ 125 w 1524"/>
                <a:gd name="T5" fmla="*/ 918 h 5738"/>
                <a:gd name="T6" fmla="*/ 125 w 1524"/>
                <a:gd name="T7" fmla="*/ 918 h 5738"/>
                <a:gd name="T8" fmla="*/ 1147 w 1524"/>
                <a:gd name="T9" fmla="*/ 20 h 5738"/>
                <a:gd name="T10" fmla="*/ 1147 w 1524"/>
                <a:gd name="T11" fmla="*/ 20 h 5738"/>
                <a:gd name="T12" fmla="*/ 1439 w 1524"/>
                <a:gd name="T13" fmla="*/ 1773 h 5738"/>
                <a:gd name="T14" fmla="*/ 1126 w 1524"/>
                <a:gd name="T15" fmla="*/ 5570 h 5738"/>
                <a:gd name="T16" fmla="*/ 1126 w 1524"/>
                <a:gd name="T17" fmla="*/ 5570 h 5738"/>
                <a:gd name="T18" fmla="*/ 313 w 1524"/>
                <a:gd name="T19" fmla="*/ 5215 h 5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4" h="5738">
                  <a:moveTo>
                    <a:pt x="313" y="5215"/>
                  </a:moveTo>
                  <a:lnTo>
                    <a:pt x="313" y="5215"/>
                  </a:lnTo>
                  <a:cubicBezTo>
                    <a:pt x="313" y="5215"/>
                    <a:pt x="0" y="1627"/>
                    <a:pt x="125" y="918"/>
                  </a:cubicBezTo>
                  <a:lnTo>
                    <a:pt x="125" y="918"/>
                  </a:lnTo>
                  <a:cubicBezTo>
                    <a:pt x="250" y="208"/>
                    <a:pt x="772" y="0"/>
                    <a:pt x="1147" y="20"/>
                  </a:cubicBezTo>
                  <a:lnTo>
                    <a:pt x="1147" y="20"/>
                  </a:lnTo>
                  <a:cubicBezTo>
                    <a:pt x="1523" y="42"/>
                    <a:pt x="1439" y="1773"/>
                    <a:pt x="1439" y="1773"/>
                  </a:cubicBezTo>
                  <a:lnTo>
                    <a:pt x="1126" y="5570"/>
                  </a:lnTo>
                  <a:lnTo>
                    <a:pt x="1126" y="5570"/>
                  </a:lnTo>
                  <a:cubicBezTo>
                    <a:pt x="1126" y="5570"/>
                    <a:pt x="667" y="5737"/>
                    <a:pt x="313" y="5215"/>
                  </a:cubicBezTo>
                </a:path>
              </a:pathLst>
            </a:custGeom>
            <a:solidFill>
              <a:srgbClr val="494A4A"/>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30" name="Freeform 177">
              <a:extLst>
                <a:ext uri="{FF2B5EF4-FFF2-40B4-BE49-F238E27FC236}">
                  <a16:creationId xmlns:a16="http://schemas.microsoft.com/office/drawing/2014/main" id="{2AFF1599-CDAF-47BA-AC97-D9FF3663A698}"/>
                </a:ext>
              </a:extLst>
            </p:cNvPr>
            <p:cNvSpPr>
              <a:spLocks noChangeArrowheads="1"/>
            </p:cNvSpPr>
            <p:nvPr/>
          </p:nvSpPr>
          <p:spPr bwMode="auto">
            <a:xfrm>
              <a:off x="12448054" y="8960623"/>
              <a:ext cx="849688" cy="2367609"/>
            </a:xfrm>
            <a:custGeom>
              <a:avLst/>
              <a:gdLst>
                <a:gd name="T0" fmla="*/ 0 w 1303"/>
                <a:gd name="T1" fmla="*/ 0 h 3623"/>
                <a:gd name="T2" fmla="*/ 0 w 1303"/>
                <a:gd name="T3" fmla="*/ 0 h 3623"/>
                <a:gd name="T4" fmla="*/ 204 w 1303"/>
                <a:gd name="T5" fmla="*/ 3100 h 3623"/>
                <a:gd name="T6" fmla="*/ 204 w 1303"/>
                <a:gd name="T7" fmla="*/ 3100 h 3623"/>
                <a:gd name="T8" fmla="*/ 1018 w 1303"/>
                <a:gd name="T9" fmla="*/ 3454 h 3623"/>
                <a:gd name="T10" fmla="*/ 1302 w 1303"/>
                <a:gd name="T11" fmla="*/ 0 h 3623"/>
                <a:gd name="T12" fmla="*/ 0 w 1303"/>
                <a:gd name="T13" fmla="*/ 0 h 3623"/>
              </a:gdLst>
              <a:ahLst/>
              <a:cxnLst>
                <a:cxn ang="0">
                  <a:pos x="T0" y="T1"/>
                </a:cxn>
                <a:cxn ang="0">
                  <a:pos x="T2" y="T3"/>
                </a:cxn>
                <a:cxn ang="0">
                  <a:pos x="T4" y="T5"/>
                </a:cxn>
                <a:cxn ang="0">
                  <a:pos x="T6" y="T7"/>
                </a:cxn>
                <a:cxn ang="0">
                  <a:pos x="T8" y="T9"/>
                </a:cxn>
                <a:cxn ang="0">
                  <a:pos x="T10" y="T11"/>
                </a:cxn>
                <a:cxn ang="0">
                  <a:pos x="T12" y="T13"/>
                </a:cxn>
              </a:cxnLst>
              <a:rect l="0" t="0" r="r" b="b"/>
              <a:pathLst>
                <a:path w="1303" h="3623">
                  <a:moveTo>
                    <a:pt x="0" y="0"/>
                  </a:moveTo>
                  <a:lnTo>
                    <a:pt x="0" y="0"/>
                  </a:lnTo>
                  <a:cubicBezTo>
                    <a:pt x="47" y="1302"/>
                    <a:pt x="204" y="3100"/>
                    <a:pt x="204" y="3100"/>
                  </a:cubicBezTo>
                  <a:lnTo>
                    <a:pt x="204" y="3100"/>
                  </a:lnTo>
                  <a:cubicBezTo>
                    <a:pt x="559" y="3622"/>
                    <a:pt x="1018" y="3454"/>
                    <a:pt x="1018" y="3454"/>
                  </a:cubicBezTo>
                  <a:lnTo>
                    <a:pt x="1302" y="0"/>
                  </a:lnTo>
                  <a:lnTo>
                    <a:pt x="0" y="0"/>
                  </a:lnTo>
                </a:path>
              </a:pathLst>
            </a:custGeom>
            <a:solidFill>
              <a:srgbClr val="494A4A"/>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31" name="Freeform 178">
              <a:extLst>
                <a:ext uri="{FF2B5EF4-FFF2-40B4-BE49-F238E27FC236}">
                  <a16:creationId xmlns:a16="http://schemas.microsoft.com/office/drawing/2014/main" id="{AE024CC0-91AA-4F3E-AF8A-8A0B90FA8628}"/>
                </a:ext>
              </a:extLst>
            </p:cNvPr>
            <p:cNvSpPr>
              <a:spLocks noChangeArrowheads="1"/>
            </p:cNvSpPr>
            <p:nvPr/>
          </p:nvSpPr>
          <p:spPr bwMode="auto">
            <a:xfrm>
              <a:off x="11912319" y="8315436"/>
              <a:ext cx="3793357" cy="2344566"/>
            </a:xfrm>
            <a:custGeom>
              <a:avLst/>
              <a:gdLst>
                <a:gd name="T0" fmla="*/ 0 w 5809"/>
                <a:gd name="T1" fmla="*/ 63 h 3590"/>
                <a:gd name="T2" fmla="*/ 0 w 5809"/>
                <a:gd name="T3" fmla="*/ 63 h 3590"/>
                <a:gd name="T4" fmla="*/ 709 w 5809"/>
                <a:gd name="T5" fmla="*/ 187 h 3590"/>
                <a:gd name="T6" fmla="*/ 709 w 5809"/>
                <a:gd name="T7" fmla="*/ 187 h 3590"/>
                <a:gd name="T8" fmla="*/ 4193 w 5809"/>
                <a:gd name="T9" fmla="*/ 1564 h 3590"/>
                <a:gd name="T10" fmla="*/ 5505 w 5809"/>
                <a:gd name="T11" fmla="*/ 873 h 3590"/>
                <a:gd name="T12" fmla="*/ 5505 w 5809"/>
                <a:gd name="T13" fmla="*/ 873 h 3590"/>
                <a:gd name="T14" fmla="*/ 4129 w 5809"/>
                <a:gd name="T15" fmla="*/ 3491 h 3590"/>
                <a:gd name="T16" fmla="*/ 4129 w 5809"/>
                <a:gd name="T17" fmla="*/ 3491 h 3590"/>
                <a:gd name="T18" fmla="*/ 1440 w 5809"/>
                <a:gd name="T19" fmla="*/ 2817 h 3590"/>
                <a:gd name="T20" fmla="*/ 1440 w 5809"/>
                <a:gd name="T21" fmla="*/ 2817 h 3590"/>
                <a:gd name="T22" fmla="*/ 0 w 5809"/>
                <a:gd name="T23" fmla="*/ 1982 h 3590"/>
                <a:gd name="T24" fmla="*/ 0 w 5809"/>
                <a:gd name="T25" fmla="*/ 63 h 3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09" h="3590">
                  <a:moveTo>
                    <a:pt x="0" y="63"/>
                  </a:moveTo>
                  <a:lnTo>
                    <a:pt x="0" y="63"/>
                  </a:lnTo>
                  <a:cubicBezTo>
                    <a:pt x="0" y="63"/>
                    <a:pt x="187" y="0"/>
                    <a:pt x="709" y="187"/>
                  </a:cubicBezTo>
                  <a:lnTo>
                    <a:pt x="709" y="187"/>
                  </a:lnTo>
                  <a:cubicBezTo>
                    <a:pt x="1230" y="376"/>
                    <a:pt x="4193" y="1564"/>
                    <a:pt x="4193" y="1564"/>
                  </a:cubicBezTo>
                  <a:lnTo>
                    <a:pt x="5505" y="873"/>
                  </a:lnTo>
                  <a:lnTo>
                    <a:pt x="5505" y="873"/>
                  </a:lnTo>
                  <a:cubicBezTo>
                    <a:pt x="5808" y="3249"/>
                    <a:pt x="4701" y="3285"/>
                    <a:pt x="4129" y="3491"/>
                  </a:cubicBezTo>
                  <a:lnTo>
                    <a:pt x="4129" y="3491"/>
                  </a:lnTo>
                  <a:cubicBezTo>
                    <a:pt x="3856" y="3589"/>
                    <a:pt x="1919" y="3004"/>
                    <a:pt x="1440" y="2817"/>
                  </a:cubicBezTo>
                  <a:lnTo>
                    <a:pt x="1440" y="2817"/>
                  </a:lnTo>
                  <a:cubicBezTo>
                    <a:pt x="960" y="2628"/>
                    <a:pt x="0" y="1982"/>
                    <a:pt x="0" y="1982"/>
                  </a:cubicBezTo>
                  <a:lnTo>
                    <a:pt x="0" y="63"/>
                  </a:lnTo>
                </a:path>
              </a:pathLst>
            </a:custGeom>
            <a:solidFill>
              <a:srgbClr val="494A4A"/>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32" name="Freeform 179">
              <a:extLst>
                <a:ext uri="{FF2B5EF4-FFF2-40B4-BE49-F238E27FC236}">
                  <a16:creationId xmlns:a16="http://schemas.microsoft.com/office/drawing/2014/main" id="{C24B607A-9062-49F9-9D33-DA4EC7B1F72F}"/>
                </a:ext>
              </a:extLst>
            </p:cNvPr>
            <p:cNvSpPr>
              <a:spLocks noChangeArrowheads="1"/>
            </p:cNvSpPr>
            <p:nvPr/>
          </p:nvSpPr>
          <p:spPr bwMode="auto">
            <a:xfrm>
              <a:off x="13173891" y="4838910"/>
              <a:ext cx="2494342" cy="4787063"/>
            </a:xfrm>
            <a:custGeom>
              <a:avLst/>
              <a:gdLst>
                <a:gd name="T0" fmla="*/ 2042 w 3817"/>
                <a:gd name="T1" fmla="*/ 348 h 7331"/>
                <a:gd name="T2" fmla="*/ 2042 w 3817"/>
                <a:gd name="T3" fmla="*/ 348 h 7331"/>
                <a:gd name="T4" fmla="*/ 169 w 3817"/>
                <a:gd name="T5" fmla="*/ 1603 h 7331"/>
                <a:gd name="T6" fmla="*/ 169 w 3817"/>
                <a:gd name="T7" fmla="*/ 1603 h 7331"/>
                <a:gd name="T8" fmla="*/ 97 w 3817"/>
                <a:gd name="T9" fmla="*/ 6642 h 7331"/>
                <a:gd name="T10" fmla="*/ 97 w 3817"/>
                <a:gd name="T11" fmla="*/ 6642 h 7331"/>
                <a:gd name="T12" fmla="*/ 335 w 3817"/>
                <a:gd name="T13" fmla="*/ 7007 h 7331"/>
                <a:gd name="T14" fmla="*/ 335 w 3817"/>
                <a:gd name="T15" fmla="*/ 7007 h 7331"/>
                <a:gd name="T16" fmla="*/ 1657 w 3817"/>
                <a:gd name="T17" fmla="*/ 7262 h 7331"/>
                <a:gd name="T18" fmla="*/ 1657 w 3817"/>
                <a:gd name="T19" fmla="*/ 7262 h 7331"/>
                <a:gd name="T20" fmla="*/ 3402 w 3817"/>
                <a:gd name="T21" fmla="*/ 6517 h 7331"/>
                <a:gd name="T22" fmla="*/ 3402 w 3817"/>
                <a:gd name="T23" fmla="*/ 6517 h 7331"/>
                <a:gd name="T24" fmla="*/ 3743 w 3817"/>
                <a:gd name="T25" fmla="*/ 5819 h 7331"/>
                <a:gd name="T26" fmla="*/ 3743 w 3817"/>
                <a:gd name="T27" fmla="*/ 5819 h 7331"/>
                <a:gd name="T28" fmla="*/ 3592 w 3817"/>
                <a:gd name="T29" fmla="*/ 1579 h 7331"/>
                <a:gd name="T30" fmla="*/ 3592 w 3817"/>
                <a:gd name="T31" fmla="*/ 1579 h 7331"/>
                <a:gd name="T32" fmla="*/ 2042 w 3817"/>
                <a:gd name="T33" fmla="*/ 348 h 7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17" h="7331">
                  <a:moveTo>
                    <a:pt x="2042" y="348"/>
                  </a:moveTo>
                  <a:lnTo>
                    <a:pt x="2042" y="348"/>
                  </a:lnTo>
                  <a:cubicBezTo>
                    <a:pt x="572" y="744"/>
                    <a:pt x="169" y="1603"/>
                    <a:pt x="169" y="1603"/>
                  </a:cubicBezTo>
                  <a:lnTo>
                    <a:pt x="169" y="1603"/>
                  </a:lnTo>
                  <a:cubicBezTo>
                    <a:pt x="0" y="3857"/>
                    <a:pt x="67" y="5375"/>
                    <a:pt x="97" y="6642"/>
                  </a:cubicBezTo>
                  <a:lnTo>
                    <a:pt x="97" y="6642"/>
                  </a:lnTo>
                  <a:cubicBezTo>
                    <a:pt x="101" y="6798"/>
                    <a:pt x="194" y="6940"/>
                    <a:pt x="335" y="7007"/>
                  </a:cubicBezTo>
                  <a:lnTo>
                    <a:pt x="335" y="7007"/>
                  </a:lnTo>
                  <a:cubicBezTo>
                    <a:pt x="606" y="7137"/>
                    <a:pt x="1095" y="7330"/>
                    <a:pt x="1657" y="7262"/>
                  </a:cubicBezTo>
                  <a:lnTo>
                    <a:pt x="1657" y="7262"/>
                  </a:lnTo>
                  <a:cubicBezTo>
                    <a:pt x="2579" y="7152"/>
                    <a:pt x="3218" y="6687"/>
                    <a:pt x="3402" y="6517"/>
                  </a:cubicBezTo>
                  <a:lnTo>
                    <a:pt x="3402" y="6517"/>
                  </a:lnTo>
                  <a:cubicBezTo>
                    <a:pt x="3506" y="6420"/>
                    <a:pt x="3733" y="6173"/>
                    <a:pt x="3743" y="5819"/>
                  </a:cubicBezTo>
                  <a:lnTo>
                    <a:pt x="3743" y="5819"/>
                  </a:lnTo>
                  <a:cubicBezTo>
                    <a:pt x="3765" y="5048"/>
                    <a:pt x="3816" y="3387"/>
                    <a:pt x="3592" y="1579"/>
                  </a:cubicBezTo>
                  <a:lnTo>
                    <a:pt x="3592" y="1579"/>
                  </a:lnTo>
                  <a:cubicBezTo>
                    <a:pt x="3592" y="1300"/>
                    <a:pt x="3334" y="0"/>
                    <a:pt x="2042" y="348"/>
                  </a:cubicBezTo>
                </a:path>
              </a:pathLst>
            </a:custGeom>
            <a:solidFill>
              <a:srgbClr val="15466D"/>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33" name="Freeform 180">
              <a:extLst>
                <a:ext uri="{FF2B5EF4-FFF2-40B4-BE49-F238E27FC236}">
                  <a16:creationId xmlns:a16="http://schemas.microsoft.com/office/drawing/2014/main" id="{430F6A17-96DE-4E76-AC94-760E8EB652E1}"/>
                </a:ext>
              </a:extLst>
            </p:cNvPr>
            <p:cNvSpPr>
              <a:spLocks noChangeArrowheads="1"/>
            </p:cNvSpPr>
            <p:nvPr/>
          </p:nvSpPr>
          <p:spPr bwMode="auto">
            <a:xfrm>
              <a:off x="13093242" y="5682838"/>
              <a:ext cx="1002345" cy="2039254"/>
            </a:xfrm>
            <a:custGeom>
              <a:avLst/>
              <a:gdLst>
                <a:gd name="T0" fmla="*/ 931 w 1533"/>
                <a:gd name="T1" fmla="*/ 68 h 3120"/>
                <a:gd name="T2" fmla="*/ 931 w 1533"/>
                <a:gd name="T3" fmla="*/ 68 h 3120"/>
                <a:gd name="T4" fmla="*/ 189 w 1533"/>
                <a:gd name="T5" fmla="*/ 381 h 3120"/>
                <a:gd name="T6" fmla="*/ 189 w 1533"/>
                <a:gd name="T7" fmla="*/ 381 h 3120"/>
                <a:gd name="T8" fmla="*/ 183 w 1533"/>
                <a:gd name="T9" fmla="*/ 565 h 3120"/>
                <a:gd name="T10" fmla="*/ 183 w 1533"/>
                <a:gd name="T11" fmla="*/ 3119 h 3120"/>
                <a:gd name="T12" fmla="*/ 183 w 1533"/>
                <a:gd name="T13" fmla="*/ 3119 h 3120"/>
                <a:gd name="T14" fmla="*/ 1347 w 1533"/>
                <a:gd name="T15" fmla="*/ 966 h 3120"/>
                <a:gd name="T16" fmla="*/ 1347 w 1533"/>
                <a:gd name="T17" fmla="*/ 966 h 3120"/>
                <a:gd name="T18" fmla="*/ 931 w 1533"/>
                <a:gd name="T19" fmla="*/ 68 h 3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3" h="3120">
                  <a:moveTo>
                    <a:pt x="931" y="68"/>
                  </a:moveTo>
                  <a:lnTo>
                    <a:pt x="931" y="68"/>
                  </a:lnTo>
                  <a:cubicBezTo>
                    <a:pt x="708" y="0"/>
                    <a:pt x="318" y="185"/>
                    <a:pt x="189" y="381"/>
                  </a:cubicBezTo>
                  <a:lnTo>
                    <a:pt x="189" y="381"/>
                  </a:lnTo>
                  <a:cubicBezTo>
                    <a:pt x="94" y="496"/>
                    <a:pt x="0" y="611"/>
                    <a:pt x="183" y="565"/>
                  </a:cubicBezTo>
                  <a:lnTo>
                    <a:pt x="183" y="3119"/>
                  </a:lnTo>
                  <a:lnTo>
                    <a:pt x="183" y="3119"/>
                  </a:lnTo>
                  <a:cubicBezTo>
                    <a:pt x="613" y="2579"/>
                    <a:pt x="998" y="1619"/>
                    <a:pt x="1347" y="966"/>
                  </a:cubicBezTo>
                  <a:lnTo>
                    <a:pt x="1347" y="966"/>
                  </a:lnTo>
                  <a:cubicBezTo>
                    <a:pt x="1532" y="621"/>
                    <a:pt x="1306" y="181"/>
                    <a:pt x="931" y="68"/>
                  </a:cubicBezTo>
                </a:path>
              </a:pathLst>
            </a:custGeom>
            <a:solidFill>
              <a:srgbClr val="15466D">
                <a:lumMod val="7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34" name="Freeform 181">
              <a:extLst>
                <a:ext uri="{FF2B5EF4-FFF2-40B4-BE49-F238E27FC236}">
                  <a16:creationId xmlns:a16="http://schemas.microsoft.com/office/drawing/2014/main" id="{7FF4E800-B5B7-47A1-A59A-9462D87F896D}"/>
                </a:ext>
              </a:extLst>
            </p:cNvPr>
            <p:cNvSpPr>
              <a:spLocks noChangeArrowheads="1"/>
            </p:cNvSpPr>
            <p:nvPr/>
          </p:nvSpPr>
          <p:spPr bwMode="auto">
            <a:xfrm>
              <a:off x="10696830" y="6788875"/>
              <a:ext cx="1575525" cy="1229888"/>
            </a:xfrm>
            <a:custGeom>
              <a:avLst/>
              <a:gdLst>
                <a:gd name="T0" fmla="*/ 2411 w 2412"/>
                <a:gd name="T1" fmla="*/ 1132 h 1884"/>
                <a:gd name="T2" fmla="*/ 2411 w 2412"/>
                <a:gd name="T3" fmla="*/ 1132 h 1884"/>
                <a:gd name="T4" fmla="*/ 213 w 2412"/>
                <a:gd name="T5" fmla="*/ 0 h 1884"/>
                <a:gd name="T6" fmla="*/ 0 w 2412"/>
                <a:gd name="T7" fmla="*/ 326 h 1884"/>
                <a:gd name="T8" fmla="*/ 0 w 2412"/>
                <a:gd name="T9" fmla="*/ 326 h 1884"/>
                <a:gd name="T10" fmla="*/ 2284 w 2412"/>
                <a:gd name="T11" fmla="*/ 1883 h 1884"/>
                <a:gd name="T12" fmla="*/ 2411 w 2412"/>
                <a:gd name="T13" fmla="*/ 1132 h 1884"/>
              </a:gdLst>
              <a:ahLst/>
              <a:cxnLst>
                <a:cxn ang="0">
                  <a:pos x="T0" y="T1"/>
                </a:cxn>
                <a:cxn ang="0">
                  <a:pos x="T2" y="T3"/>
                </a:cxn>
                <a:cxn ang="0">
                  <a:pos x="T4" y="T5"/>
                </a:cxn>
                <a:cxn ang="0">
                  <a:pos x="T6" y="T7"/>
                </a:cxn>
                <a:cxn ang="0">
                  <a:pos x="T8" y="T9"/>
                </a:cxn>
                <a:cxn ang="0">
                  <a:pos x="T10" y="T11"/>
                </a:cxn>
                <a:cxn ang="0">
                  <a:pos x="T12" y="T13"/>
                </a:cxn>
              </a:cxnLst>
              <a:rect l="0" t="0" r="r" b="b"/>
              <a:pathLst>
                <a:path w="2412" h="1884">
                  <a:moveTo>
                    <a:pt x="2411" y="1132"/>
                  </a:moveTo>
                  <a:lnTo>
                    <a:pt x="2411" y="1132"/>
                  </a:lnTo>
                  <a:cubicBezTo>
                    <a:pt x="2411" y="1132"/>
                    <a:pt x="504" y="278"/>
                    <a:pt x="213" y="0"/>
                  </a:cubicBezTo>
                  <a:lnTo>
                    <a:pt x="0" y="326"/>
                  </a:lnTo>
                  <a:lnTo>
                    <a:pt x="0" y="326"/>
                  </a:lnTo>
                  <a:cubicBezTo>
                    <a:pt x="0" y="326"/>
                    <a:pt x="862" y="1464"/>
                    <a:pt x="2284" y="1883"/>
                  </a:cubicBezTo>
                  <a:lnTo>
                    <a:pt x="2411" y="1132"/>
                  </a:lnTo>
                </a:path>
              </a:pathLst>
            </a:custGeom>
            <a:solidFill>
              <a:srgbClr val="FCE3C3"/>
            </a:solidFill>
            <a:ln>
              <a:noFill/>
            </a:ln>
            <a:effectLst/>
            <a:extLst>
              <a:ext uri="{91240B29-F687-4F45-9708-019B960494DF}">
                <a14:hiddenLine xmlns:a14="http://schemas.microsoft.com/office/drawing/2010/main" w="9525" cap="flat">
                  <a:solidFill>
                    <a:srgbClr val="263364"/>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35" name="Freeform 182">
              <a:extLst>
                <a:ext uri="{FF2B5EF4-FFF2-40B4-BE49-F238E27FC236}">
                  <a16:creationId xmlns:a16="http://schemas.microsoft.com/office/drawing/2014/main" id="{7CEA5B65-0EFA-4C39-B003-F7D59C6EE1B5}"/>
                </a:ext>
              </a:extLst>
            </p:cNvPr>
            <p:cNvSpPr>
              <a:spLocks noChangeArrowheads="1"/>
            </p:cNvSpPr>
            <p:nvPr/>
          </p:nvSpPr>
          <p:spPr bwMode="auto">
            <a:xfrm>
              <a:off x="10751555" y="6872403"/>
              <a:ext cx="1670575" cy="1241411"/>
            </a:xfrm>
            <a:custGeom>
              <a:avLst/>
              <a:gdLst>
                <a:gd name="T0" fmla="*/ 2558 w 2559"/>
                <a:gd name="T1" fmla="*/ 301 h 1901"/>
                <a:gd name="T2" fmla="*/ 2558 w 2559"/>
                <a:gd name="T3" fmla="*/ 301 h 1901"/>
                <a:gd name="T4" fmla="*/ 2115 w 2559"/>
                <a:gd name="T5" fmla="*/ 649 h 1901"/>
                <a:gd name="T6" fmla="*/ 2115 w 2559"/>
                <a:gd name="T7" fmla="*/ 649 h 1901"/>
                <a:gd name="T8" fmla="*/ 367 w 2559"/>
                <a:gd name="T9" fmla="*/ 0 h 1901"/>
                <a:gd name="T10" fmla="*/ 367 w 2559"/>
                <a:gd name="T11" fmla="*/ 0 h 1901"/>
                <a:gd name="T12" fmla="*/ 23 w 2559"/>
                <a:gd name="T13" fmla="*/ 356 h 1901"/>
                <a:gd name="T14" fmla="*/ 23 w 2559"/>
                <a:gd name="T15" fmla="*/ 356 h 1901"/>
                <a:gd name="T16" fmla="*/ 70 w 2559"/>
                <a:gd name="T17" fmla="*/ 550 h 1901"/>
                <a:gd name="T18" fmla="*/ 70 w 2559"/>
                <a:gd name="T19" fmla="*/ 550 h 1901"/>
                <a:gd name="T20" fmla="*/ 2360 w 2559"/>
                <a:gd name="T21" fmla="*/ 1900 h 1901"/>
                <a:gd name="T22" fmla="*/ 2558 w 2559"/>
                <a:gd name="T23" fmla="*/ 301 h 1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59" h="1901">
                  <a:moveTo>
                    <a:pt x="2558" y="301"/>
                  </a:moveTo>
                  <a:lnTo>
                    <a:pt x="2558" y="301"/>
                  </a:lnTo>
                  <a:cubicBezTo>
                    <a:pt x="2472" y="646"/>
                    <a:pt x="2320" y="733"/>
                    <a:pt x="2115" y="649"/>
                  </a:cubicBezTo>
                  <a:lnTo>
                    <a:pt x="2115" y="649"/>
                  </a:lnTo>
                  <a:cubicBezTo>
                    <a:pt x="1553" y="420"/>
                    <a:pt x="667" y="200"/>
                    <a:pt x="367" y="0"/>
                  </a:cubicBezTo>
                  <a:lnTo>
                    <a:pt x="367" y="0"/>
                  </a:lnTo>
                  <a:cubicBezTo>
                    <a:pt x="202" y="82"/>
                    <a:pt x="71" y="210"/>
                    <a:pt x="23" y="356"/>
                  </a:cubicBezTo>
                  <a:lnTo>
                    <a:pt x="23" y="356"/>
                  </a:lnTo>
                  <a:cubicBezTo>
                    <a:pt x="0" y="424"/>
                    <a:pt x="20" y="499"/>
                    <a:pt x="70" y="550"/>
                  </a:cubicBezTo>
                  <a:lnTo>
                    <a:pt x="70" y="550"/>
                  </a:lnTo>
                  <a:cubicBezTo>
                    <a:pt x="328" y="812"/>
                    <a:pt x="1285" y="1715"/>
                    <a:pt x="2360" y="1900"/>
                  </a:cubicBezTo>
                  <a:lnTo>
                    <a:pt x="2558" y="301"/>
                  </a:lnTo>
                </a:path>
              </a:pathLst>
            </a:custGeom>
            <a:solidFill>
              <a:srgbClr val="15466D"/>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36" name="Freeform 183">
              <a:extLst>
                <a:ext uri="{FF2B5EF4-FFF2-40B4-BE49-F238E27FC236}">
                  <a16:creationId xmlns:a16="http://schemas.microsoft.com/office/drawing/2014/main" id="{39926A86-AFB5-4996-9C84-A77135B25D54}"/>
                </a:ext>
              </a:extLst>
            </p:cNvPr>
            <p:cNvSpPr>
              <a:spLocks noChangeArrowheads="1"/>
            </p:cNvSpPr>
            <p:nvPr/>
          </p:nvSpPr>
          <p:spPr bwMode="auto">
            <a:xfrm>
              <a:off x="12145621" y="5682839"/>
              <a:ext cx="1949966" cy="2482821"/>
            </a:xfrm>
            <a:custGeom>
              <a:avLst/>
              <a:gdLst>
                <a:gd name="T0" fmla="*/ 254 w 2984"/>
                <a:gd name="T1" fmla="*/ 2547 h 3803"/>
                <a:gd name="T2" fmla="*/ 254 w 2984"/>
                <a:gd name="T3" fmla="*/ 2547 h 3803"/>
                <a:gd name="T4" fmla="*/ 1640 w 2984"/>
                <a:gd name="T5" fmla="*/ 381 h 3803"/>
                <a:gd name="T6" fmla="*/ 1640 w 2984"/>
                <a:gd name="T7" fmla="*/ 381 h 3803"/>
                <a:gd name="T8" fmla="*/ 2382 w 2984"/>
                <a:gd name="T9" fmla="*/ 68 h 3803"/>
                <a:gd name="T10" fmla="*/ 2382 w 2984"/>
                <a:gd name="T11" fmla="*/ 68 h 3803"/>
                <a:gd name="T12" fmla="*/ 2798 w 2984"/>
                <a:gd name="T13" fmla="*/ 966 h 3803"/>
                <a:gd name="T14" fmla="*/ 2798 w 2984"/>
                <a:gd name="T15" fmla="*/ 966 h 3803"/>
                <a:gd name="T16" fmla="*/ 0 w 2984"/>
                <a:gd name="T17" fmla="*/ 3802 h 3803"/>
                <a:gd name="T18" fmla="*/ 0 w 2984"/>
                <a:gd name="T19" fmla="*/ 3802 h 3803"/>
                <a:gd name="T20" fmla="*/ 254 w 2984"/>
                <a:gd name="T21" fmla="*/ 2547 h 3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84" h="3803">
                  <a:moveTo>
                    <a:pt x="254" y="2547"/>
                  </a:moveTo>
                  <a:lnTo>
                    <a:pt x="254" y="2547"/>
                  </a:lnTo>
                  <a:cubicBezTo>
                    <a:pt x="444" y="1919"/>
                    <a:pt x="1014" y="1136"/>
                    <a:pt x="1640" y="381"/>
                  </a:cubicBezTo>
                  <a:lnTo>
                    <a:pt x="1640" y="381"/>
                  </a:lnTo>
                  <a:cubicBezTo>
                    <a:pt x="1769" y="185"/>
                    <a:pt x="2159" y="0"/>
                    <a:pt x="2382" y="68"/>
                  </a:cubicBezTo>
                  <a:lnTo>
                    <a:pt x="2382" y="68"/>
                  </a:lnTo>
                  <a:cubicBezTo>
                    <a:pt x="2757" y="181"/>
                    <a:pt x="2983" y="621"/>
                    <a:pt x="2798" y="966"/>
                  </a:cubicBezTo>
                  <a:lnTo>
                    <a:pt x="2798" y="966"/>
                  </a:lnTo>
                  <a:cubicBezTo>
                    <a:pt x="2302" y="1891"/>
                    <a:pt x="1452" y="3257"/>
                    <a:pt x="0" y="3802"/>
                  </a:cubicBezTo>
                  <a:lnTo>
                    <a:pt x="0" y="3802"/>
                  </a:lnTo>
                  <a:cubicBezTo>
                    <a:pt x="0" y="3802"/>
                    <a:pt x="168" y="2706"/>
                    <a:pt x="254" y="2547"/>
                  </a:cubicBezTo>
                </a:path>
              </a:pathLst>
            </a:custGeom>
            <a:solidFill>
              <a:srgbClr val="15466D"/>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37" name="Freeform 184">
              <a:extLst>
                <a:ext uri="{FF2B5EF4-FFF2-40B4-BE49-F238E27FC236}">
                  <a16:creationId xmlns:a16="http://schemas.microsoft.com/office/drawing/2014/main" id="{C4A6D53A-7878-4295-9E09-F83C36E78E5E}"/>
                </a:ext>
              </a:extLst>
            </p:cNvPr>
            <p:cNvSpPr>
              <a:spLocks noChangeArrowheads="1"/>
            </p:cNvSpPr>
            <p:nvPr/>
          </p:nvSpPr>
          <p:spPr bwMode="auto">
            <a:xfrm>
              <a:off x="10273426" y="6417315"/>
              <a:ext cx="665351" cy="607745"/>
            </a:xfrm>
            <a:custGeom>
              <a:avLst/>
              <a:gdLst>
                <a:gd name="T0" fmla="*/ 954 w 1017"/>
                <a:gd name="T1" fmla="*/ 662 h 929"/>
                <a:gd name="T2" fmla="*/ 954 w 1017"/>
                <a:gd name="T3" fmla="*/ 662 h 929"/>
                <a:gd name="T4" fmla="*/ 976 w 1017"/>
                <a:gd name="T5" fmla="*/ 236 h 929"/>
                <a:gd name="T6" fmla="*/ 976 w 1017"/>
                <a:gd name="T7" fmla="*/ 236 h 929"/>
                <a:gd name="T8" fmla="*/ 807 w 1017"/>
                <a:gd name="T9" fmla="*/ 223 h 929"/>
                <a:gd name="T10" fmla="*/ 807 w 1017"/>
                <a:gd name="T11" fmla="*/ 223 h 929"/>
                <a:gd name="T12" fmla="*/ 485 w 1017"/>
                <a:gd name="T13" fmla="*/ 19 h 929"/>
                <a:gd name="T14" fmla="*/ 485 w 1017"/>
                <a:gd name="T15" fmla="*/ 19 h 929"/>
                <a:gd name="T16" fmla="*/ 305 w 1017"/>
                <a:gd name="T17" fmla="*/ 108 h 929"/>
                <a:gd name="T18" fmla="*/ 305 w 1017"/>
                <a:gd name="T19" fmla="*/ 108 h 929"/>
                <a:gd name="T20" fmla="*/ 134 w 1017"/>
                <a:gd name="T21" fmla="*/ 293 h 929"/>
                <a:gd name="T22" fmla="*/ 134 w 1017"/>
                <a:gd name="T23" fmla="*/ 293 h 929"/>
                <a:gd name="T24" fmla="*/ 31 w 1017"/>
                <a:gd name="T25" fmla="*/ 418 h 929"/>
                <a:gd name="T26" fmla="*/ 31 w 1017"/>
                <a:gd name="T27" fmla="*/ 418 h 929"/>
                <a:gd name="T28" fmla="*/ 31 w 1017"/>
                <a:gd name="T29" fmla="*/ 550 h 929"/>
                <a:gd name="T30" fmla="*/ 31 w 1017"/>
                <a:gd name="T31" fmla="*/ 550 h 929"/>
                <a:gd name="T32" fmla="*/ 37 w 1017"/>
                <a:gd name="T33" fmla="*/ 669 h 929"/>
                <a:gd name="T34" fmla="*/ 37 w 1017"/>
                <a:gd name="T35" fmla="*/ 669 h 929"/>
                <a:gd name="T36" fmla="*/ 674 w 1017"/>
                <a:gd name="T37" fmla="*/ 919 h 929"/>
                <a:gd name="T38" fmla="*/ 674 w 1017"/>
                <a:gd name="T39" fmla="*/ 919 h 929"/>
                <a:gd name="T40" fmla="*/ 954 w 1017"/>
                <a:gd name="T41" fmla="*/ 662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7" h="929">
                  <a:moveTo>
                    <a:pt x="954" y="662"/>
                  </a:moveTo>
                  <a:lnTo>
                    <a:pt x="954" y="662"/>
                  </a:lnTo>
                  <a:cubicBezTo>
                    <a:pt x="954" y="662"/>
                    <a:pt x="1016" y="334"/>
                    <a:pt x="976" y="236"/>
                  </a:cubicBezTo>
                  <a:lnTo>
                    <a:pt x="976" y="236"/>
                  </a:lnTo>
                  <a:cubicBezTo>
                    <a:pt x="963" y="206"/>
                    <a:pt x="939" y="144"/>
                    <a:pt x="807" y="223"/>
                  </a:cubicBezTo>
                  <a:lnTo>
                    <a:pt x="807" y="223"/>
                  </a:lnTo>
                  <a:cubicBezTo>
                    <a:pt x="777" y="241"/>
                    <a:pt x="774" y="157"/>
                    <a:pt x="485" y="19"/>
                  </a:cubicBezTo>
                  <a:lnTo>
                    <a:pt x="485" y="19"/>
                  </a:lnTo>
                  <a:cubicBezTo>
                    <a:pt x="447" y="0"/>
                    <a:pt x="313" y="23"/>
                    <a:pt x="305" y="108"/>
                  </a:cubicBezTo>
                  <a:lnTo>
                    <a:pt x="305" y="108"/>
                  </a:lnTo>
                  <a:cubicBezTo>
                    <a:pt x="296" y="193"/>
                    <a:pt x="145" y="216"/>
                    <a:pt x="134" y="293"/>
                  </a:cubicBezTo>
                  <a:lnTo>
                    <a:pt x="134" y="293"/>
                  </a:lnTo>
                  <a:cubicBezTo>
                    <a:pt x="125" y="362"/>
                    <a:pt x="77" y="368"/>
                    <a:pt x="31" y="418"/>
                  </a:cubicBezTo>
                  <a:lnTo>
                    <a:pt x="31" y="418"/>
                  </a:lnTo>
                  <a:cubicBezTo>
                    <a:pt x="0" y="452"/>
                    <a:pt x="47" y="516"/>
                    <a:pt x="31" y="550"/>
                  </a:cubicBezTo>
                  <a:lnTo>
                    <a:pt x="31" y="550"/>
                  </a:lnTo>
                  <a:cubicBezTo>
                    <a:pt x="16" y="581"/>
                    <a:pt x="23" y="648"/>
                    <a:pt x="37" y="669"/>
                  </a:cubicBezTo>
                  <a:lnTo>
                    <a:pt x="37" y="669"/>
                  </a:lnTo>
                  <a:cubicBezTo>
                    <a:pt x="88" y="754"/>
                    <a:pt x="436" y="928"/>
                    <a:pt x="674" y="919"/>
                  </a:cubicBezTo>
                  <a:lnTo>
                    <a:pt x="674" y="919"/>
                  </a:lnTo>
                  <a:cubicBezTo>
                    <a:pt x="912" y="910"/>
                    <a:pt x="954" y="662"/>
                    <a:pt x="954" y="662"/>
                  </a:cubicBezTo>
                </a:path>
              </a:pathLst>
            </a:custGeom>
            <a:solidFill>
              <a:srgbClr val="FCE3C3"/>
            </a:solidFill>
            <a:ln>
              <a:noFill/>
            </a:ln>
            <a:effectLst/>
            <a:extLst>
              <a:ext uri="{91240B29-F687-4F45-9708-019B960494DF}">
                <a14:hiddenLine xmlns:a14="http://schemas.microsoft.com/office/drawing/2010/main" w="9525" cap="flat">
                  <a:solidFill>
                    <a:srgbClr val="263364"/>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38" name="Freeform 185">
              <a:extLst>
                <a:ext uri="{FF2B5EF4-FFF2-40B4-BE49-F238E27FC236}">
                  <a16:creationId xmlns:a16="http://schemas.microsoft.com/office/drawing/2014/main" id="{DEA96AB9-B77D-4156-A291-D6226239ED0A}"/>
                </a:ext>
              </a:extLst>
            </p:cNvPr>
            <p:cNvSpPr>
              <a:spLocks noChangeArrowheads="1"/>
            </p:cNvSpPr>
            <p:nvPr/>
          </p:nvSpPr>
          <p:spPr bwMode="auto">
            <a:xfrm>
              <a:off x="13738430" y="6198413"/>
              <a:ext cx="2629715" cy="4582562"/>
            </a:xfrm>
            <a:custGeom>
              <a:avLst/>
              <a:gdLst>
                <a:gd name="T0" fmla="*/ 3453 w 4025"/>
                <a:gd name="T1" fmla="*/ 2055 h 7014"/>
                <a:gd name="T2" fmla="*/ 3453 w 4025"/>
                <a:gd name="T3" fmla="*/ 2055 h 7014"/>
                <a:gd name="T4" fmla="*/ 3271 w 4025"/>
                <a:gd name="T5" fmla="*/ 4628 h 7014"/>
                <a:gd name="T6" fmla="*/ 3271 w 4025"/>
                <a:gd name="T7" fmla="*/ 4628 h 7014"/>
                <a:gd name="T8" fmla="*/ 1924 w 4025"/>
                <a:gd name="T9" fmla="*/ 5611 h 7014"/>
                <a:gd name="T10" fmla="*/ 1924 w 4025"/>
                <a:gd name="T11" fmla="*/ 5611 h 7014"/>
                <a:gd name="T12" fmla="*/ 1228 w 4025"/>
                <a:gd name="T13" fmla="*/ 4945 h 7014"/>
                <a:gd name="T14" fmla="*/ 1228 w 4025"/>
                <a:gd name="T15" fmla="*/ 4945 h 7014"/>
                <a:gd name="T16" fmla="*/ 1168 w 4025"/>
                <a:gd name="T17" fmla="*/ 2922 h 7014"/>
                <a:gd name="T18" fmla="*/ 1168 w 4025"/>
                <a:gd name="T19" fmla="*/ 2922 h 7014"/>
                <a:gd name="T20" fmla="*/ 1600 w 4025"/>
                <a:gd name="T21" fmla="*/ 1627 h 7014"/>
                <a:gd name="T22" fmla="*/ 1600 w 4025"/>
                <a:gd name="T23" fmla="*/ 1627 h 7014"/>
                <a:gd name="T24" fmla="*/ 3094 w 4025"/>
                <a:gd name="T25" fmla="*/ 1011 h 7014"/>
                <a:gd name="T26" fmla="*/ 3094 w 4025"/>
                <a:gd name="T27" fmla="*/ 1011 h 7014"/>
                <a:gd name="T28" fmla="*/ 3453 w 4025"/>
                <a:gd name="T29" fmla="*/ 2055 h 7014"/>
                <a:gd name="T30" fmla="*/ 3401 w 4025"/>
                <a:gd name="T31" fmla="*/ 174 h 7014"/>
                <a:gd name="T32" fmla="*/ 3401 w 4025"/>
                <a:gd name="T33" fmla="*/ 174 h 7014"/>
                <a:gd name="T34" fmla="*/ 1220 w 4025"/>
                <a:gd name="T35" fmla="*/ 1074 h 7014"/>
                <a:gd name="T36" fmla="*/ 1220 w 4025"/>
                <a:gd name="T37" fmla="*/ 1074 h 7014"/>
                <a:gd name="T38" fmla="*/ 590 w 4025"/>
                <a:gd name="T39" fmla="*/ 2965 h 7014"/>
                <a:gd name="T40" fmla="*/ 590 w 4025"/>
                <a:gd name="T41" fmla="*/ 2965 h 7014"/>
                <a:gd name="T42" fmla="*/ 623 w 4025"/>
                <a:gd name="T43" fmla="*/ 5641 h 7014"/>
                <a:gd name="T44" fmla="*/ 623 w 4025"/>
                <a:gd name="T45" fmla="*/ 5641 h 7014"/>
                <a:gd name="T46" fmla="*/ 0 w 4025"/>
                <a:gd name="T47" fmla="*/ 6372 h 7014"/>
                <a:gd name="T48" fmla="*/ 0 w 4025"/>
                <a:gd name="T49" fmla="*/ 6372 h 7014"/>
                <a:gd name="T50" fmla="*/ 1803 w 4025"/>
                <a:gd name="T51" fmla="*/ 6837 h 7014"/>
                <a:gd name="T52" fmla="*/ 1803 w 4025"/>
                <a:gd name="T53" fmla="*/ 6837 h 7014"/>
                <a:gd name="T54" fmla="*/ 3571 w 4025"/>
                <a:gd name="T55" fmla="*/ 5386 h 7014"/>
                <a:gd name="T56" fmla="*/ 3571 w 4025"/>
                <a:gd name="T57" fmla="*/ 5386 h 7014"/>
                <a:gd name="T58" fmla="*/ 3938 w 4025"/>
                <a:gd name="T59" fmla="*/ 1991 h 7014"/>
                <a:gd name="T60" fmla="*/ 3938 w 4025"/>
                <a:gd name="T61" fmla="*/ 1991 h 7014"/>
                <a:gd name="T62" fmla="*/ 3401 w 4025"/>
                <a:gd name="T63" fmla="*/ 174 h 7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25" h="7014">
                  <a:moveTo>
                    <a:pt x="3453" y="2055"/>
                  </a:moveTo>
                  <a:lnTo>
                    <a:pt x="3453" y="2055"/>
                  </a:lnTo>
                  <a:cubicBezTo>
                    <a:pt x="3390" y="2741"/>
                    <a:pt x="3332" y="4326"/>
                    <a:pt x="3271" y="4628"/>
                  </a:cubicBezTo>
                  <a:lnTo>
                    <a:pt x="3271" y="4628"/>
                  </a:lnTo>
                  <a:cubicBezTo>
                    <a:pt x="3203" y="4970"/>
                    <a:pt x="2413" y="5315"/>
                    <a:pt x="1924" y="5611"/>
                  </a:cubicBezTo>
                  <a:lnTo>
                    <a:pt x="1924" y="5611"/>
                  </a:lnTo>
                  <a:cubicBezTo>
                    <a:pt x="1289" y="5997"/>
                    <a:pt x="1242" y="5377"/>
                    <a:pt x="1228" y="4945"/>
                  </a:cubicBezTo>
                  <a:lnTo>
                    <a:pt x="1228" y="4945"/>
                  </a:lnTo>
                  <a:cubicBezTo>
                    <a:pt x="1215" y="4514"/>
                    <a:pt x="1210" y="3450"/>
                    <a:pt x="1168" y="2922"/>
                  </a:cubicBezTo>
                  <a:lnTo>
                    <a:pt x="1168" y="2922"/>
                  </a:lnTo>
                  <a:cubicBezTo>
                    <a:pt x="1127" y="2395"/>
                    <a:pt x="1148" y="1975"/>
                    <a:pt x="1600" y="1627"/>
                  </a:cubicBezTo>
                  <a:lnTo>
                    <a:pt x="1600" y="1627"/>
                  </a:lnTo>
                  <a:cubicBezTo>
                    <a:pt x="2248" y="1131"/>
                    <a:pt x="2854" y="893"/>
                    <a:pt x="3094" y="1011"/>
                  </a:cubicBezTo>
                  <a:lnTo>
                    <a:pt x="3094" y="1011"/>
                  </a:lnTo>
                  <a:cubicBezTo>
                    <a:pt x="3411" y="1168"/>
                    <a:pt x="3512" y="1401"/>
                    <a:pt x="3453" y="2055"/>
                  </a:cubicBezTo>
                  <a:close/>
                  <a:moveTo>
                    <a:pt x="3401" y="174"/>
                  </a:moveTo>
                  <a:lnTo>
                    <a:pt x="3401" y="174"/>
                  </a:lnTo>
                  <a:cubicBezTo>
                    <a:pt x="3051" y="0"/>
                    <a:pt x="2166" y="349"/>
                    <a:pt x="1220" y="1074"/>
                  </a:cubicBezTo>
                  <a:lnTo>
                    <a:pt x="1220" y="1074"/>
                  </a:lnTo>
                  <a:cubicBezTo>
                    <a:pt x="559" y="1580"/>
                    <a:pt x="530" y="2195"/>
                    <a:pt x="590" y="2965"/>
                  </a:cubicBezTo>
                  <a:lnTo>
                    <a:pt x="590" y="2965"/>
                  </a:lnTo>
                  <a:cubicBezTo>
                    <a:pt x="650" y="3735"/>
                    <a:pt x="614" y="5011"/>
                    <a:pt x="623" y="5641"/>
                  </a:cubicBezTo>
                  <a:lnTo>
                    <a:pt x="623" y="5641"/>
                  </a:lnTo>
                  <a:cubicBezTo>
                    <a:pt x="634" y="6429"/>
                    <a:pt x="0" y="6372"/>
                    <a:pt x="0" y="6372"/>
                  </a:cubicBezTo>
                  <a:lnTo>
                    <a:pt x="0" y="6372"/>
                  </a:lnTo>
                  <a:cubicBezTo>
                    <a:pt x="571" y="6963"/>
                    <a:pt x="1377" y="7013"/>
                    <a:pt x="1803" y="6837"/>
                  </a:cubicBezTo>
                  <a:lnTo>
                    <a:pt x="1803" y="6837"/>
                  </a:lnTo>
                  <a:cubicBezTo>
                    <a:pt x="2575" y="6519"/>
                    <a:pt x="3471" y="5887"/>
                    <a:pt x="3571" y="5386"/>
                  </a:cubicBezTo>
                  <a:lnTo>
                    <a:pt x="3571" y="5386"/>
                  </a:lnTo>
                  <a:cubicBezTo>
                    <a:pt x="3659" y="4946"/>
                    <a:pt x="3847" y="2993"/>
                    <a:pt x="3938" y="1991"/>
                  </a:cubicBezTo>
                  <a:lnTo>
                    <a:pt x="3938" y="1991"/>
                  </a:lnTo>
                  <a:cubicBezTo>
                    <a:pt x="4024" y="1036"/>
                    <a:pt x="3864" y="405"/>
                    <a:pt x="3401" y="174"/>
                  </a:cubicBezTo>
                  <a:close/>
                </a:path>
              </a:pathLst>
            </a:custGeom>
            <a:solidFill>
              <a:srgbClr val="717171">
                <a:lumMod val="9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39" name="Freeform 186">
              <a:extLst>
                <a:ext uri="{FF2B5EF4-FFF2-40B4-BE49-F238E27FC236}">
                  <a16:creationId xmlns:a16="http://schemas.microsoft.com/office/drawing/2014/main" id="{FB97AC6B-BD50-44C0-95FD-A7A3CD425FF3}"/>
                </a:ext>
              </a:extLst>
            </p:cNvPr>
            <p:cNvSpPr>
              <a:spLocks noChangeArrowheads="1"/>
            </p:cNvSpPr>
            <p:nvPr/>
          </p:nvSpPr>
          <p:spPr bwMode="auto">
            <a:xfrm>
              <a:off x="14481547" y="6541169"/>
              <a:ext cx="1690737" cy="3666624"/>
            </a:xfrm>
            <a:custGeom>
              <a:avLst/>
              <a:gdLst>
                <a:gd name="T0" fmla="*/ 2588 w 2589"/>
                <a:gd name="T1" fmla="*/ 4615 h 5615"/>
                <a:gd name="T2" fmla="*/ 0 w 2589"/>
                <a:gd name="T3" fmla="*/ 5614 h 5615"/>
                <a:gd name="T4" fmla="*/ 0 w 2589"/>
                <a:gd name="T5" fmla="*/ 998 h 5615"/>
                <a:gd name="T6" fmla="*/ 2588 w 2589"/>
                <a:gd name="T7" fmla="*/ 0 h 5615"/>
                <a:gd name="T8" fmla="*/ 2588 w 2589"/>
                <a:gd name="T9" fmla="*/ 4615 h 5615"/>
              </a:gdLst>
              <a:ahLst/>
              <a:cxnLst>
                <a:cxn ang="0">
                  <a:pos x="T0" y="T1"/>
                </a:cxn>
                <a:cxn ang="0">
                  <a:pos x="T2" y="T3"/>
                </a:cxn>
                <a:cxn ang="0">
                  <a:pos x="T4" y="T5"/>
                </a:cxn>
                <a:cxn ang="0">
                  <a:pos x="T6" y="T7"/>
                </a:cxn>
                <a:cxn ang="0">
                  <a:pos x="T8" y="T9"/>
                </a:cxn>
              </a:cxnLst>
              <a:rect l="0" t="0" r="r" b="b"/>
              <a:pathLst>
                <a:path w="2589" h="5615">
                  <a:moveTo>
                    <a:pt x="2588" y="4615"/>
                  </a:moveTo>
                  <a:lnTo>
                    <a:pt x="0" y="5614"/>
                  </a:lnTo>
                  <a:lnTo>
                    <a:pt x="0" y="998"/>
                  </a:lnTo>
                  <a:lnTo>
                    <a:pt x="2588" y="0"/>
                  </a:lnTo>
                  <a:lnTo>
                    <a:pt x="2588" y="4615"/>
                  </a:lnTo>
                </a:path>
              </a:pathLst>
            </a:custGeom>
            <a:solidFill>
              <a:srgbClr val="FFFFFF">
                <a:lumMod val="8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40" name="Freeform 187">
              <a:extLst>
                <a:ext uri="{FF2B5EF4-FFF2-40B4-BE49-F238E27FC236}">
                  <a16:creationId xmlns:a16="http://schemas.microsoft.com/office/drawing/2014/main" id="{4A5DADA3-CF7A-4039-9CDA-238897002027}"/>
                </a:ext>
              </a:extLst>
            </p:cNvPr>
            <p:cNvSpPr>
              <a:spLocks noChangeArrowheads="1"/>
            </p:cNvSpPr>
            <p:nvPr/>
          </p:nvSpPr>
          <p:spPr bwMode="auto">
            <a:xfrm>
              <a:off x="12929064" y="11218780"/>
              <a:ext cx="2635478" cy="1385425"/>
            </a:xfrm>
            <a:custGeom>
              <a:avLst/>
              <a:gdLst>
                <a:gd name="T0" fmla="*/ 3967 w 4034"/>
                <a:gd name="T1" fmla="*/ 1755 h 2120"/>
                <a:gd name="T2" fmla="*/ 2983 w 4034"/>
                <a:gd name="T3" fmla="*/ 1014 h 2120"/>
                <a:gd name="T4" fmla="*/ 2983 w 4034"/>
                <a:gd name="T5" fmla="*/ 1014 h 2120"/>
                <a:gd name="T6" fmla="*/ 2997 w 4034"/>
                <a:gd name="T7" fmla="*/ 658 h 2120"/>
                <a:gd name="T8" fmla="*/ 3834 w 4034"/>
                <a:gd name="T9" fmla="*/ 132 h 2120"/>
                <a:gd name="T10" fmla="*/ 3834 w 4034"/>
                <a:gd name="T11" fmla="*/ 132 h 2120"/>
                <a:gd name="T12" fmla="*/ 3644 w 4034"/>
                <a:gd name="T13" fmla="*/ 12 h 2120"/>
                <a:gd name="T14" fmla="*/ 3644 w 4034"/>
                <a:gd name="T15" fmla="*/ 12 h 2120"/>
                <a:gd name="T16" fmla="*/ 2261 w 4034"/>
                <a:gd name="T17" fmla="*/ 485 h 2120"/>
                <a:gd name="T18" fmla="*/ 2261 w 4034"/>
                <a:gd name="T19" fmla="*/ 485 h 2120"/>
                <a:gd name="T20" fmla="*/ 2012 w 4034"/>
                <a:gd name="T21" fmla="*/ 451 h 2120"/>
                <a:gd name="T22" fmla="*/ 2012 w 4034"/>
                <a:gd name="T23" fmla="*/ 451 h 2120"/>
                <a:gd name="T24" fmla="*/ 1902 w 4034"/>
                <a:gd name="T25" fmla="*/ 457 h 2120"/>
                <a:gd name="T26" fmla="*/ 1905 w 4034"/>
                <a:gd name="T27" fmla="*/ 452 h 2120"/>
                <a:gd name="T28" fmla="*/ 1905 w 4034"/>
                <a:gd name="T29" fmla="*/ 452 h 2120"/>
                <a:gd name="T30" fmla="*/ 590 w 4034"/>
                <a:gd name="T31" fmla="*/ 51 h 2120"/>
                <a:gd name="T32" fmla="*/ 590 w 4034"/>
                <a:gd name="T33" fmla="*/ 51 h 2120"/>
                <a:gd name="T34" fmla="*/ 371 w 4034"/>
                <a:gd name="T35" fmla="*/ 255 h 2120"/>
                <a:gd name="T36" fmla="*/ 1117 w 4034"/>
                <a:gd name="T37" fmla="*/ 630 h 2120"/>
                <a:gd name="T38" fmla="*/ 1117 w 4034"/>
                <a:gd name="T39" fmla="*/ 630 h 2120"/>
                <a:gd name="T40" fmla="*/ 1150 w 4034"/>
                <a:gd name="T41" fmla="*/ 995 h 2120"/>
                <a:gd name="T42" fmla="*/ 65 w 4034"/>
                <a:gd name="T43" fmla="*/ 1812 h 2120"/>
                <a:gd name="T44" fmla="*/ 65 w 4034"/>
                <a:gd name="T45" fmla="*/ 1812 h 2120"/>
                <a:gd name="T46" fmla="*/ 123 w 4034"/>
                <a:gd name="T47" fmla="*/ 2080 h 2120"/>
                <a:gd name="T48" fmla="*/ 123 w 4034"/>
                <a:gd name="T49" fmla="*/ 2080 h 2120"/>
                <a:gd name="T50" fmla="*/ 338 w 4034"/>
                <a:gd name="T51" fmla="*/ 2054 h 2120"/>
                <a:gd name="T52" fmla="*/ 1578 w 4034"/>
                <a:gd name="T53" fmla="*/ 1480 h 2120"/>
                <a:gd name="T54" fmla="*/ 1578 w 4034"/>
                <a:gd name="T55" fmla="*/ 1480 h 2120"/>
                <a:gd name="T56" fmla="*/ 2610 w 4034"/>
                <a:gd name="T57" fmla="*/ 1484 h 2120"/>
                <a:gd name="T58" fmla="*/ 3695 w 4034"/>
                <a:gd name="T59" fmla="*/ 1997 h 2120"/>
                <a:gd name="T60" fmla="*/ 3695 w 4034"/>
                <a:gd name="T61" fmla="*/ 1997 h 2120"/>
                <a:gd name="T62" fmla="*/ 3910 w 4034"/>
                <a:gd name="T63" fmla="*/ 2023 h 2120"/>
                <a:gd name="T64" fmla="*/ 3910 w 4034"/>
                <a:gd name="T65" fmla="*/ 2023 h 2120"/>
                <a:gd name="T66" fmla="*/ 3967 w 4034"/>
                <a:gd name="T67" fmla="*/ 1755 h 2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34" h="2120">
                  <a:moveTo>
                    <a:pt x="3967" y="1755"/>
                  </a:moveTo>
                  <a:lnTo>
                    <a:pt x="2983" y="1014"/>
                  </a:lnTo>
                  <a:lnTo>
                    <a:pt x="2983" y="1014"/>
                  </a:lnTo>
                  <a:cubicBezTo>
                    <a:pt x="2861" y="923"/>
                    <a:pt x="2869" y="738"/>
                    <a:pt x="2997" y="658"/>
                  </a:cubicBezTo>
                  <a:lnTo>
                    <a:pt x="3834" y="132"/>
                  </a:lnTo>
                  <a:lnTo>
                    <a:pt x="3834" y="132"/>
                  </a:lnTo>
                  <a:cubicBezTo>
                    <a:pt x="3834" y="132"/>
                    <a:pt x="3816" y="26"/>
                    <a:pt x="3644" y="12"/>
                  </a:cubicBezTo>
                  <a:lnTo>
                    <a:pt x="3644" y="12"/>
                  </a:lnTo>
                  <a:cubicBezTo>
                    <a:pt x="3485" y="0"/>
                    <a:pt x="2419" y="422"/>
                    <a:pt x="2261" y="485"/>
                  </a:cubicBezTo>
                  <a:lnTo>
                    <a:pt x="2261" y="485"/>
                  </a:lnTo>
                  <a:cubicBezTo>
                    <a:pt x="2187" y="463"/>
                    <a:pt x="2102" y="451"/>
                    <a:pt x="2012" y="451"/>
                  </a:cubicBezTo>
                  <a:lnTo>
                    <a:pt x="2012" y="451"/>
                  </a:lnTo>
                  <a:cubicBezTo>
                    <a:pt x="1974" y="451"/>
                    <a:pt x="1938" y="453"/>
                    <a:pt x="1902" y="457"/>
                  </a:cubicBezTo>
                  <a:lnTo>
                    <a:pt x="1905" y="452"/>
                  </a:lnTo>
                  <a:lnTo>
                    <a:pt x="1905" y="452"/>
                  </a:lnTo>
                  <a:cubicBezTo>
                    <a:pt x="1905" y="452"/>
                    <a:pt x="781" y="3"/>
                    <a:pt x="590" y="51"/>
                  </a:cubicBezTo>
                  <a:lnTo>
                    <a:pt x="590" y="51"/>
                  </a:lnTo>
                  <a:cubicBezTo>
                    <a:pt x="399" y="98"/>
                    <a:pt x="371" y="255"/>
                    <a:pt x="371" y="255"/>
                  </a:cubicBezTo>
                  <a:lnTo>
                    <a:pt x="1117" y="630"/>
                  </a:lnTo>
                  <a:lnTo>
                    <a:pt x="1117" y="630"/>
                  </a:lnTo>
                  <a:cubicBezTo>
                    <a:pt x="1261" y="702"/>
                    <a:pt x="1278" y="899"/>
                    <a:pt x="1150" y="995"/>
                  </a:cubicBezTo>
                  <a:lnTo>
                    <a:pt x="65" y="1812"/>
                  </a:lnTo>
                  <a:lnTo>
                    <a:pt x="65" y="1812"/>
                  </a:lnTo>
                  <a:cubicBezTo>
                    <a:pt x="0" y="1901"/>
                    <a:pt x="27" y="2026"/>
                    <a:pt x="123" y="2080"/>
                  </a:cubicBezTo>
                  <a:lnTo>
                    <a:pt x="123" y="2080"/>
                  </a:lnTo>
                  <a:cubicBezTo>
                    <a:pt x="193" y="2119"/>
                    <a:pt x="280" y="2108"/>
                    <a:pt x="338" y="2054"/>
                  </a:cubicBezTo>
                  <a:lnTo>
                    <a:pt x="1578" y="1480"/>
                  </a:lnTo>
                  <a:lnTo>
                    <a:pt x="1578" y="1480"/>
                  </a:lnTo>
                  <a:cubicBezTo>
                    <a:pt x="1906" y="1328"/>
                    <a:pt x="2284" y="1330"/>
                    <a:pt x="2610" y="1484"/>
                  </a:cubicBezTo>
                  <a:lnTo>
                    <a:pt x="3695" y="1997"/>
                  </a:lnTo>
                  <a:lnTo>
                    <a:pt x="3695" y="1997"/>
                  </a:lnTo>
                  <a:cubicBezTo>
                    <a:pt x="3754" y="2051"/>
                    <a:pt x="3841" y="2062"/>
                    <a:pt x="3910" y="2023"/>
                  </a:cubicBezTo>
                  <a:lnTo>
                    <a:pt x="3910" y="2023"/>
                  </a:lnTo>
                  <a:cubicBezTo>
                    <a:pt x="4006" y="1969"/>
                    <a:pt x="4033" y="1844"/>
                    <a:pt x="3967" y="1755"/>
                  </a:cubicBezTo>
                </a:path>
              </a:pathLst>
            </a:custGeom>
            <a:solidFill>
              <a:srgbClr val="FFFFFF">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41" name="Freeform 106">
              <a:extLst>
                <a:ext uri="{FF2B5EF4-FFF2-40B4-BE49-F238E27FC236}">
                  <a16:creationId xmlns:a16="http://schemas.microsoft.com/office/drawing/2014/main" id="{56E45DEA-82B0-4213-8E7C-A35F21592E34}"/>
                </a:ext>
              </a:extLst>
            </p:cNvPr>
            <p:cNvSpPr>
              <a:spLocks noChangeArrowheads="1"/>
            </p:cNvSpPr>
            <p:nvPr/>
          </p:nvSpPr>
          <p:spPr bwMode="auto">
            <a:xfrm>
              <a:off x="14118630" y="10743529"/>
              <a:ext cx="249931" cy="981537"/>
            </a:xfrm>
            <a:custGeom>
              <a:avLst/>
              <a:gdLst>
                <a:gd name="connsiteX0" fmla="*/ 0 w 249931"/>
                <a:gd name="connsiteY0" fmla="*/ 0 h 981537"/>
                <a:gd name="connsiteX1" fmla="*/ 249931 w 249931"/>
                <a:gd name="connsiteY1" fmla="*/ 0 h 981537"/>
                <a:gd name="connsiteX2" fmla="*/ 249931 w 249931"/>
                <a:gd name="connsiteY2" fmla="*/ 912405 h 981537"/>
                <a:gd name="connsiteX3" fmla="*/ 249262 w 249931"/>
                <a:gd name="connsiteY3" fmla="*/ 912405 h 981537"/>
                <a:gd name="connsiteX4" fmla="*/ 249931 w 249931"/>
                <a:gd name="connsiteY4" fmla="*/ 914174 h 981537"/>
                <a:gd name="connsiteX5" fmla="*/ 124965 w 249931"/>
                <a:gd name="connsiteY5" fmla="*/ 981537 h 981537"/>
                <a:gd name="connsiteX6" fmla="*/ 0 w 249931"/>
                <a:gd name="connsiteY6" fmla="*/ 914174 h 981537"/>
                <a:gd name="connsiteX7" fmla="*/ 669 w 249931"/>
                <a:gd name="connsiteY7" fmla="*/ 912405 h 981537"/>
                <a:gd name="connsiteX8" fmla="*/ 0 w 249931"/>
                <a:gd name="connsiteY8" fmla="*/ 912405 h 98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931" h="981537">
                  <a:moveTo>
                    <a:pt x="0" y="0"/>
                  </a:moveTo>
                  <a:lnTo>
                    <a:pt x="249931" y="0"/>
                  </a:lnTo>
                  <a:lnTo>
                    <a:pt x="249931" y="912405"/>
                  </a:lnTo>
                  <a:lnTo>
                    <a:pt x="249262" y="912405"/>
                  </a:lnTo>
                  <a:lnTo>
                    <a:pt x="249931" y="914174"/>
                  </a:lnTo>
                  <a:cubicBezTo>
                    <a:pt x="249931" y="951094"/>
                    <a:pt x="193664" y="981537"/>
                    <a:pt x="124965" y="981537"/>
                  </a:cubicBezTo>
                  <a:cubicBezTo>
                    <a:pt x="56267" y="981537"/>
                    <a:pt x="0" y="951094"/>
                    <a:pt x="0" y="914174"/>
                  </a:cubicBezTo>
                  <a:lnTo>
                    <a:pt x="669" y="912405"/>
                  </a:lnTo>
                  <a:lnTo>
                    <a:pt x="0" y="912405"/>
                  </a:lnTo>
                  <a:close/>
                </a:path>
              </a:pathLst>
            </a:custGeom>
            <a:solidFill>
              <a:srgbClr val="FFFFFF">
                <a:lumMod val="85000"/>
              </a:srgbClr>
            </a:solidFill>
            <a:ln>
              <a:noFill/>
            </a:ln>
            <a:effectLst/>
          </p:spPr>
          <p:txBody>
            <a:bodyPr wrap="square"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42" name="Freeform 190">
              <a:extLst>
                <a:ext uri="{FF2B5EF4-FFF2-40B4-BE49-F238E27FC236}">
                  <a16:creationId xmlns:a16="http://schemas.microsoft.com/office/drawing/2014/main" id="{C8F2C6AD-08EB-45AD-8382-444A3A090AC7}"/>
                </a:ext>
              </a:extLst>
            </p:cNvPr>
            <p:cNvSpPr>
              <a:spLocks noChangeArrowheads="1"/>
            </p:cNvSpPr>
            <p:nvPr/>
          </p:nvSpPr>
          <p:spPr bwMode="auto">
            <a:xfrm>
              <a:off x="12295397" y="9793029"/>
              <a:ext cx="3090565" cy="1117557"/>
            </a:xfrm>
            <a:custGeom>
              <a:avLst/>
              <a:gdLst>
                <a:gd name="T0" fmla="*/ 2591 w 4732"/>
                <a:gd name="T1" fmla="*/ 1003 h 1713"/>
                <a:gd name="T2" fmla="*/ 0 w 4732"/>
                <a:gd name="T3" fmla="*/ 0 h 1713"/>
                <a:gd name="T4" fmla="*/ 0 w 4732"/>
                <a:gd name="T5" fmla="*/ 0 h 1713"/>
                <a:gd name="T6" fmla="*/ 1588 w 4732"/>
                <a:gd name="T7" fmla="*/ 1397 h 1713"/>
                <a:gd name="T8" fmla="*/ 1588 w 4732"/>
                <a:gd name="T9" fmla="*/ 1397 h 1713"/>
                <a:gd name="T10" fmla="*/ 3503 w 4732"/>
                <a:gd name="T11" fmla="*/ 1577 h 1713"/>
                <a:gd name="T12" fmla="*/ 3503 w 4732"/>
                <a:gd name="T13" fmla="*/ 1577 h 1713"/>
                <a:gd name="T14" fmla="*/ 4731 w 4732"/>
                <a:gd name="T15" fmla="*/ 980 h 1713"/>
                <a:gd name="T16" fmla="*/ 2591 w 4732"/>
                <a:gd name="T17" fmla="*/ 100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32" h="1713">
                  <a:moveTo>
                    <a:pt x="2591" y="1003"/>
                  </a:moveTo>
                  <a:lnTo>
                    <a:pt x="0" y="0"/>
                  </a:lnTo>
                  <a:lnTo>
                    <a:pt x="0" y="0"/>
                  </a:lnTo>
                  <a:cubicBezTo>
                    <a:pt x="0" y="0"/>
                    <a:pt x="777" y="1082"/>
                    <a:pt x="1588" y="1397"/>
                  </a:cubicBezTo>
                  <a:lnTo>
                    <a:pt x="1588" y="1397"/>
                  </a:lnTo>
                  <a:cubicBezTo>
                    <a:pt x="2400" y="1712"/>
                    <a:pt x="3019" y="1689"/>
                    <a:pt x="3503" y="1577"/>
                  </a:cubicBezTo>
                  <a:lnTo>
                    <a:pt x="3503" y="1577"/>
                  </a:lnTo>
                  <a:cubicBezTo>
                    <a:pt x="4207" y="1413"/>
                    <a:pt x="4731" y="980"/>
                    <a:pt x="4731" y="980"/>
                  </a:cubicBezTo>
                  <a:lnTo>
                    <a:pt x="2591" y="1003"/>
                  </a:lnTo>
                </a:path>
              </a:pathLst>
            </a:custGeom>
            <a:solidFill>
              <a:srgbClr val="FFFFFF">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43" name="Freeform 191">
              <a:extLst>
                <a:ext uri="{FF2B5EF4-FFF2-40B4-BE49-F238E27FC236}">
                  <a16:creationId xmlns:a16="http://schemas.microsoft.com/office/drawing/2014/main" id="{F21B1975-C1F1-4CFD-B9CF-12EE6CCD08EC}"/>
                </a:ext>
              </a:extLst>
            </p:cNvPr>
            <p:cNvSpPr>
              <a:spLocks noChangeArrowheads="1"/>
            </p:cNvSpPr>
            <p:nvPr/>
          </p:nvSpPr>
          <p:spPr bwMode="auto">
            <a:xfrm>
              <a:off x="13816197" y="6198413"/>
              <a:ext cx="2661399" cy="4582562"/>
            </a:xfrm>
            <a:custGeom>
              <a:avLst/>
              <a:gdLst>
                <a:gd name="T0" fmla="*/ 3499 w 4073"/>
                <a:gd name="T1" fmla="*/ 2055 h 7014"/>
                <a:gd name="T2" fmla="*/ 3499 w 4073"/>
                <a:gd name="T3" fmla="*/ 2055 h 7014"/>
                <a:gd name="T4" fmla="*/ 3318 w 4073"/>
                <a:gd name="T5" fmla="*/ 4628 h 7014"/>
                <a:gd name="T6" fmla="*/ 3318 w 4073"/>
                <a:gd name="T7" fmla="*/ 4628 h 7014"/>
                <a:gd name="T8" fmla="*/ 1971 w 4073"/>
                <a:gd name="T9" fmla="*/ 5611 h 7014"/>
                <a:gd name="T10" fmla="*/ 1971 w 4073"/>
                <a:gd name="T11" fmla="*/ 5611 h 7014"/>
                <a:gd name="T12" fmla="*/ 1275 w 4073"/>
                <a:gd name="T13" fmla="*/ 4945 h 7014"/>
                <a:gd name="T14" fmla="*/ 1275 w 4073"/>
                <a:gd name="T15" fmla="*/ 4945 h 7014"/>
                <a:gd name="T16" fmla="*/ 1215 w 4073"/>
                <a:gd name="T17" fmla="*/ 2922 h 7014"/>
                <a:gd name="T18" fmla="*/ 1215 w 4073"/>
                <a:gd name="T19" fmla="*/ 2922 h 7014"/>
                <a:gd name="T20" fmla="*/ 1647 w 4073"/>
                <a:gd name="T21" fmla="*/ 1627 h 7014"/>
                <a:gd name="T22" fmla="*/ 1647 w 4073"/>
                <a:gd name="T23" fmla="*/ 1627 h 7014"/>
                <a:gd name="T24" fmla="*/ 3141 w 4073"/>
                <a:gd name="T25" fmla="*/ 1011 h 7014"/>
                <a:gd name="T26" fmla="*/ 3141 w 4073"/>
                <a:gd name="T27" fmla="*/ 1011 h 7014"/>
                <a:gd name="T28" fmla="*/ 3499 w 4073"/>
                <a:gd name="T29" fmla="*/ 2055 h 7014"/>
                <a:gd name="T30" fmla="*/ 3448 w 4073"/>
                <a:gd name="T31" fmla="*/ 174 h 7014"/>
                <a:gd name="T32" fmla="*/ 3448 w 4073"/>
                <a:gd name="T33" fmla="*/ 174 h 7014"/>
                <a:gd name="T34" fmla="*/ 1267 w 4073"/>
                <a:gd name="T35" fmla="*/ 1074 h 7014"/>
                <a:gd name="T36" fmla="*/ 1267 w 4073"/>
                <a:gd name="T37" fmla="*/ 1074 h 7014"/>
                <a:gd name="T38" fmla="*/ 636 w 4073"/>
                <a:gd name="T39" fmla="*/ 2965 h 7014"/>
                <a:gd name="T40" fmla="*/ 636 w 4073"/>
                <a:gd name="T41" fmla="*/ 2965 h 7014"/>
                <a:gd name="T42" fmla="*/ 670 w 4073"/>
                <a:gd name="T43" fmla="*/ 5641 h 7014"/>
                <a:gd name="T44" fmla="*/ 670 w 4073"/>
                <a:gd name="T45" fmla="*/ 5641 h 7014"/>
                <a:gd name="T46" fmla="*/ 0 w 4073"/>
                <a:gd name="T47" fmla="*/ 6413 h 7014"/>
                <a:gd name="T48" fmla="*/ 0 w 4073"/>
                <a:gd name="T49" fmla="*/ 6413 h 7014"/>
                <a:gd name="T50" fmla="*/ 1850 w 4073"/>
                <a:gd name="T51" fmla="*/ 6837 h 7014"/>
                <a:gd name="T52" fmla="*/ 1850 w 4073"/>
                <a:gd name="T53" fmla="*/ 6837 h 7014"/>
                <a:gd name="T54" fmla="*/ 3618 w 4073"/>
                <a:gd name="T55" fmla="*/ 5386 h 7014"/>
                <a:gd name="T56" fmla="*/ 3618 w 4073"/>
                <a:gd name="T57" fmla="*/ 5386 h 7014"/>
                <a:gd name="T58" fmla="*/ 3985 w 4073"/>
                <a:gd name="T59" fmla="*/ 1991 h 7014"/>
                <a:gd name="T60" fmla="*/ 3985 w 4073"/>
                <a:gd name="T61" fmla="*/ 1991 h 7014"/>
                <a:gd name="T62" fmla="*/ 3448 w 4073"/>
                <a:gd name="T63" fmla="*/ 174 h 7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73" h="7014">
                  <a:moveTo>
                    <a:pt x="3499" y="2055"/>
                  </a:moveTo>
                  <a:lnTo>
                    <a:pt x="3499" y="2055"/>
                  </a:lnTo>
                  <a:cubicBezTo>
                    <a:pt x="3437" y="2741"/>
                    <a:pt x="3378" y="4326"/>
                    <a:pt x="3318" y="4628"/>
                  </a:cubicBezTo>
                  <a:lnTo>
                    <a:pt x="3318" y="4628"/>
                  </a:lnTo>
                  <a:cubicBezTo>
                    <a:pt x="3249" y="4970"/>
                    <a:pt x="2460" y="5315"/>
                    <a:pt x="1971" y="5611"/>
                  </a:cubicBezTo>
                  <a:lnTo>
                    <a:pt x="1971" y="5611"/>
                  </a:lnTo>
                  <a:cubicBezTo>
                    <a:pt x="1336" y="5997"/>
                    <a:pt x="1289" y="5377"/>
                    <a:pt x="1275" y="4945"/>
                  </a:cubicBezTo>
                  <a:lnTo>
                    <a:pt x="1275" y="4945"/>
                  </a:lnTo>
                  <a:cubicBezTo>
                    <a:pt x="1261" y="4514"/>
                    <a:pt x="1257" y="3450"/>
                    <a:pt x="1215" y="2922"/>
                  </a:cubicBezTo>
                  <a:lnTo>
                    <a:pt x="1215" y="2922"/>
                  </a:lnTo>
                  <a:cubicBezTo>
                    <a:pt x="1174" y="2395"/>
                    <a:pt x="1195" y="1975"/>
                    <a:pt x="1647" y="1627"/>
                  </a:cubicBezTo>
                  <a:lnTo>
                    <a:pt x="1647" y="1627"/>
                  </a:lnTo>
                  <a:cubicBezTo>
                    <a:pt x="2294" y="1131"/>
                    <a:pt x="2900" y="893"/>
                    <a:pt x="3141" y="1011"/>
                  </a:cubicBezTo>
                  <a:lnTo>
                    <a:pt x="3141" y="1011"/>
                  </a:lnTo>
                  <a:cubicBezTo>
                    <a:pt x="3457" y="1168"/>
                    <a:pt x="3559" y="1401"/>
                    <a:pt x="3499" y="2055"/>
                  </a:cubicBezTo>
                  <a:close/>
                  <a:moveTo>
                    <a:pt x="3448" y="174"/>
                  </a:moveTo>
                  <a:lnTo>
                    <a:pt x="3448" y="174"/>
                  </a:lnTo>
                  <a:cubicBezTo>
                    <a:pt x="3098" y="0"/>
                    <a:pt x="2213" y="349"/>
                    <a:pt x="1267" y="1074"/>
                  </a:cubicBezTo>
                  <a:lnTo>
                    <a:pt x="1267" y="1074"/>
                  </a:lnTo>
                  <a:cubicBezTo>
                    <a:pt x="606" y="1580"/>
                    <a:pt x="576" y="2195"/>
                    <a:pt x="636" y="2965"/>
                  </a:cubicBezTo>
                  <a:lnTo>
                    <a:pt x="636" y="2965"/>
                  </a:lnTo>
                  <a:cubicBezTo>
                    <a:pt x="696" y="3735"/>
                    <a:pt x="670" y="5011"/>
                    <a:pt x="670" y="5641"/>
                  </a:cubicBezTo>
                  <a:lnTo>
                    <a:pt x="670" y="5641"/>
                  </a:lnTo>
                  <a:cubicBezTo>
                    <a:pt x="670" y="6458"/>
                    <a:pt x="0" y="6413"/>
                    <a:pt x="0" y="6413"/>
                  </a:cubicBezTo>
                  <a:lnTo>
                    <a:pt x="0" y="6413"/>
                  </a:lnTo>
                  <a:cubicBezTo>
                    <a:pt x="570" y="7003"/>
                    <a:pt x="1424" y="7013"/>
                    <a:pt x="1850" y="6837"/>
                  </a:cubicBezTo>
                  <a:lnTo>
                    <a:pt x="1850" y="6837"/>
                  </a:lnTo>
                  <a:cubicBezTo>
                    <a:pt x="2622" y="6519"/>
                    <a:pt x="3518" y="5887"/>
                    <a:pt x="3618" y="5386"/>
                  </a:cubicBezTo>
                  <a:lnTo>
                    <a:pt x="3618" y="5386"/>
                  </a:lnTo>
                  <a:cubicBezTo>
                    <a:pt x="3706" y="4946"/>
                    <a:pt x="3893" y="2993"/>
                    <a:pt x="3985" y="1991"/>
                  </a:cubicBezTo>
                  <a:lnTo>
                    <a:pt x="3985" y="1991"/>
                  </a:lnTo>
                  <a:cubicBezTo>
                    <a:pt x="4072" y="1036"/>
                    <a:pt x="3911" y="405"/>
                    <a:pt x="3448" y="174"/>
                  </a:cubicBezTo>
                  <a:close/>
                </a:path>
              </a:pathLst>
            </a:custGeom>
            <a:solidFill>
              <a:srgbClr val="FFFFFF">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44" name="Freeform 109">
              <a:extLst>
                <a:ext uri="{FF2B5EF4-FFF2-40B4-BE49-F238E27FC236}">
                  <a16:creationId xmlns:a16="http://schemas.microsoft.com/office/drawing/2014/main" id="{41FB4514-A094-47E9-A6EE-B793A0844C71}"/>
                </a:ext>
              </a:extLst>
            </p:cNvPr>
            <p:cNvSpPr>
              <a:spLocks noChangeArrowheads="1"/>
            </p:cNvSpPr>
            <p:nvPr/>
          </p:nvSpPr>
          <p:spPr bwMode="auto">
            <a:xfrm>
              <a:off x="12378927" y="9084474"/>
              <a:ext cx="1341102" cy="1517268"/>
            </a:xfrm>
            <a:custGeom>
              <a:avLst/>
              <a:gdLst>
                <a:gd name="connsiteX0" fmla="*/ 717193 w 1341102"/>
                <a:gd name="connsiteY0" fmla="*/ 290912 h 1517268"/>
                <a:gd name="connsiteX1" fmla="*/ 891924 w 1341102"/>
                <a:gd name="connsiteY1" fmla="*/ 290912 h 1517268"/>
                <a:gd name="connsiteX2" fmla="*/ 891924 w 1341102"/>
                <a:gd name="connsiteY2" fmla="*/ 899519 h 1517268"/>
                <a:gd name="connsiteX3" fmla="*/ 1124029 w 1341102"/>
                <a:gd name="connsiteY3" fmla="*/ 1244962 h 1517268"/>
                <a:gd name="connsiteX4" fmla="*/ 1232258 w 1341102"/>
                <a:gd name="connsiteY4" fmla="*/ 1289367 h 1517268"/>
                <a:gd name="connsiteX5" fmla="*/ 1328099 w 1341102"/>
                <a:gd name="connsiteY5" fmla="*/ 1517268 h 1517268"/>
                <a:gd name="connsiteX6" fmla="*/ 1058179 w 1341102"/>
                <a:gd name="connsiteY6" fmla="*/ 1407562 h 1517268"/>
                <a:gd name="connsiteX7" fmla="*/ 717193 w 1341102"/>
                <a:gd name="connsiteY7" fmla="*/ 899519 h 1517268"/>
                <a:gd name="connsiteX8" fmla="*/ 0 w 1341102"/>
                <a:gd name="connsiteY8" fmla="*/ 0 h 1517268"/>
                <a:gd name="connsiteX9" fmla="*/ 174730 w 1341102"/>
                <a:gd name="connsiteY9" fmla="*/ 0 h 1517268"/>
                <a:gd name="connsiteX10" fmla="*/ 174730 w 1341102"/>
                <a:gd name="connsiteY10" fmla="*/ 608607 h 1517268"/>
                <a:gd name="connsiteX11" fmla="*/ 406835 w 1341102"/>
                <a:gd name="connsiteY11" fmla="*/ 954050 h 1517268"/>
                <a:gd name="connsiteX12" fmla="*/ 515063 w 1341102"/>
                <a:gd name="connsiteY12" fmla="*/ 997802 h 1517268"/>
                <a:gd name="connsiteX13" fmla="*/ 610904 w 1341102"/>
                <a:gd name="connsiteY13" fmla="*/ 1226356 h 1517268"/>
                <a:gd name="connsiteX14" fmla="*/ 340985 w 1341102"/>
                <a:gd name="connsiteY14" fmla="*/ 1115997 h 1517268"/>
                <a:gd name="connsiteX15" fmla="*/ 0 w 1341102"/>
                <a:gd name="connsiteY15" fmla="*/ 608607 h 1517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41102" h="1517268">
                  <a:moveTo>
                    <a:pt x="717193" y="290912"/>
                  </a:moveTo>
                  <a:lnTo>
                    <a:pt x="891924" y="290912"/>
                  </a:lnTo>
                  <a:lnTo>
                    <a:pt x="891924" y="899519"/>
                  </a:lnTo>
                  <a:cubicBezTo>
                    <a:pt x="891924" y="1051018"/>
                    <a:pt x="983853" y="1188150"/>
                    <a:pt x="1124029" y="1244962"/>
                  </a:cubicBezTo>
                  <a:lnTo>
                    <a:pt x="1232258" y="1289367"/>
                  </a:lnTo>
                  <a:cubicBezTo>
                    <a:pt x="1321579" y="1325936"/>
                    <a:pt x="1364610" y="1427805"/>
                    <a:pt x="1328099" y="1517268"/>
                  </a:cubicBezTo>
                  <a:lnTo>
                    <a:pt x="1058179" y="1407562"/>
                  </a:lnTo>
                  <a:cubicBezTo>
                    <a:pt x="852153" y="1323323"/>
                    <a:pt x="717193" y="1122196"/>
                    <a:pt x="717193" y="899519"/>
                  </a:cubicBezTo>
                  <a:close/>
                  <a:moveTo>
                    <a:pt x="0" y="0"/>
                  </a:moveTo>
                  <a:lnTo>
                    <a:pt x="174730" y="0"/>
                  </a:lnTo>
                  <a:lnTo>
                    <a:pt x="174730" y="608607"/>
                  </a:lnTo>
                  <a:cubicBezTo>
                    <a:pt x="174730" y="760106"/>
                    <a:pt x="266659" y="897238"/>
                    <a:pt x="406835" y="954050"/>
                  </a:cubicBezTo>
                  <a:lnTo>
                    <a:pt x="515063" y="997802"/>
                  </a:lnTo>
                  <a:cubicBezTo>
                    <a:pt x="604384" y="1035024"/>
                    <a:pt x="647415" y="1136893"/>
                    <a:pt x="610904" y="1226356"/>
                  </a:cubicBezTo>
                  <a:lnTo>
                    <a:pt x="340985" y="1115997"/>
                  </a:lnTo>
                  <a:cubicBezTo>
                    <a:pt x="134960" y="1031759"/>
                    <a:pt x="0" y="831284"/>
                    <a:pt x="0" y="608607"/>
                  </a:cubicBezTo>
                  <a:close/>
                </a:path>
              </a:pathLst>
            </a:custGeom>
            <a:solidFill>
              <a:srgbClr val="FFFFFF">
                <a:lumMod val="85000"/>
              </a:srgbClr>
            </a:solidFill>
            <a:ln>
              <a:noFill/>
            </a:ln>
            <a:effectLst/>
          </p:spPr>
          <p:txBody>
            <a:bodyPr wrap="square"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45" name="Freeform 195">
              <a:extLst>
                <a:ext uri="{FF2B5EF4-FFF2-40B4-BE49-F238E27FC236}">
                  <a16:creationId xmlns:a16="http://schemas.microsoft.com/office/drawing/2014/main" id="{C2BAFC4E-6EF6-4F5C-A2BE-69B09D1308DA}"/>
                </a:ext>
              </a:extLst>
            </p:cNvPr>
            <p:cNvSpPr>
              <a:spLocks noChangeArrowheads="1"/>
            </p:cNvSpPr>
            <p:nvPr/>
          </p:nvSpPr>
          <p:spPr bwMode="auto">
            <a:xfrm>
              <a:off x="13050037" y="9375386"/>
              <a:ext cx="270748" cy="135373"/>
            </a:xfrm>
            <a:custGeom>
              <a:avLst/>
              <a:gdLst>
                <a:gd name="T0" fmla="*/ 414 w 415"/>
                <a:gd name="T1" fmla="*/ 104 h 209"/>
                <a:gd name="T2" fmla="*/ 414 w 415"/>
                <a:gd name="T3" fmla="*/ 104 h 209"/>
                <a:gd name="T4" fmla="*/ 207 w 415"/>
                <a:gd name="T5" fmla="*/ 208 h 209"/>
                <a:gd name="T6" fmla="*/ 207 w 415"/>
                <a:gd name="T7" fmla="*/ 208 h 209"/>
                <a:gd name="T8" fmla="*/ 0 w 415"/>
                <a:gd name="T9" fmla="*/ 104 h 209"/>
                <a:gd name="T10" fmla="*/ 0 w 415"/>
                <a:gd name="T11" fmla="*/ 104 h 209"/>
                <a:gd name="T12" fmla="*/ 207 w 415"/>
                <a:gd name="T13" fmla="*/ 0 h 209"/>
                <a:gd name="T14" fmla="*/ 207 w 415"/>
                <a:gd name="T15" fmla="*/ 0 h 209"/>
                <a:gd name="T16" fmla="*/ 414 w 415"/>
                <a:gd name="T17" fmla="*/ 104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5" h="209">
                  <a:moveTo>
                    <a:pt x="414" y="104"/>
                  </a:moveTo>
                  <a:lnTo>
                    <a:pt x="414" y="104"/>
                  </a:lnTo>
                  <a:cubicBezTo>
                    <a:pt x="414" y="161"/>
                    <a:pt x="321" y="208"/>
                    <a:pt x="207" y="208"/>
                  </a:cubicBezTo>
                  <a:lnTo>
                    <a:pt x="207" y="208"/>
                  </a:lnTo>
                  <a:cubicBezTo>
                    <a:pt x="92" y="208"/>
                    <a:pt x="0" y="161"/>
                    <a:pt x="0" y="104"/>
                  </a:cubicBezTo>
                  <a:lnTo>
                    <a:pt x="0" y="104"/>
                  </a:lnTo>
                  <a:cubicBezTo>
                    <a:pt x="0" y="47"/>
                    <a:pt x="92" y="0"/>
                    <a:pt x="207" y="0"/>
                  </a:cubicBezTo>
                  <a:lnTo>
                    <a:pt x="207" y="0"/>
                  </a:lnTo>
                  <a:cubicBezTo>
                    <a:pt x="321" y="0"/>
                    <a:pt x="414" y="47"/>
                    <a:pt x="414" y="104"/>
                  </a:cubicBezTo>
                </a:path>
              </a:pathLst>
            </a:custGeom>
            <a:solidFill>
              <a:srgbClr val="FFFFFF"/>
            </a:solidFill>
            <a:ln>
              <a:noFill/>
            </a:ln>
            <a:effectLst/>
            <a:extLst>
              <a:ext uri="{91240B29-F687-4F45-9708-019B960494DF}">
                <a14:hiddenLine xmlns:a14="http://schemas.microsoft.com/office/drawing/2010/main" w="9525" cap="flat">
                  <a:solidFill>
                    <a:srgbClr val="263364"/>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46" name="Freeform 111">
              <a:extLst>
                <a:ext uri="{FF2B5EF4-FFF2-40B4-BE49-F238E27FC236}">
                  <a16:creationId xmlns:a16="http://schemas.microsoft.com/office/drawing/2014/main" id="{5667275E-1064-4297-BA2B-CE345EF01BE6}"/>
                </a:ext>
              </a:extLst>
            </p:cNvPr>
            <p:cNvSpPr>
              <a:spLocks noChangeArrowheads="1"/>
            </p:cNvSpPr>
            <p:nvPr/>
          </p:nvSpPr>
          <p:spPr bwMode="auto">
            <a:xfrm>
              <a:off x="12338604" y="8508414"/>
              <a:ext cx="978649" cy="926803"/>
            </a:xfrm>
            <a:custGeom>
              <a:avLst/>
              <a:gdLst>
                <a:gd name="connsiteX0" fmla="*/ 711432 w 978649"/>
                <a:gd name="connsiteY0" fmla="*/ 336997 h 926803"/>
                <a:gd name="connsiteX1" fmla="*/ 978649 w 978649"/>
                <a:gd name="connsiteY1" fmla="*/ 336997 h 926803"/>
                <a:gd name="connsiteX2" fmla="*/ 978649 w 978649"/>
                <a:gd name="connsiteY2" fmla="*/ 926803 h 926803"/>
                <a:gd name="connsiteX3" fmla="*/ 711432 w 978649"/>
                <a:gd name="connsiteY3" fmla="*/ 926803 h 926803"/>
                <a:gd name="connsiteX4" fmla="*/ 0 w 978649"/>
                <a:gd name="connsiteY4" fmla="*/ 0 h 926803"/>
                <a:gd name="connsiteX5" fmla="*/ 267215 w 978649"/>
                <a:gd name="connsiteY5" fmla="*/ 0 h 926803"/>
                <a:gd name="connsiteX6" fmla="*/ 267215 w 978649"/>
                <a:gd name="connsiteY6" fmla="*/ 589808 h 926803"/>
                <a:gd name="connsiteX7" fmla="*/ 0 w 978649"/>
                <a:gd name="connsiteY7" fmla="*/ 589808 h 926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8649" h="926803">
                  <a:moveTo>
                    <a:pt x="711432" y="336997"/>
                  </a:moveTo>
                  <a:lnTo>
                    <a:pt x="978649" y="336997"/>
                  </a:lnTo>
                  <a:lnTo>
                    <a:pt x="978649" y="926803"/>
                  </a:lnTo>
                  <a:lnTo>
                    <a:pt x="711432" y="926803"/>
                  </a:lnTo>
                  <a:close/>
                  <a:moveTo>
                    <a:pt x="0" y="0"/>
                  </a:moveTo>
                  <a:lnTo>
                    <a:pt x="267215" y="0"/>
                  </a:lnTo>
                  <a:lnTo>
                    <a:pt x="267215" y="589808"/>
                  </a:lnTo>
                  <a:lnTo>
                    <a:pt x="0" y="589808"/>
                  </a:lnTo>
                  <a:close/>
                </a:path>
              </a:pathLst>
            </a:custGeom>
            <a:solidFill>
              <a:srgbClr val="FFFFFF"/>
            </a:solidFill>
            <a:ln>
              <a:noFill/>
            </a:ln>
            <a:effectLst/>
            <a:extLst>
              <a:ext uri="{91240B29-F687-4F45-9708-019B960494DF}">
                <a14:hiddenLine xmlns:a14="http://schemas.microsoft.com/office/drawing/2010/main" w="9525" cap="flat">
                  <a:solidFill>
                    <a:srgbClr val="263364"/>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47" name="Freeform 197">
              <a:extLst>
                <a:ext uri="{FF2B5EF4-FFF2-40B4-BE49-F238E27FC236}">
                  <a16:creationId xmlns:a16="http://schemas.microsoft.com/office/drawing/2014/main" id="{13BBE158-CEF7-4A63-9998-E54CA897845F}"/>
                </a:ext>
              </a:extLst>
            </p:cNvPr>
            <p:cNvSpPr>
              <a:spLocks noChangeArrowheads="1"/>
            </p:cNvSpPr>
            <p:nvPr/>
          </p:nvSpPr>
          <p:spPr bwMode="auto">
            <a:xfrm>
              <a:off x="12338604" y="9038391"/>
              <a:ext cx="270748" cy="135375"/>
            </a:xfrm>
            <a:custGeom>
              <a:avLst/>
              <a:gdLst>
                <a:gd name="T0" fmla="*/ 415 w 416"/>
                <a:gd name="T1" fmla="*/ 104 h 209"/>
                <a:gd name="T2" fmla="*/ 415 w 416"/>
                <a:gd name="T3" fmla="*/ 104 h 209"/>
                <a:gd name="T4" fmla="*/ 207 w 416"/>
                <a:gd name="T5" fmla="*/ 208 h 209"/>
                <a:gd name="T6" fmla="*/ 207 w 416"/>
                <a:gd name="T7" fmla="*/ 208 h 209"/>
                <a:gd name="T8" fmla="*/ 0 w 416"/>
                <a:gd name="T9" fmla="*/ 104 h 209"/>
                <a:gd name="T10" fmla="*/ 0 w 416"/>
                <a:gd name="T11" fmla="*/ 104 h 209"/>
                <a:gd name="T12" fmla="*/ 207 w 416"/>
                <a:gd name="T13" fmla="*/ 0 h 209"/>
                <a:gd name="T14" fmla="*/ 207 w 416"/>
                <a:gd name="T15" fmla="*/ 0 h 209"/>
                <a:gd name="T16" fmla="*/ 415 w 416"/>
                <a:gd name="T17" fmla="*/ 104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6" h="209">
                  <a:moveTo>
                    <a:pt x="415" y="104"/>
                  </a:moveTo>
                  <a:lnTo>
                    <a:pt x="415" y="104"/>
                  </a:lnTo>
                  <a:cubicBezTo>
                    <a:pt x="415" y="161"/>
                    <a:pt x="322" y="208"/>
                    <a:pt x="207" y="208"/>
                  </a:cubicBezTo>
                  <a:lnTo>
                    <a:pt x="207" y="208"/>
                  </a:lnTo>
                  <a:cubicBezTo>
                    <a:pt x="93" y="208"/>
                    <a:pt x="0" y="161"/>
                    <a:pt x="0" y="104"/>
                  </a:cubicBezTo>
                  <a:lnTo>
                    <a:pt x="0" y="104"/>
                  </a:lnTo>
                  <a:cubicBezTo>
                    <a:pt x="0" y="47"/>
                    <a:pt x="93" y="0"/>
                    <a:pt x="207" y="0"/>
                  </a:cubicBezTo>
                  <a:lnTo>
                    <a:pt x="207" y="0"/>
                  </a:lnTo>
                  <a:cubicBezTo>
                    <a:pt x="322" y="0"/>
                    <a:pt x="415" y="47"/>
                    <a:pt x="415" y="104"/>
                  </a:cubicBezTo>
                </a:path>
              </a:pathLst>
            </a:custGeom>
            <a:solidFill>
              <a:srgbClr val="FFFFFF"/>
            </a:solidFill>
            <a:ln>
              <a:noFill/>
            </a:ln>
            <a:effectLst/>
            <a:extLst>
              <a:ext uri="{91240B29-F687-4F45-9708-019B960494DF}">
                <a14:hiddenLine xmlns:a14="http://schemas.microsoft.com/office/drawing/2010/main" w="9525" cap="flat">
                  <a:solidFill>
                    <a:srgbClr val="263364"/>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48" name="Freeform 198">
              <a:extLst>
                <a:ext uri="{FF2B5EF4-FFF2-40B4-BE49-F238E27FC236}">
                  <a16:creationId xmlns:a16="http://schemas.microsoft.com/office/drawing/2014/main" id="{005B748B-1611-4AB5-B53D-A7A75DF1BB05}"/>
                </a:ext>
              </a:extLst>
            </p:cNvPr>
            <p:cNvSpPr>
              <a:spLocks noChangeArrowheads="1"/>
            </p:cNvSpPr>
            <p:nvPr/>
          </p:nvSpPr>
          <p:spPr bwMode="auto">
            <a:xfrm>
              <a:off x="11920958" y="7978439"/>
              <a:ext cx="1797309" cy="1111797"/>
            </a:xfrm>
            <a:custGeom>
              <a:avLst/>
              <a:gdLst>
                <a:gd name="T0" fmla="*/ 570 w 2752"/>
                <a:gd name="T1" fmla="*/ 800 h 1702"/>
                <a:gd name="T2" fmla="*/ 570 w 2752"/>
                <a:gd name="T3" fmla="*/ 800 h 1702"/>
                <a:gd name="T4" fmla="*/ 160 w 2752"/>
                <a:gd name="T5" fmla="*/ 321 h 1702"/>
                <a:gd name="T6" fmla="*/ 160 w 2752"/>
                <a:gd name="T7" fmla="*/ 321 h 1702"/>
                <a:gd name="T8" fmla="*/ 1050 w 2752"/>
                <a:gd name="T9" fmla="*/ 50 h 1702"/>
                <a:gd name="T10" fmla="*/ 1050 w 2752"/>
                <a:gd name="T11" fmla="*/ 50 h 1702"/>
                <a:gd name="T12" fmla="*/ 2581 w 2752"/>
                <a:gd name="T13" fmla="*/ 991 h 1702"/>
                <a:gd name="T14" fmla="*/ 2581 w 2752"/>
                <a:gd name="T15" fmla="*/ 991 h 1702"/>
                <a:gd name="T16" fmla="*/ 2521 w 2752"/>
                <a:gd name="T17" fmla="*/ 1591 h 1702"/>
                <a:gd name="T18" fmla="*/ 2521 w 2752"/>
                <a:gd name="T19" fmla="*/ 1591 h 1702"/>
                <a:gd name="T20" fmla="*/ 1911 w 2752"/>
                <a:gd name="T21" fmla="*/ 1591 h 1702"/>
                <a:gd name="T22" fmla="*/ 1911 w 2752"/>
                <a:gd name="T23" fmla="*/ 1591 h 1702"/>
                <a:gd name="T24" fmla="*/ 570 w 2752"/>
                <a:gd name="T25" fmla="*/ 80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2" h="1702">
                  <a:moveTo>
                    <a:pt x="570" y="800"/>
                  </a:moveTo>
                  <a:lnTo>
                    <a:pt x="570" y="800"/>
                  </a:lnTo>
                  <a:cubicBezTo>
                    <a:pt x="320" y="672"/>
                    <a:pt x="0" y="561"/>
                    <a:pt x="160" y="321"/>
                  </a:cubicBezTo>
                  <a:lnTo>
                    <a:pt x="160" y="321"/>
                  </a:lnTo>
                  <a:cubicBezTo>
                    <a:pt x="309" y="95"/>
                    <a:pt x="690" y="0"/>
                    <a:pt x="1050" y="50"/>
                  </a:cubicBezTo>
                  <a:lnTo>
                    <a:pt x="1050" y="50"/>
                  </a:lnTo>
                  <a:cubicBezTo>
                    <a:pt x="1482" y="110"/>
                    <a:pt x="2411" y="780"/>
                    <a:pt x="2581" y="991"/>
                  </a:cubicBezTo>
                  <a:lnTo>
                    <a:pt x="2581" y="991"/>
                  </a:lnTo>
                  <a:cubicBezTo>
                    <a:pt x="2751" y="1201"/>
                    <a:pt x="2701" y="1481"/>
                    <a:pt x="2521" y="1591"/>
                  </a:cubicBezTo>
                  <a:lnTo>
                    <a:pt x="2521" y="1591"/>
                  </a:lnTo>
                  <a:cubicBezTo>
                    <a:pt x="2341" y="1701"/>
                    <a:pt x="2141" y="1691"/>
                    <a:pt x="1911" y="1591"/>
                  </a:cubicBezTo>
                  <a:lnTo>
                    <a:pt x="1911" y="1591"/>
                  </a:lnTo>
                  <a:cubicBezTo>
                    <a:pt x="1681" y="1491"/>
                    <a:pt x="900" y="971"/>
                    <a:pt x="570" y="800"/>
                  </a:cubicBezTo>
                </a:path>
              </a:pathLst>
            </a:custGeom>
            <a:solidFill>
              <a:srgbClr val="FFFFFF">
                <a:lumMod val="50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49" name="Freeform 199">
              <a:extLst>
                <a:ext uri="{FF2B5EF4-FFF2-40B4-BE49-F238E27FC236}">
                  <a16:creationId xmlns:a16="http://schemas.microsoft.com/office/drawing/2014/main" id="{6808A60A-AD0B-464E-AB3E-35FC3FF0BAC9}"/>
                </a:ext>
              </a:extLst>
            </p:cNvPr>
            <p:cNvSpPr>
              <a:spLocks noChangeArrowheads="1"/>
            </p:cNvSpPr>
            <p:nvPr/>
          </p:nvSpPr>
          <p:spPr bwMode="auto">
            <a:xfrm>
              <a:off x="13182531" y="4380942"/>
              <a:ext cx="466609" cy="31682"/>
            </a:xfrm>
            <a:custGeom>
              <a:avLst/>
              <a:gdLst>
                <a:gd name="T0" fmla="*/ 0 w 715"/>
                <a:gd name="T1" fmla="*/ 25 h 49"/>
                <a:gd name="T2" fmla="*/ 713 w 715"/>
                <a:gd name="T3" fmla="*/ 0 h 49"/>
                <a:gd name="T4" fmla="*/ 714 w 715"/>
                <a:gd name="T5" fmla="*/ 13 h 49"/>
                <a:gd name="T6" fmla="*/ 1 w 715"/>
                <a:gd name="T7" fmla="*/ 48 h 49"/>
                <a:gd name="T8" fmla="*/ 0 w 715"/>
                <a:gd name="T9" fmla="*/ 25 h 49"/>
              </a:gdLst>
              <a:ahLst/>
              <a:cxnLst>
                <a:cxn ang="0">
                  <a:pos x="T0" y="T1"/>
                </a:cxn>
                <a:cxn ang="0">
                  <a:pos x="T2" y="T3"/>
                </a:cxn>
                <a:cxn ang="0">
                  <a:pos x="T4" y="T5"/>
                </a:cxn>
                <a:cxn ang="0">
                  <a:pos x="T6" y="T7"/>
                </a:cxn>
                <a:cxn ang="0">
                  <a:pos x="T8" y="T9"/>
                </a:cxn>
              </a:cxnLst>
              <a:rect l="0" t="0" r="r" b="b"/>
              <a:pathLst>
                <a:path w="715" h="49">
                  <a:moveTo>
                    <a:pt x="0" y="25"/>
                  </a:moveTo>
                  <a:lnTo>
                    <a:pt x="713" y="0"/>
                  </a:lnTo>
                  <a:lnTo>
                    <a:pt x="714" y="13"/>
                  </a:lnTo>
                  <a:lnTo>
                    <a:pt x="1" y="48"/>
                  </a:lnTo>
                  <a:lnTo>
                    <a:pt x="0" y="25"/>
                  </a:lnTo>
                </a:path>
              </a:pathLst>
            </a:custGeom>
            <a:solidFill>
              <a:srgbClr val="494A4A"/>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50" name="Freeform 200">
              <a:extLst>
                <a:ext uri="{FF2B5EF4-FFF2-40B4-BE49-F238E27FC236}">
                  <a16:creationId xmlns:a16="http://schemas.microsoft.com/office/drawing/2014/main" id="{A5B1A8FC-6AC8-45DA-99A7-7A19614406A5}"/>
                </a:ext>
              </a:extLst>
            </p:cNvPr>
            <p:cNvSpPr>
              <a:spLocks noChangeArrowheads="1"/>
            </p:cNvSpPr>
            <p:nvPr/>
          </p:nvSpPr>
          <p:spPr bwMode="auto">
            <a:xfrm>
              <a:off x="13856522" y="4861952"/>
              <a:ext cx="941860" cy="504054"/>
            </a:xfrm>
            <a:custGeom>
              <a:avLst/>
              <a:gdLst>
                <a:gd name="T0" fmla="*/ 0 w 1440"/>
                <a:gd name="T1" fmla="*/ 732 h 772"/>
                <a:gd name="T2" fmla="*/ 0 w 1440"/>
                <a:gd name="T3" fmla="*/ 732 h 772"/>
                <a:gd name="T4" fmla="*/ 360 w 1440"/>
                <a:gd name="T5" fmla="*/ 732 h 772"/>
                <a:gd name="T6" fmla="*/ 360 w 1440"/>
                <a:gd name="T7" fmla="*/ 732 h 772"/>
                <a:gd name="T8" fmla="*/ 1315 w 1440"/>
                <a:gd name="T9" fmla="*/ 457 h 772"/>
                <a:gd name="T10" fmla="*/ 1315 w 1440"/>
                <a:gd name="T11" fmla="*/ 457 h 772"/>
                <a:gd name="T12" fmla="*/ 1393 w 1440"/>
                <a:gd name="T13" fmla="*/ 254 h 772"/>
                <a:gd name="T14" fmla="*/ 1393 w 1440"/>
                <a:gd name="T15" fmla="*/ 254 h 772"/>
                <a:gd name="T16" fmla="*/ 1138 w 1440"/>
                <a:gd name="T17" fmla="*/ 0 h 772"/>
                <a:gd name="T18" fmla="*/ 1138 w 1440"/>
                <a:gd name="T19" fmla="*/ 0 h 772"/>
                <a:gd name="T20" fmla="*/ 255 w 1440"/>
                <a:gd name="T21" fmla="*/ 379 h 772"/>
                <a:gd name="T22" fmla="*/ 255 w 1440"/>
                <a:gd name="T23" fmla="*/ 379 h 772"/>
                <a:gd name="T24" fmla="*/ 0 w 1440"/>
                <a:gd name="T25" fmla="*/ 732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772">
                  <a:moveTo>
                    <a:pt x="0" y="732"/>
                  </a:moveTo>
                  <a:lnTo>
                    <a:pt x="0" y="732"/>
                  </a:lnTo>
                  <a:cubicBezTo>
                    <a:pt x="0" y="732"/>
                    <a:pt x="235" y="692"/>
                    <a:pt x="360" y="732"/>
                  </a:cubicBezTo>
                  <a:lnTo>
                    <a:pt x="360" y="732"/>
                  </a:lnTo>
                  <a:cubicBezTo>
                    <a:pt x="484" y="771"/>
                    <a:pt x="1190" y="509"/>
                    <a:pt x="1315" y="457"/>
                  </a:cubicBezTo>
                  <a:lnTo>
                    <a:pt x="1315" y="457"/>
                  </a:lnTo>
                  <a:cubicBezTo>
                    <a:pt x="1439" y="405"/>
                    <a:pt x="1419" y="313"/>
                    <a:pt x="1393" y="254"/>
                  </a:cubicBezTo>
                  <a:lnTo>
                    <a:pt x="1393" y="254"/>
                  </a:lnTo>
                  <a:cubicBezTo>
                    <a:pt x="1367" y="196"/>
                    <a:pt x="1138" y="0"/>
                    <a:pt x="1138" y="0"/>
                  </a:cubicBezTo>
                  <a:lnTo>
                    <a:pt x="1138" y="0"/>
                  </a:lnTo>
                  <a:cubicBezTo>
                    <a:pt x="1138" y="0"/>
                    <a:pt x="419" y="267"/>
                    <a:pt x="255" y="379"/>
                  </a:cubicBezTo>
                  <a:lnTo>
                    <a:pt x="255" y="379"/>
                  </a:lnTo>
                  <a:cubicBezTo>
                    <a:pt x="121" y="470"/>
                    <a:pt x="6" y="581"/>
                    <a:pt x="0" y="732"/>
                  </a:cubicBezTo>
                </a:path>
              </a:pathLst>
            </a:custGeom>
            <a:solidFill>
              <a:srgbClr val="15466D">
                <a:lumMod val="7500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sp>
          <p:nvSpPr>
            <p:cNvPr id="251" name="Freeform 201">
              <a:extLst>
                <a:ext uri="{FF2B5EF4-FFF2-40B4-BE49-F238E27FC236}">
                  <a16:creationId xmlns:a16="http://schemas.microsoft.com/office/drawing/2014/main" id="{3C8E7029-364F-4745-9F04-ACEC113F1B38}"/>
                </a:ext>
              </a:extLst>
            </p:cNvPr>
            <p:cNvSpPr>
              <a:spLocks noChangeArrowheads="1"/>
            </p:cNvSpPr>
            <p:nvPr/>
          </p:nvSpPr>
          <p:spPr bwMode="auto">
            <a:xfrm>
              <a:off x="12039052" y="5003087"/>
              <a:ext cx="682631" cy="426285"/>
            </a:xfrm>
            <a:custGeom>
              <a:avLst/>
              <a:gdLst>
                <a:gd name="T0" fmla="*/ 1045 w 1046"/>
                <a:gd name="T1" fmla="*/ 383 h 654"/>
                <a:gd name="T2" fmla="*/ 1045 w 1046"/>
                <a:gd name="T3" fmla="*/ 383 h 654"/>
                <a:gd name="T4" fmla="*/ 852 w 1046"/>
                <a:gd name="T5" fmla="*/ 23 h 654"/>
                <a:gd name="T6" fmla="*/ 852 w 1046"/>
                <a:gd name="T7" fmla="*/ 23 h 654"/>
                <a:gd name="T8" fmla="*/ 392 w 1046"/>
                <a:gd name="T9" fmla="*/ 50 h 654"/>
                <a:gd name="T10" fmla="*/ 392 w 1046"/>
                <a:gd name="T11" fmla="*/ 50 h 654"/>
                <a:gd name="T12" fmla="*/ 0 w 1046"/>
                <a:gd name="T13" fmla="*/ 352 h 654"/>
                <a:gd name="T14" fmla="*/ 0 w 1046"/>
                <a:gd name="T15" fmla="*/ 352 h 654"/>
                <a:gd name="T16" fmla="*/ 129 w 1046"/>
                <a:gd name="T17" fmla="*/ 357 h 654"/>
                <a:gd name="T18" fmla="*/ 129 w 1046"/>
                <a:gd name="T19" fmla="*/ 357 h 654"/>
                <a:gd name="T20" fmla="*/ 424 w 1046"/>
                <a:gd name="T21" fmla="*/ 252 h 654"/>
                <a:gd name="T22" fmla="*/ 424 w 1046"/>
                <a:gd name="T23" fmla="*/ 252 h 654"/>
                <a:gd name="T24" fmla="*/ 491 w 1046"/>
                <a:gd name="T25" fmla="*/ 351 h 654"/>
                <a:gd name="T26" fmla="*/ 491 w 1046"/>
                <a:gd name="T27" fmla="*/ 351 h 654"/>
                <a:gd name="T28" fmla="*/ 164 w 1046"/>
                <a:gd name="T29" fmla="*/ 526 h 654"/>
                <a:gd name="T30" fmla="*/ 164 w 1046"/>
                <a:gd name="T31" fmla="*/ 526 h 654"/>
                <a:gd name="T32" fmla="*/ 243 w 1046"/>
                <a:gd name="T33" fmla="*/ 570 h 654"/>
                <a:gd name="T34" fmla="*/ 243 w 1046"/>
                <a:gd name="T35" fmla="*/ 570 h 654"/>
                <a:gd name="T36" fmla="*/ 458 w 1046"/>
                <a:gd name="T37" fmla="*/ 552 h 654"/>
                <a:gd name="T38" fmla="*/ 458 w 1046"/>
                <a:gd name="T39" fmla="*/ 552 h 654"/>
                <a:gd name="T40" fmla="*/ 632 w 1046"/>
                <a:gd name="T41" fmla="*/ 600 h 654"/>
                <a:gd name="T42" fmla="*/ 632 w 1046"/>
                <a:gd name="T43" fmla="*/ 600 h 654"/>
                <a:gd name="T44" fmla="*/ 715 w 1046"/>
                <a:gd name="T45" fmla="*/ 643 h 654"/>
                <a:gd name="T46" fmla="*/ 1045 w 1046"/>
                <a:gd name="T47" fmla="*/ 383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46" h="654">
                  <a:moveTo>
                    <a:pt x="1045" y="383"/>
                  </a:moveTo>
                  <a:lnTo>
                    <a:pt x="1045" y="383"/>
                  </a:lnTo>
                  <a:cubicBezTo>
                    <a:pt x="1045" y="383"/>
                    <a:pt x="869" y="45"/>
                    <a:pt x="852" y="23"/>
                  </a:cubicBezTo>
                  <a:lnTo>
                    <a:pt x="852" y="23"/>
                  </a:lnTo>
                  <a:cubicBezTo>
                    <a:pt x="835" y="0"/>
                    <a:pt x="454" y="50"/>
                    <a:pt x="392" y="50"/>
                  </a:cubicBezTo>
                  <a:lnTo>
                    <a:pt x="392" y="50"/>
                  </a:lnTo>
                  <a:cubicBezTo>
                    <a:pt x="330" y="50"/>
                    <a:pt x="0" y="307"/>
                    <a:pt x="0" y="352"/>
                  </a:cubicBezTo>
                  <a:lnTo>
                    <a:pt x="0" y="352"/>
                  </a:lnTo>
                  <a:cubicBezTo>
                    <a:pt x="0" y="396"/>
                    <a:pt x="102" y="380"/>
                    <a:pt x="129" y="357"/>
                  </a:cubicBezTo>
                  <a:lnTo>
                    <a:pt x="129" y="357"/>
                  </a:lnTo>
                  <a:cubicBezTo>
                    <a:pt x="157" y="335"/>
                    <a:pt x="424" y="252"/>
                    <a:pt x="424" y="252"/>
                  </a:cubicBezTo>
                  <a:lnTo>
                    <a:pt x="424" y="252"/>
                  </a:lnTo>
                  <a:cubicBezTo>
                    <a:pt x="424" y="252"/>
                    <a:pt x="524" y="334"/>
                    <a:pt x="491" y="351"/>
                  </a:cubicBezTo>
                  <a:lnTo>
                    <a:pt x="491" y="351"/>
                  </a:lnTo>
                  <a:cubicBezTo>
                    <a:pt x="457" y="368"/>
                    <a:pt x="130" y="464"/>
                    <a:pt x="164" y="526"/>
                  </a:cubicBezTo>
                  <a:lnTo>
                    <a:pt x="164" y="526"/>
                  </a:lnTo>
                  <a:cubicBezTo>
                    <a:pt x="171" y="539"/>
                    <a:pt x="199" y="572"/>
                    <a:pt x="243" y="570"/>
                  </a:cubicBezTo>
                  <a:lnTo>
                    <a:pt x="243" y="570"/>
                  </a:lnTo>
                  <a:cubicBezTo>
                    <a:pt x="353" y="567"/>
                    <a:pt x="379" y="568"/>
                    <a:pt x="458" y="552"/>
                  </a:cubicBezTo>
                  <a:lnTo>
                    <a:pt x="458" y="552"/>
                  </a:lnTo>
                  <a:cubicBezTo>
                    <a:pt x="521" y="540"/>
                    <a:pt x="586" y="557"/>
                    <a:pt x="632" y="600"/>
                  </a:cubicBezTo>
                  <a:lnTo>
                    <a:pt x="632" y="600"/>
                  </a:lnTo>
                  <a:cubicBezTo>
                    <a:pt x="689" y="653"/>
                    <a:pt x="715" y="643"/>
                    <a:pt x="715" y="643"/>
                  </a:cubicBezTo>
                  <a:lnTo>
                    <a:pt x="1045" y="383"/>
                  </a:lnTo>
                </a:path>
              </a:pathLst>
            </a:custGeom>
            <a:solidFill>
              <a:srgbClr val="FCE3C3"/>
            </a:solidFill>
            <a:ln>
              <a:noFill/>
            </a:ln>
            <a:effectLst/>
            <a:extLst>
              <a:ext uri="{91240B29-F687-4F45-9708-019B960494DF}">
                <a14:hiddenLine xmlns:a14="http://schemas.microsoft.com/office/drawing/2010/main" w="9525" cap="flat">
                  <a:solidFill>
                    <a:srgbClr val="263364"/>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266" b="0" i="0" u="none" strike="noStrike" kern="0" cap="none" spc="0" normalizeH="0" baseline="0" noProof="0" dirty="0">
                <a:ln>
                  <a:noFill/>
                </a:ln>
                <a:solidFill>
                  <a:srgbClr val="494949"/>
                </a:solidFill>
                <a:effectLst/>
                <a:uLnTx/>
                <a:uFillTx/>
                <a:latin typeface="Arial" panose="020B0604020202020204" pitchFamily="34" charset="0"/>
              </a:endParaRPr>
            </a:p>
          </p:txBody>
        </p:sp>
      </p:grpSp>
      <p:sp>
        <p:nvSpPr>
          <p:cNvPr id="4" name="Rectangle 3">
            <a:extLst>
              <a:ext uri="{FF2B5EF4-FFF2-40B4-BE49-F238E27FC236}">
                <a16:creationId xmlns:a16="http://schemas.microsoft.com/office/drawing/2014/main" id="{7386231B-C13C-4DB3-85FB-54DF10BD37F1}"/>
              </a:ext>
            </a:extLst>
          </p:cNvPr>
          <p:cNvSpPr/>
          <p:nvPr/>
        </p:nvSpPr>
        <p:spPr>
          <a:xfrm>
            <a:off x="5479032" y="1266380"/>
            <a:ext cx="4394463" cy="454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Montserrat SemiBold" panose="00000700000000000000" pitchFamily="2" charset="0"/>
              </a:rPr>
              <a:t>What your peers are saying about why they can’t start analyzing their ticket data:</a:t>
            </a:r>
            <a:endParaRPr lang="en-CA" sz="1400" dirty="0">
              <a:solidFill>
                <a:schemeClr val="tx1"/>
              </a:solidFill>
              <a:latin typeface="Montserrat SemiBold" panose="00000700000000000000" pitchFamily="2" charset="0"/>
            </a:endParaRPr>
          </a:p>
        </p:txBody>
      </p:sp>
      <p:sp>
        <p:nvSpPr>
          <p:cNvPr id="5" name="Rectangle 4">
            <a:extLst>
              <a:ext uri="{FF2B5EF4-FFF2-40B4-BE49-F238E27FC236}">
                <a16:creationId xmlns:a16="http://schemas.microsoft.com/office/drawing/2014/main" id="{1C2B8910-C64B-46D8-93DF-0629C224548E}"/>
              </a:ext>
            </a:extLst>
          </p:cNvPr>
          <p:cNvSpPr/>
          <p:nvPr/>
        </p:nvSpPr>
        <p:spPr>
          <a:xfrm rot="20079960">
            <a:off x="7494693" y="4127771"/>
            <a:ext cx="543739" cy="276999"/>
          </a:xfrm>
          <a:prstGeom prst="rect">
            <a:avLst/>
          </a:prstGeom>
          <a:noFill/>
          <a:scene3d>
            <a:camera prst="orthographicFront">
              <a:rot lat="19101518" lon="1634178" rev="20467079"/>
            </a:camera>
            <a:lightRig rig="threePt" dir="t"/>
          </a:scene3d>
          <a:sp3d/>
        </p:spPr>
        <p:txBody>
          <a:bodyPr wrap="none" lIns="91440" tIns="45720" rIns="91440" bIns="45720">
            <a:spAutoFit/>
            <a:scene3d>
              <a:camera prst="orthographicFront"/>
              <a:lightRig rig="threePt" dir="t">
                <a:rot lat="0" lon="0" rev="6000000"/>
              </a:lightRig>
            </a:scene3d>
          </a:bodyPr>
          <a:lstStyle/>
          <a:p>
            <a:pPr algn="ctr"/>
            <a:r>
              <a:rPr lang="en-US" sz="1200" b="1" cap="none" spc="0" dirty="0">
                <a:ln w="0"/>
                <a:solidFill>
                  <a:schemeClr val="bg2"/>
                </a:solidFill>
                <a:effectLst>
                  <a:outerShdw blurRad="38100" dist="19050" dir="2700000" algn="tl" rotWithShape="0">
                    <a:schemeClr val="dk1">
                      <a:alpha val="40000"/>
                    </a:schemeClr>
                  </a:outerShdw>
                </a:effectLst>
                <a:latin typeface="Exo" pitchFamily="2" charset="0"/>
              </a:rPr>
              <a:t>ITSM</a:t>
            </a:r>
          </a:p>
        </p:txBody>
      </p:sp>
    </p:spTree>
    <p:extLst>
      <p:ext uri="{BB962C8B-B14F-4D97-AF65-F5344CB8AC3E}">
        <p14:creationId xmlns:p14="http://schemas.microsoft.com/office/powerpoint/2010/main" val="2712247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2C4188ED-C505-48CC-86C7-AEC24C1E6E31}"/>
              </a:ext>
            </a:extLst>
          </p:cNvPr>
          <p:cNvGrpSpPr/>
          <p:nvPr/>
        </p:nvGrpSpPr>
        <p:grpSpPr>
          <a:xfrm>
            <a:off x="7825712" y="2086846"/>
            <a:ext cx="2617851" cy="827879"/>
            <a:chOff x="9245760" y="1987408"/>
            <a:chExt cx="2617851" cy="827879"/>
          </a:xfrm>
        </p:grpSpPr>
        <p:sp>
          <p:nvSpPr>
            <p:cNvPr id="69" name="TextBox 68">
              <a:extLst>
                <a:ext uri="{FF2B5EF4-FFF2-40B4-BE49-F238E27FC236}">
                  <a16:creationId xmlns:a16="http://schemas.microsoft.com/office/drawing/2014/main" id="{28887B6B-013B-BA4F-B567-D5C9E1AB21C7}"/>
                </a:ext>
              </a:extLst>
            </p:cNvPr>
            <p:cNvSpPr txBox="1"/>
            <p:nvPr/>
          </p:nvSpPr>
          <p:spPr>
            <a:xfrm>
              <a:off x="9245760" y="1987408"/>
              <a:ext cx="883255" cy="253787"/>
            </a:xfrm>
            <a:prstGeom prst="rect">
              <a:avLst/>
            </a:prstGeom>
            <a:noFill/>
          </p:spPr>
          <p:txBody>
            <a:bodyPr wrap="none" lIns="0" tIns="0" rIns="0" bIns="0" rtlCol="0" anchor="b" anchorCtr="0">
              <a:spAutoFit/>
            </a:bodyPr>
            <a:lstStyle/>
            <a:p>
              <a:pPr>
                <a:lnSpc>
                  <a:spcPct val="110000"/>
                </a:lnSpc>
              </a:pPr>
              <a:r>
                <a:rPr lang="en-US" sz="1600" b="1" dirty="0">
                  <a:solidFill>
                    <a:schemeClr val="accent6"/>
                  </a:solidFill>
                  <a:latin typeface="Montserrat SemiBold" pitchFamily="2" charset="77"/>
                  <a:ea typeface="League Spartan" charset="0"/>
                  <a:cs typeface="Poppins" pitchFamily="2" charset="77"/>
                </a:rPr>
                <a:t>No Time</a:t>
              </a:r>
            </a:p>
          </p:txBody>
        </p:sp>
        <p:sp>
          <p:nvSpPr>
            <p:cNvPr id="70" name="Subtitle 2">
              <a:extLst>
                <a:ext uri="{FF2B5EF4-FFF2-40B4-BE49-F238E27FC236}">
                  <a16:creationId xmlns:a16="http://schemas.microsoft.com/office/drawing/2014/main" id="{5F8DAA62-418A-4D49-8CCC-968DB81D9094}"/>
                </a:ext>
              </a:extLst>
            </p:cNvPr>
            <p:cNvSpPr txBox="1">
              <a:spLocks/>
            </p:cNvSpPr>
            <p:nvPr/>
          </p:nvSpPr>
          <p:spPr>
            <a:xfrm>
              <a:off x="9245761" y="2290720"/>
              <a:ext cx="2617850" cy="524567"/>
            </a:xfrm>
            <a:prstGeom prst="rect">
              <a:avLst/>
            </a:prstGeom>
          </p:spPr>
          <p:txBody>
            <a:bodyPr vert="horz" wrap="square" lIns="0" tIns="0" rIns="0" bIns="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285750" indent="-285750" algn="l">
                <a:lnSpc>
                  <a:spcPct val="110000"/>
                </a:lnSpc>
                <a:buFont typeface="Arial" panose="020B0604020202020204" pitchFamily="34" charset="0"/>
                <a:buChar char="•"/>
              </a:pPr>
              <a:r>
                <a:rPr lang="en-US" sz="1600" dirty="0">
                  <a:solidFill>
                    <a:srgbClr val="000000"/>
                  </a:solidFill>
                  <a:latin typeface="+mn-lt"/>
                  <a:ea typeface="Roboto Condensed Light" panose="02000000000000000000" pitchFamily="2" charset="0"/>
                  <a:cs typeface="Mukta ExtraLight" panose="020B0000000000000000" pitchFamily="34" charset="77"/>
                </a:rPr>
                <a:t>No time to figure out the tool or analyze the data properly</a:t>
              </a:r>
            </a:p>
          </p:txBody>
        </p:sp>
      </p:grpSp>
      <p:grpSp>
        <p:nvGrpSpPr>
          <p:cNvPr id="10" name="Group 9">
            <a:extLst>
              <a:ext uri="{FF2B5EF4-FFF2-40B4-BE49-F238E27FC236}">
                <a16:creationId xmlns:a16="http://schemas.microsoft.com/office/drawing/2014/main" id="{2021610B-988B-47D2-A76A-3FAEFCA73643}"/>
              </a:ext>
            </a:extLst>
          </p:cNvPr>
          <p:cNvGrpSpPr/>
          <p:nvPr/>
        </p:nvGrpSpPr>
        <p:grpSpPr>
          <a:xfrm>
            <a:off x="7523938" y="4726163"/>
            <a:ext cx="3428287" cy="1197212"/>
            <a:chOff x="7653615" y="5222337"/>
            <a:chExt cx="2094948" cy="1197212"/>
          </a:xfrm>
        </p:grpSpPr>
        <p:sp>
          <p:nvSpPr>
            <p:cNvPr id="71" name="TextBox 70">
              <a:extLst>
                <a:ext uri="{FF2B5EF4-FFF2-40B4-BE49-F238E27FC236}">
                  <a16:creationId xmlns:a16="http://schemas.microsoft.com/office/drawing/2014/main" id="{3B19138A-7DDD-4D42-A5BD-99529D2E2F11}"/>
                </a:ext>
              </a:extLst>
            </p:cNvPr>
            <p:cNvSpPr txBox="1"/>
            <p:nvPr/>
          </p:nvSpPr>
          <p:spPr>
            <a:xfrm>
              <a:off x="7653615" y="5222337"/>
              <a:ext cx="1701982" cy="253787"/>
            </a:xfrm>
            <a:prstGeom prst="rect">
              <a:avLst/>
            </a:prstGeom>
            <a:noFill/>
          </p:spPr>
          <p:txBody>
            <a:bodyPr wrap="square" lIns="0" tIns="0" rIns="0" bIns="0" rtlCol="0" anchor="b" anchorCtr="0">
              <a:spAutoFit/>
            </a:bodyPr>
            <a:lstStyle/>
            <a:p>
              <a:pPr>
                <a:lnSpc>
                  <a:spcPct val="110000"/>
                </a:lnSpc>
              </a:pPr>
              <a:r>
                <a:rPr lang="en-US" sz="1600" b="1" dirty="0">
                  <a:solidFill>
                    <a:schemeClr val="accent4"/>
                  </a:solidFill>
                  <a:latin typeface="Montserrat SemiBold" pitchFamily="2" charset="77"/>
                  <a:ea typeface="League Spartan" charset="0"/>
                  <a:cs typeface="Poppins" pitchFamily="2" charset="77"/>
                </a:rPr>
                <a:t>Tool Limitations</a:t>
              </a:r>
            </a:p>
          </p:txBody>
        </p:sp>
        <p:sp>
          <p:nvSpPr>
            <p:cNvPr id="72" name="Subtitle 2">
              <a:extLst>
                <a:ext uri="{FF2B5EF4-FFF2-40B4-BE49-F238E27FC236}">
                  <a16:creationId xmlns:a16="http://schemas.microsoft.com/office/drawing/2014/main" id="{4223F0BD-C9F4-D84A-89D8-3258D4998DEA}"/>
                </a:ext>
              </a:extLst>
            </p:cNvPr>
            <p:cNvSpPr txBox="1">
              <a:spLocks/>
            </p:cNvSpPr>
            <p:nvPr/>
          </p:nvSpPr>
          <p:spPr>
            <a:xfrm>
              <a:off x="7653617" y="5525650"/>
              <a:ext cx="2094946" cy="893899"/>
            </a:xfrm>
            <a:prstGeom prst="rect">
              <a:avLst/>
            </a:prstGeom>
          </p:spPr>
          <p:txBody>
            <a:bodyPr vert="horz" wrap="square" lIns="0" tIns="0" rIns="0" bIns="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285750" indent="-285750" algn="l">
                <a:lnSpc>
                  <a:spcPct val="110000"/>
                </a:lnSpc>
                <a:buFont typeface="Arial" panose="020B0604020202020204" pitchFamily="34" charset="0"/>
                <a:buChar char="•"/>
              </a:pPr>
              <a:r>
                <a:rPr lang="en-US" sz="1600" dirty="0">
                  <a:solidFill>
                    <a:srgbClr val="000000"/>
                  </a:solidFill>
                  <a:latin typeface="+mn-lt"/>
                  <a:ea typeface="Roboto Condensed Light" panose="02000000000000000000" pitchFamily="2" charset="0"/>
                  <a:cs typeface="Mukta ExtraLight" panose="020B0000000000000000" pitchFamily="34" charset="77"/>
                </a:rPr>
                <a:t>Can’t be easily customized</a:t>
              </a:r>
            </a:p>
            <a:p>
              <a:pPr marL="285750" indent="-285750" algn="l">
                <a:lnSpc>
                  <a:spcPct val="110000"/>
                </a:lnSpc>
                <a:buFont typeface="Arial" panose="020B0604020202020204" pitchFamily="34" charset="0"/>
                <a:buChar char="•"/>
              </a:pPr>
              <a:r>
                <a:rPr lang="en-US" sz="1600" dirty="0">
                  <a:solidFill>
                    <a:srgbClr val="000000"/>
                  </a:solidFill>
                  <a:latin typeface="+mn-lt"/>
                  <a:ea typeface="Roboto Condensed Light" panose="02000000000000000000" pitchFamily="2" charset="0"/>
                  <a:cs typeface="Mukta ExtraLight" panose="020B0000000000000000" pitchFamily="34" charset="77"/>
                </a:rPr>
                <a:t>Too customized to be effective</a:t>
              </a:r>
            </a:p>
            <a:p>
              <a:pPr marL="285750" indent="-285750" algn="l">
                <a:lnSpc>
                  <a:spcPct val="110000"/>
                </a:lnSpc>
                <a:buFont typeface="Arial" panose="020B0604020202020204" pitchFamily="34" charset="0"/>
                <a:buChar char="•"/>
              </a:pPr>
              <a:r>
                <a:rPr lang="en-US" sz="1600" dirty="0">
                  <a:solidFill>
                    <a:srgbClr val="000000"/>
                  </a:solidFill>
                  <a:latin typeface="+mn-lt"/>
                  <a:ea typeface="Roboto Condensed Light" panose="02000000000000000000" pitchFamily="2" charset="0"/>
                  <a:cs typeface="Mukta ExtraLight" panose="020B0000000000000000" pitchFamily="34" charset="77"/>
                </a:rPr>
                <a:t>Desired dashboards unavailable</a:t>
              </a:r>
            </a:p>
          </p:txBody>
        </p:sp>
      </p:grpSp>
      <p:grpSp>
        <p:nvGrpSpPr>
          <p:cNvPr id="12" name="Group 11">
            <a:extLst>
              <a:ext uri="{FF2B5EF4-FFF2-40B4-BE49-F238E27FC236}">
                <a16:creationId xmlns:a16="http://schemas.microsoft.com/office/drawing/2014/main" id="{BEE27B70-A1CF-45A8-833E-15FA2FF19C74}"/>
              </a:ext>
            </a:extLst>
          </p:cNvPr>
          <p:cNvGrpSpPr/>
          <p:nvPr/>
        </p:nvGrpSpPr>
        <p:grpSpPr>
          <a:xfrm>
            <a:off x="7986842" y="3394386"/>
            <a:ext cx="3080266" cy="852116"/>
            <a:chOff x="9245760" y="3303227"/>
            <a:chExt cx="3387529" cy="852116"/>
          </a:xfrm>
        </p:grpSpPr>
        <p:sp>
          <p:nvSpPr>
            <p:cNvPr id="73" name="TextBox 72">
              <a:extLst>
                <a:ext uri="{FF2B5EF4-FFF2-40B4-BE49-F238E27FC236}">
                  <a16:creationId xmlns:a16="http://schemas.microsoft.com/office/drawing/2014/main" id="{CF384C39-52F4-3F45-9E86-7031F67B33EA}"/>
                </a:ext>
              </a:extLst>
            </p:cNvPr>
            <p:cNvSpPr txBox="1"/>
            <p:nvPr/>
          </p:nvSpPr>
          <p:spPr>
            <a:xfrm>
              <a:off x="9245760" y="3303227"/>
              <a:ext cx="3387529" cy="524631"/>
            </a:xfrm>
            <a:prstGeom prst="rect">
              <a:avLst/>
            </a:prstGeom>
            <a:noFill/>
          </p:spPr>
          <p:txBody>
            <a:bodyPr wrap="square" lIns="0" tIns="0" rIns="0" bIns="0" rtlCol="0" anchor="b" anchorCtr="0">
              <a:spAutoFit/>
            </a:bodyPr>
            <a:lstStyle/>
            <a:p>
              <a:pPr>
                <a:lnSpc>
                  <a:spcPct val="110000"/>
                </a:lnSpc>
              </a:pPr>
              <a:r>
                <a:rPr lang="en-US" sz="1600" b="1" dirty="0">
                  <a:solidFill>
                    <a:schemeClr val="accent5"/>
                  </a:solidFill>
                  <a:latin typeface="Montserrat SemiBold" pitchFamily="2" charset="77"/>
                  <a:ea typeface="League Spartan" charset="0"/>
                  <a:cs typeface="Poppins" pitchFamily="2" charset="77"/>
                </a:rPr>
                <a:t>Ineffective Categorization Schemes</a:t>
              </a:r>
            </a:p>
          </p:txBody>
        </p:sp>
        <p:sp>
          <p:nvSpPr>
            <p:cNvPr id="74" name="Subtitle 2">
              <a:extLst>
                <a:ext uri="{FF2B5EF4-FFF2-40B4-BE49-F238E27FC236}">
                  <a16:creationId xmlns:a16="http://schemas.microsoft.com/office/drawing/2014/main" id="{4381355A-43C8-BB4F-A088-CF06EE00A176}"/>
                </a:ext>
              </a:extLst>
            </p:cNvPr>
            <p:cNvSpPr txBox="1">
              <a:spLocks/>
            </p:cNvSpPr>
            <p:nvPr/>
          </p:nvSpPr>
          <p:spPr>
            <a:xfrm>
              <a:off x="9275635" y="3901619"/>
              <a:ext cx="3357654" cy="253724"/>
            </a:xfrm>
            <a:prstGeom prst="rect">
              <a:avLst/>
            </a:prstGeom>
          </p:spPr>
          <p:txBody>
            <a:bodyPr vert="horz" wrap="square" lIns="0" tIns="0" rIns="0" bIns="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285750" indent="-285750" algn="l">
                <a:lnSpc>
                  <a:spcPct val="110000"/>
                </a:lnSpc>
                <a:buFont typeface="Arial" panose="020B0604020202020204" pitchFamily="34" charset="0"/>
                <a:buChar char="•"/>
              </a:pPr>
              <a:r>
                <a:rPr lang="en-US" sz="1600" dirty="0">
                  <a:solidFill>
                    <a:srgbClr val="000000"/>
                  </a:solidFill>
                  <a:latin typeface="+mn-lt"/>
                  <a:ea typeface="Roboto Condensed Light" panose="02000000000000000000" pitchFamily="2" charset="0"/>
                  <a:cs typeface="Mukta ExtraLight" panose="020B0000000000000000" pitchFamily="34" charset="77"/>
                </a:rPr>
                <a:t>Reduces the power of ticket data</a:t>
              </a:r>
            </a:p>
          </p:txBody>
        </p:sp>
      </p:grpSp>
      <p:grpSp>
        <p:nvGrpSpPr>
          <p:cNvPr id="6" name="Group 5">
            <a:extLst>
              <a:ext uri="{FF2B5EF4-FFF2-40B4-BE49-F238E27FC236}">
                <a16:creationId xmlns:a16="http://schemas.microsoft.com/office/drawing/2014/main" id="{DB34371A-09BB-4545-BAE6-3D2602B7E7F5}"/>
              </a:ext>
            </a:extLst>
          </p:cNvPr>
          <p:cNvGrpSpPr/>
          <p:nvPr/>
        </p:nvGrpSpPr>
        <p:grpSpPr>
          <a:xfrm>
            <a:off x="929566" y="2059062"/>
            <a:ext cx="3092913" cy="1748382"/>
            <a:chOff x="988212" y="1927928"/>
            <a:chExt cx="3092913" cy="1748382"/>
          </a:xfrm>
        </p:grpSpPr>
        <p:sp>
          <p:nvSpPr>
            <p:cNvPr id="75" name="TextBox 74">
              <a:extLst>
                <a:ext uri="{FF2B5EF4-FFF2-40B4-BE49-F238E27FC236}">
                  <a16:creationId xmlns:a16="http://schemas.microsoft.com/office/drawing/2014/main" id="{A9ECE2B2-186A-8E4F-B002-137D79042722}"/>
                </a:ext>
              </a:extLst>
            </p:cNvPr>
            <p:cNvSpPr txBox="1"/>
            <p:nvPr/>
          </p:nvSpPr>
          <p:spPr>
            <a:xfrm>
              <a:off x="988212" y="1927928"/>
              <a:ext cx="2315662" cy="524631"/>
            </a:xfrm>
            <a:prstGeom prst="rect">
              <a:avLst/>
            </a:prstGeom>
            <a:noFill/>
          </p:spPr>
          <p:txBody>
            <a:bodyPr wrap="square" lIns="0" tIns="0" rIns="0" bIns="0" rtlCol="0" anchor="b" anchorCtr="0">
              <a:spAutoFit/>
            </a:bodyPr>
            <a:lstStyle/>
            <a:p>
              <a:pPr>
                <a:lnSpc>
                  <a:spcPct val="110000"/>
                </a:lnSpc>
              </a:pPr>
              <a:r>
                <a:rPr lang="en-US" sz="1600" b="1" dirty="0">
                  <a:solidFill>
                    <a:schemeClr val="accent1"/>
                  </a:solidFill>
                  <a:latin typeface="Montserrat SemiBold" pitchFamily="2" charset="77"/>
                  <a:ea typeface="League Spartan" charset="0"/>
                  <a:cs typeface="Poppins" pitchFamily="2" charset="77"/>
                </a:rPr>
                <a:t>Missing or Inaccurate Information</a:t>
              </a:r>
            </a:p>
          </p:txBody>
        </p:sp>
        <p:sp>
          <p:nvSpPr>
            <p:cNvPr id="76" name="Subtitle 2">
              <a:extLst>
                <a:ext uri="{FF2B5EF4-FFF2-40B4-BE49-F238E27FC236}">
                  <a16:creationId xmlns:a16="http://schemas.microsoft.com/office/drawing/2014/main" id="{38A99BBA-AFC0-D144-B161-4470B013B54A}"/>
                </a:ext>
              </a:extLst>
            </p:cNvPr>
            <p:cNvSpPr txBox="1">
              <a:spLocks/>
            </p:cNvSpPr>
            <p:nvPr/>
          </p:nvSpPr>
          <p:spPr>
            <a:xfrm>
              <a:off x="988212" y="2511568"/>
              <a:ext cx="3092913" cy="1164742"/>
            </a:xfrm>
            <a:prstGeom prst="rect">
              <a:avLst/>
            </a:prstGeom>
          </p:spPr>
          <p:txBody>
            <a:bodyPr vert="horz" wrap="square" lIns="0" tIns="0" rIns="0" bIns="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285750" indent="-285750" algn="l">
                <a:lnSpc>
                  <a:spcPct val="110000"/>
                </a:lnSpc>
                <a:buFont typeface="Arial" panose="020B0604020202020204" pitchFamily="34" charset="0"/>
                <a:buChar char="•"/>
              </a:pPr>
              <a:r>
                <a:rPr lang="en-US" sz="1600" dirty="0">
                  <a:solidFill>
                    <a:srgbClr val="000000"/>
                  </a:solidFill>
                  <a:latin typeface="+mn-lt"/>
                  <a:ea typeface="Roboto Condensed Light" panose="02000000000000000000" pitchFamily="2" charset="0"/>
                  <a:cs typeface="Mukta ExtraLight" panose="020B0000000000000000" pitchFamily="34" charset="77"/>
                </a:rPr>
                <a:t>Lack of information in the ticket</a:t>
              </a:r>
            </a:p>
            <a:p>
              <a:pPr marL="285750" indent="-285750" algn="l">
                <a:lnSpc>
                  <a:spcPct val="110000"/>
                </a:lnSpc>
                <a:buFont typeface="Arial" panose="020B0604020202020204" pitchFamily="34" charset="0"/>
                <a:buChar char="•"/>
              </a:pPr>
              <a:r>
                <a:rPr lang="en-US" sz="1600" dirty="0">
                  <a:solidFill>
                    <a:srgbClr val="000000"/>
                  </a:solidFill>
                  <a:latin typeface="+mn-lt"/>
                  <a:ea typeface="Roboto Condensed Light" panose="02000000000000000000" pitchFamily="2" charset="0"/>
                  <a:cs typeface="Mukta ExtraLight" panose="020B0000000000000000" pitchFamily="34" charset="77"/>
                </a:rPr>
                <a:t>Categories are too general/specific to draw insights</a:t>
              </a:r>
            </a:p>
            <a:p>
              <a:pPr marL="285750" indent="-285750" algn="l">
                <a:lnSpc>
                  <a:spcPct val="110000"/>
                </a:lnSpc>
                <a:buFont typeface="Arial" panose="020B0604020202020204" pitchFamily="34" charset="0"/>
                <a:buChar char="•"/>
              </a:pPr>
              <a:r>
                <a:rPr lang="en-US" sz="1600" dirty="0">
                  <a:solidFill>
                    <a:srgbClr val="000000"/>
                  </a:solidFill>
                  <a:latin typeface="+mn-lt"/>
                  <a:ea typeface="Roboto Condensed Light" panose="02000000000000000000" pitchFamily="2" charset="0"/>
                  <a:cs typeface="Mukta ExtraLight" panose="020B0000000000000000" pitchFamily="34" charset="77"/>
                </a:rPr>
                <a:t>Poor ticket hygiene</a:t>
              </a:r>
            </a:p>
          </p:txBody>
        </p:sp>
      </p:grpSp>
      <p:grpSp>
        <p:nvGrpSpPr>
          <p:cNvPr id="2" name="Group 1">
            <a:extLst>
              <a:ext uri="{FF2B5EF4-FFF2-40B4-BE49-F238E27FC236}">
                <a16:creationId xmlns:a16="http://schemas.microsoft.com/office/drawing/2014/main" id="{D5D9C946-0281-41BD-A155-A598822C7C5B}"/>
              </a:ext>
            </a:extLst>
          </p:cNvPr>
          <p:cNvGrpSpPr/>
          <p:nvPr/>
        </p:nvGrpSpPr>
        <p:grpSpPr>
          <a:xfrm>
            <a:off x="1162676" y="5197876"/>
            <a:ext cx="2686514" cy="1098724"/>
            <a:chOff x="1348431" y="5297193"/>
            <a:chExt cx="2686514" cy="1098724"/>
          </a:xfrm>
        </p:grpSpPr>
        <p:sp>
          <p:nvSpPr>
            <p:cNvPr id="77" name="TextBox 76">
              <a:extLst>
                <a:ext uri="{FF2B5EF4-FFF2-40B4-BE49-F238E27FC236}">
                  <a16:creationId xmlns:a16="http://schemas.microsoft.com/office/drawing/2014/main" id="{A4243753-4E4F-D740-ABCB-93050A02E94F}"/>
                </a:ext>
              </a:extLst>
            </p:cNvPr>
            <p:cNvSpPr txBox="1"/>
            <p:nvPr/>
          </p:nvSpPr>
          <p:spPr>
            <a:xfrm>
              <a:off x="1348431" y="5297193"/>
              <a:ext cx="2686514" cy="524631"/>
            </a:xfrm>
            <a:prstGeom prst="rect">
              <a:avLst/>
            </a:prstGeom>
            <a:noFill/>
          </p:spPr>
          <p:txBody>
            <a:bodyPr wrap="square" lIns="0" tIns="0" rIns="0" bIns="0" rtlCol="0" anchor="b" anchorCtr="0">
              <a:spAutoFit/>
            </a:bodyPr>
            <a:lstStyle/>
            <a:p>
              <a:pPr>
                <a:lnSpc>
                  <a:spcPct val="110000"/>
                </a:lnSpc>
              </a:pPr>
              <a:r>
                <a:rPr lang="en-US" sz="1600" b="1" dirty="0">
                  <a:solidFill>
                    <a:schemeClr val="accent3"/>
                  </a:solidFill>
                  <a:latin typeface="Montserrat SemiBold" pitchFamily="2" charset="77"/>
                  <a:ea typeface="League Spartan" charset="0"/>
                  <a:cs typeface="Poppins" pitchFamily="2" charset="77"/>
                </a:rPr>
                <a:t>Correlating Tickets to Identify Trends</a:t>
              </a:r>
            </a:p>
          </p:txBody>
        </p:sp>
        <p:sp>
          <p:nvSpPr>
            <p:cNvPr id="78" name="Subtitle 2">
              <a:extLst>
                <a:ext uri="{FF2B5EF4-FFF2-40B4-BE49-F238E27FC236}">
                  <a16:creationId xmlns:a16="http://schemas.microsoft.com/office/drawing/2014/main" id="{F7145E02-51DD-B046-8838-E8324B86D831}"/>
                </a:ext>
              </a:extLst>
            </p:cNvPr>
            <p:cNvSpPr txBox="1">
              <a:spLocks/>
            </p:cNvSpPr>
            <p:nvPr/>
          </p:nvSpPr>
          <p:spPr>
            <a:xfrm>
              <a:off x="1348431" y="5871350"/>
              <a:ext cx="2686514" cy="524567"/>
            </a:xfrm>
            <a:prstGeom prst="rect">
              <a:avLst/>
            </a:prstGeom>
          </p:spPr>
          <p:txBody>
            <a:bodyPr vert="horz" wrap="square" lIns="0" tIns="0" rIns="0" bIns="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285750" indent="-285750" algn="l">
                <a:lnSpc>
                  <a:spcPct val="110000"/>
                </a:lnSpc>
                <a:buFont typeface="Arial" panose="020B0604020202020204" pitchFamily="34" charset="0"/>
                <a:buChar char="•"/>
              </a:pPr>
              <a:r>
                <a:rPr lang="en-US" sz="1600" dirty="0">
                  <a:solidFill>
                    <a:srgbClr val="000000"/>
                  </a:solidFill>
                  <a:latin typeface="+mn-lt"/>
                  <a:ea typeface="Roboto Condensed Light" panose="02000000000000000000" pitchFamily="2" charset="0"/>
                  <a:cs typeface="Mukta ExtraLight" panose="020B0000000000000000" pitchFamily="34" charset="77"/>
                </a:rPr>
                <a:t>Not sure where to start with all the data at hand</a:t>
              </a:r>
            </a:p>
          </p:txBody>
        </p:sp>
      </p:grpSp>
      <p:grpSp>
        <p:nvGrpSpPr>
          <p:cNvPr id="3" name="Group 2">
            <a:extLst>
              <a:ext uri="{FF2B5EF4-FFF2-40B4-BE49-F238E27FC236}">
                <a16:creationId xmlns:a16="http://schemas.microsoft.com/office/drawing/2014/main" id="{5A7D956A-0E04-4F7A-A5EB-E1748F36E1F7}"/>
              </a:ext>
            </a:extLst>
          </p:cNvPr>
          <p:cNvGrpSpPr/>
          <p:nvPr/>
        </p:nvGrpSpPr>
        <p:grpSpPr>
          <a:xfrm>
            <a:off x="720734" y="4087716"/>
            <a:ext cx="2686514" cy="828585"/>
            <a:chOff x="729875" y="4048149"/>
            <a:chExt cx="2686514" cy="828585"/>
          </a:xfrm>
        </p:grpSpPr>
        <p:sp>
          <p:nvSpPr>
            <p:cNvPr id="79" name="TextBox 78">
              <a:extLst>
                <a:ext uri="{FF2B5EF4-FFF2-40B4-BE49-F238E27FC236}">
                  <a16:creationId xmlns:a16="http://schemas.microsoft.com/office/drawing/2014/main" id="{E18D8506-3841-6840-907E-F544B56CD205}"/>
                </a:ext>
              </a:extLst>
            </p:cNvPr>
            <p:cNvSpPr txBox="1"/>
            <p:nvPr/>
          </p:nvSpPr>
          <p:spPr>
            <a:xfrm>
              <a:off x="729875" y="4048149"/>
              <a:ext cx="1755289" cy="253787"/>
            </a:xfrm>
            <a:prstGeom prst="rect">
              <a:avLst/>
            </a:prstGeom>
            <a:noFill/>
          </p:spPr>
          <p:txBody>
            <a:bodyPr wrap="none" lIns="0" tIns="0" rIns="0" bIns="0" rtlCol="0" anchor="b" anchorCtr="0">
              <a:spAutoFit/>
            </a:bodyPr>
            <a:lstStyle/>
            <a:p>
              <a:pPr>
                <a:lnSpc>
                  <a:spcPct val="110000"/>
                </a:lnSpc>
              </a:pPr>
              <a:r>
                <a:rPr lang="en-US" sz="1600" b="1" dirty="0">
                  <a:solidFill>
                    <a:schemeClr val="accent2"/>
                  </a:solidFill>
                  <a:latin typeface="Montserrat SemiBold" pitchFamily="2" charset="77"/>
                  <a:ea typeface="League Spartan" charset="0"/>
                  <a:cs typeface="Poppins" pitchFamily="2" charset="77"/>
                </a:rPr>
                <a:t>Missing Updates</a:t>
              </a:r>
            </a:p>
          </p:txBody>
        </p:sp>
        <p:sp>
          <p:nvSpPr>
            <p:cNvPr id="80" name="Subtitle 2">
              <a:extLst>
                <a:ext uri="{FF2B5EF4-FFF2-40B4-BE49-F238E27FC236}">
                  <a16:creationId xmlns:a16="http://schemas.microsoft.com/office/drawing/2014/main" id="{9AB486A8-F119-2148-9BDE-BA2C3352DE07}"/>
                </a:ext>
              </a:extLst>
            </p:cNvPr>
            <p:cNvSpPr txBox="1">
              <a:spLocks/>
            </p:cNvSpPr>
            <p:nvPr/>
          </p:nvSpPr>
          <p:spPr>
            <a:xfrm>
              <a:off x="729875" y="4351462"/>
              <a:ext cx="2686514" cy="525272"/>
            </a:xfrm>
            <a:prstGeom prst="rect">
              <a:avLst/>
            </a:prstGeom>
          </p:spPr>
          <p:txBody>
            <a:bodyPr vert="horz" wrap="square" lIns="0" tIns="0" rIns="0" bIns="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285750" indent="-285750" algn="l">
                <a:lnSpc>
                  <a:spcPct val="110000"/>
                </a:lnSpc>
                <a:buFont typeface="Arial" panose="020B0604020202020204" pitchFamily="34" charset="0"/>
                <a:buChar char="•"/>
              </a:pPr>
              <a:r>
                <a:rPr lang="en-US" sz="1600" dirty="0">
                  <a:solidFill>
                    <a:srgbClr val="000000"/>
                  </a:solidFill>
                  <a:latin typeface="+mn-lt"/>
                  <a:ea typeface="Roboto Condensed Light" panose="02000000000000000000" pitchFamily="2" charset="0"/>
                  <a:cs typeface="Mukta ExtraLight" panose="020B0000000000000000" pitchFamily="34" charset="77"/>
                </a:rPr>
                <a:t>Tickets aren’t updated while being resolved</a:t>
              </a:r>
            </a:p>
          </p:txBody>
        </p:sp>
      </p:grpSp>
      <p:sp>
        <p:nvSpPr>
          <p:cNvPr id="4" name="Title 3">
            <a:extLst>
              <a:ext uri="{FF2B5EF4-FFF2-40B4-BE49-F238E27FC236}">
                <a16:creationId xmlns:a16="http://schemas.microsoft.com/office/drawing/2014/main" id="{C7A75D46-A305-DF4E-9CAC-D351C01DAF42}"/>
              </a:ext>
            </a:extLst>
          </p:cNvPr>
          <p:cNvSpPr>
            <a:spLocks noGrp="1"/>
          </p:cNvSpPr>
          <p:nvPr>
            <p:ph type="title"/>
          </p:nvPr>
        </p:nvSpPr>
        <p:spPr>
          <a:xfrm>
            <a:off x="389185" y="272983"/>
            <a:ext cx="11165505" cy="1146419"/>
          </a:xfrm>
        </p:spPr>
        <p:txBody>
          <a:bodyPr>
            <a:normAutofit/>
          </a:bodyPr>
          <a:lstStyle/>
          <a:p>
            <a:r>
              <a:rPr lang="en-US" dirty="0">
                <a:solidFill>
                  <a:schemeClr val="tx1"/>
                </a:solidFill>
              </a:rPr>
              <a:t>Common obstacles that prevent effective ticket analysis</a:t>
            </a:r>
          </a:p>
        </p:txBody>
      </p:sp>
      <p:sp>
        <p:nvSpPr>
          <p:cNvPr id="5" name="Text Placeholder 4">
            <a:extLst>
              <a:ext uri="{FF2B5EF4-FFF2-40B4-BE49-F238E27FC236}">
                <a16:creationId xmlns:a16="http://schemas.microsoft.com/office/drawing/2014/main" id="{075172C0-5E0B-7C48-8277-26CCE60B1D12}"/>
              </a:ext>
            </a:extLst>
          </p:cNvPr>
          <p:cNvSpPr>
            <a:spLocks noGrp="1"/>
          </p:cNvSpPr>
          <p:nvPr>
            <p:ph type="body" sz="quarter" idx="10"/>
          </p:nvPr>
        </p:nvSpPr>
        <p:spPr>
          <a:xfrm>
            <a:off x="4753278" y="6406994"/>
            <a:ext cx="2437317" cy="356046"/>
          </a:xfrm>
        </p:spPr>
        <p:txBody>
          <a:bodyPr/>
          <a:lstStyle/>
          <a:p>
            <a:r>
              <a:rPr lang="en-US" sz="1200" dirty="0">
                <a:latin typeface="+mn-lt"/>
              </a:rPr>
              <a:t>Source: Info-Tech survey, 2021; </a:t>
            </a:r>
            <a:r>
              <a:rPr lang="en-US" sz="1200" i="1" dirty="0">
                <a:latin typeface="+mn-lt"/>
              </a:rPr>
              <a:t>N=20</a:t>
            </a:r>
            <a:endParaRPr lang="en-US" sz="1200" dirty="0">
              <a:latin typeface="+mn-lt"/>
            </a:endParaRPr>
          </a:p>
        </p:txBody>
      </p:sp>
      <p:pic>
        <p:nvPicPr>
          <p:cNvPr id="30" name="Picture 29">
            <a:extLst>
              <a:ext uri="{FF2B5EF4-FFF2-40B4-BE49-F238E27FC236}">
                <a16:creationId xmlns:a16="http://schemas.microsoft.com/office/drawing/2014/main" id="{FE3DEB60-190F-4AC3-8722-18007C42EA6E}"/>
              </a:ext>
            </a:extLst>
          </p:cNvPr>
          <p:cNvPicPr>
            <a:picLocks noChangeAspect="1"/>
          </p:cNvPicPr>
          <p:nvPr/>
        </p:nvPicPr>
        <p:blipFill>
          <a:blip r:embed="rId3"/>
          <a:stretch>
            <a:fillRect/>
          </a:stretch>
        </p:blipFill>
        <p:spPr>
          <a:xfrm>
            <a:off x="3849191" y="2087003"/>
            <a:ext cx="3674747" cy="3837758"/>
          </a:xfrm>
          <a:prstGeom prst="rect">
            <a:avLst/>
          </a:prstGeom>
        </p:spPr>
      </p:pic>
      <p:sp>
        <p:nvSpPr>
          <p:cNvPr id="20" name="Text Placeholder 4">
            <a:extLst>
              <a:ext uri="{FF2B5EF4-FFF2-40B4-BE49-F238E27FC236}">
                <a16:creationId xmlns:a16="http://schemas.microsoft.com/office/drawing/2014/main" id="{431AC7D3-653E-4C59-A036-E5DD28883C6B}"/>
              </a:ext>
            </a:extLst>
          </p:cNvPr>
          <p:cNvSpPr txBox="1">
            <a:spLocks/>
          </p:cNvSpPr>
          <p:nvPr/>
        </p:nvSpPr>
        <p:spPr>
          <a:xfrm>
            <a:off x="444245" y="1478411"/>
            <a:ext cx="8191755" cy="360949"/>
          </a:xfrm>
          <a:prstGeom prst="rect">
            <a:avLst/>
          </a:prstGeom>
        </p:spPr>
        <p:txBody>
          <a:bodyPr lIns="0" tIns="0" rIns="0" bIns="0"/>
          <a:lstStyle>
            <a:lvl1pPr marL="0" indent="0" algn="l" defTabSz="914400" rtl="0" eaLnBrk="1" latinLnBrk="0" hangingPunct="1">
              <a:lnSpc>
                <a:spcPct val="110000"/>
              </a:lnSpc>
              <a:spcBef>
                <a:spcPts val="1000"/>
              </a:spcBef>
              <a:buFont typeface="Arial" panose="020B0604020202020204" pitchFamily="34" charset="0"/>
              <a:buNone/>
              <a:defRPr sz="1600" b="0" i="0" kern="1200">
                <a:solidFill>
                  <a:srgbClr val="717171"/>
                </a:solidFill>
                <a:latin typeface="Exo" panose="02000503000000000000" pitchFamily="2" charset="77"/>
                <a:ea typeface="+mn-ea"/>
                <a:cs typeface="+mn-cs"/>
              </a:defRPr>
            </a:lvl1pPr>
            <a:lvl2pPr marL="457200" indent="0" algn="l" defTabSz="914400" rtl="0" eaLnBrk="1" latinLnBrk="0" hangingPunct="1">
              <a:lnSpc>
                <a:spcPct val="110000"/>
              </a:lnSpc>
              <a:spcBef>
                <a:spcPts val="500"/>
              </a:spcBef>
              <a:buFont typeface="Arial" panose="020B0604020202020204" pitchFamily="34" charset="0"/>
              <a:buNone/>
              <a:defRPr sz="1600" b="0" i="0" kern="1200">
                <a:solidFill>
                  <a:srgbClr val="717171"/>
                </a:solidFill>
                <a:latin typeface="Exo" panose="02000503000000000000" pitchFamily="2" charset="77"/>
                <a:ea typeface="+mn-ea"/>
                <a:cs typeface="+mn-cs"/>
              </a:defRPr>
            </a:lvl2pPr>
            <a:lvl3pPr marL="914400" indent="0" algn="l" defTabSz="914400" rtl="0" eaLnBrk="1" latinLnBrk="0" hangingPunct="1">
              <a:lnSpc>
                <a:spcPct val="110000"/>
              </a:lnSpc>
              <a:spcBef>
                <a:spcPts val="500"/>
              </a:spcBef>
              <a:buFont typeface="Arial" panose="020B0604020202020204" pitchFamily="34" charset="0"/>
              <a:buNone/>
              <a:defRPr sz="1600" b="0" i="0" kern="1200">
                <a:solidFill>
                  <a:srgbClr val="717171"/>
                </a:solidFill>
                <a:latin typeface="Exo" panose="02000503000000000000" pitchFamily="2" charset="77"/>
                <a:ea typeface="+mn-ea"/>
                <a:cs typeface="+mn-cs"/>
              </a:defRPr>
            </a:lvl3pPr>
            <a:lvl4pPr marL="1371600" indent="0" algn="l" defTabSz="914400" rtl="0" eaLnBrk="1" latinLnBrk="0" hangingPunct="1">
              <a:lnSpc>
                <a:spcPct val="110000"/>
              </a:lnSpc>
              <a:spcBef>
                <a:spcPts val="500"/>
              </a:spcBef>
              <a:buFont typeface="Arial" panose="020B0604020202020204" pitchFamily="34" charset="0"/>
              <a:buNone/>
              <a:defRPr sz="1600" b="0" i="0" kern="1200">
                <a:solidFill>
                  <a:srgbClr val="717171"/>
                </a:solidFill>
                <a:latin typeface="Exo" panose="02000503000000000000" pitchFamily="2" charset="77"/>
                <a:ea typeface="+mn-ea"/>
                <a:cs typeface="+mn-cs"/>
              </a:defRPr>
            </a:lvl4pPr>
            <a:lvl5pPr marL="1828800" indent="0" algn="l" defTabSz="914400" rtl="0" eaLnBrk="1" latinLnBrk="0" hangingPunct="1">
              <a:lnSpc>
                <a:spcPct val="110000"/>
              </a:lnSpc>
              <a:spcBef>
                <a:spcPts val="500"/>
              </a:spcBef>
              <a:buFont typeface="Arial" panose="020B0604020202020204" pitchFamily="34" charset="0"/>
              <a:buNone/>
              <a:defRPr sz="1600" b="0" i="0" kern="1200">
                <a:solidFill>
                  <a:srgbClr val="717171"/>
                </a:solidFill>
                <a:latin typeface="Exo" panose="02000503000000000000"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chemeClr val="accent1"/>
                </a:solidFill>
              </a:rPr>
              <a:t>We asked IT service desk managers and teams about their biggest hurdles</a:t>
            </a:r>
          </a:p>
        </p:txBody>
      </p:sp>
    </p:spTree>
    <p:extLst>
      <p:ext uri="{BB962C8B-B14F-4D97-AF65-F5344CB8AC3E}">
        <p14:creationId xmlns:p14="http://schemas.microsoft.com/office/powerpoint/2010/main" val="2260640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89C9018D-D72E-4FBD-A002-82B5AF42C8E8}"/>
              </a:ext>
            </a:extLst>
          </p:cNvPr>
          <p:cNvSpPr/>
          <p:nvPr/>
        </p:nvSpPr>
        <p:spPr>
          <a:xfrm>
            <a:off x="0" y="-8479"/>
            <a:ext cx="12193588" cy="1054488"/>
          </a:xfrm>
          <a:prstGeom prst="rect">
            <a:avLst/>
          </a:prstGeom>
          <a:gradFill>
            <a:gsLst>
              <a:gs pos="0">
                <a:schemeClr val="accent1">
                  <a:lumMod val="60000"/>
                  <a:lumOff val="40000"/>
                </a:schemeClr>
              </a:gs>
              <a:gs pos="89000">
                <a:srgbClr val="2576B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CA" dirty="0">
              <a:solidFill>
                <a:srgbClr val="1E5E92"/>
              </a:solidFill>
            </a:endParaRPr>
          </a:p>
        </p:txBody>
      </p:sp>
      <p:sp>
        <p:nvSpPr>
          <p:cNvPr id="7" name="Text Placeholder 6">
            <a:extLst>
              <a:ext uri="{FF2B5EF4-FFF2-40B4-BE49-F238E27FC236}">
                <a16:creationId xmlns:a16="http://schemas.microsoft.com/office/drawing/2014/main" id="{E26898AF-7A03-F140-B7B4-6BF59FD40A8E}"/>
              </a:ext>
            </a:extLst>
          </p:cNvPr>
          <p:cNvSpPr>
            <a:spLocks noGrp="1"/>
          </p:cNvSpPr>
          <p:nvPr>
            <p:ph type="body" sz="quarter" idx="11"/>
          </p:nvPr>
        </p:nvSpPr>
        <p:spPr>
          <a:xfrm>
            <a:off x="280925" y="1161170"/>
            <a:ext cx="6337639" cy="456696"/>
          </a:xfrm>
        </p:spPr>
        <p:txBody>
          <a:bodyPr anchor="ctr"/>
          <a:lstStyle/>
          <a:p>
            <a:r>
              <a:rPr lang="en-US" dirty="0">
                <a:solidFill>
                  <a:srgbClr val="F17A26"/>
                </a:solidFill>
              </a:rPr>
              <a:t>Repeat this analysis every business cycle:</a:t>
            </a:r>
          </a:p>
        </p:txBody>
      </p:sp>
      <p:sp>
        <p:nvSpPr>
          <p:cNvPr id="3" name="Title 2">
            <a:extLst>
              <a:ext uri="{FF2B5EF4-FFF2-40B4-BE49-F238E27FC236}">
                <a16:creationId xmlns:a16="http://schemas.microsoft.com/office/drawing/2014/main" id="{F68B145A-C295-1547-A8EA-92502FAB1EA7}"/>
              </a:ext>
            </a:extLst>
          </p:cNvPr>
          <p:cNvSpPr>
            <a:spLocks noGrp="1"/>
          </p:cNvSpPr>
          <p:nvPr>
            <p:ph type="title"/>
          </p:nvPr>
        </p:nvSpPr>
        <p:spPr>
          <a:xfrm>
            <a:off x="375218" y="446300"/>
            <a:ext cx="6149051" cy="687415"/>
          </a:xfrm>
        </p:spPr>
        <p:txBody>
          <a:bodyPr/>
          <a:lstStyle/>
          <a:p>
            <a:r>
              <a:rPr lang="en-US" dirty="0">
                <a:solidFill>
                  <a:schemeClr val="bg1"/>
                </a:solidFill>
              </a:rPr>
              <a:t>Info-Tech’s approach</a:t>
            </a:r>
          </a:p>
        </p:txBody>
      </p:sp>
      <p:sp>
        <p:nvSpPr>
          <p:cNvPr id="31" name="Freeform 14">
            <a:extLst>
              <a:ext uri="{FF2B5EF4-FFF2-40B4-BE49-F238E27FC236}">
                <a16:creationId xmlns:a16="http://schemas.microsoft.com/office/drawing/2014/main" id="{937C33D5-AF5D-45D9-96E2-378E60FA0A9F}"/>
              </a:ext>
            </a:extLst>
          </p:cNvPr>
          <p:cNvSpPr>
            <a:spLocks noChangeArrowheads="1"/>
          </p:cNvSpPr>
          <p:nvPr/>
        </p:nvSpPr>
        <p:spPr bwMode="auto">
          <a:xfrm>
            <a:off x="1566895" y="1888579"/>
            <a:ext cx="1988985" cy="1996822"/>
          </a:xfrm>
          <a:custGeom>
            <a:avLst/>
            <a:gdLst>
              <a:gd name="connsiteX0" fmla="*/ 1461426 w 2922853"/>
              <a:gd name="connsiteY0" fmla="*/ 0 h 2934371"/>
              <a:gd name="connsiteX1" fmla="*/ 2922853 w 2922853"/>
              <a:gd name="connsiteY1" fmla="*/ 1460640 h 2934371"/>
              <a:gd name="connsiteX2" fmla="*/ 2728170 w 2922853"/>
              <a:gd name="connsiteY2" fmla="*/ 2188675 h 2934371"/>
              <a:gd name="connsiteX3" fmla="*/ 2549943 w 2922853"/>
              <a:gd name="connsiteY3" fmla="*/ 2715908 h 2934371"/>
              <a:gd name="connsiteX4" fmla="*/ 2543922 w 2922853"/>
              <a:gd name="connsiteY4" fmla="*/ 2815359 h 2934371"/>
              <a:gd name="connsiteX5" fmla="*/ 2656380 w 2922853"/>
              <a:gd name="connsiteY5" fmla="*/ 2701723 h 2934371"/>
              <a:gd name="connsiteX6" fmla="*/ 2698189 w 2922853"/>
              <a:gd name="connsiteY6" fmla="*/ 2743784 h 2934371"/>
              <a:gd name="connsiteX7" fmla="*/ 2508742 w 2922853"/>
              <a:gd name="connsiteY7" fmla="*/ 2934371 h 2934371"/>
              <a:gd name="connsiteX8" fmla="*/ 2318642 w 2922853"/>
              <a:gd name="connsiteY8" fmla="*/ 2743784 h 2934371"/>
              <a:gd name="connsiteX9" fmla="*/ 2360451 w 2922853"/>
              <a:gd name="connsiteY9" fmla="*/ 2701723 h 2934371"/>
              <a:gd name="connsiteX10" fmla="*/ 2483955 w 2922853"/>
              <a:gd name="connsiteY10" fmla="*/ 2825971 h 2934371"/>
              <a:gd name="connsiteX11" fmla="*/ 2491238 w 2922853"/>
              <a:gd name="connsiteY11" fmla="*/ 2709430 h 2934371"/>
              <a:gd name="connsiteX12" fmla="*/ 2675253 w 2922853"/>
              <a:gd name="connsiteY12" fmla="*/ 2161904 h 2934371"/>
              <a:gd name="connsiteX13" fmla="*/ 2864056 w 2922853"/>
              <a:gd name="connsiteY13" fmla="*/ 1460640 h 2934371"/>
              <a:gd name="connsiteX14" fmla="*/ 1461426 w 2922853"/>
              <a:gd name="connsiteY14" fmla="*/ 58765 h 2934371"/>
              <a:gd name="connsiteX15" fmla="*/ 59450 w 2922853"/>
              <a:gd name="connsiteY15" fmla="*/ 1460640 h 2934371"/>
              <a:gd name="connsiteX16" fmla="*/ 1461426 w 2922853"/>
              <a:gd name="connsiteY16" fmla="*/ 2861862 h 2934371"/>
              <a:gd name="connsiteX17" fmla="*/ 2162414 w 2922853"/>
              <a:gd name="connsiteY17" fmla="*/ 2673813 h 2934371"/>
              <a:gd name="connsiteX18" fmla="*/ 2192466 w 2922853"/>
              <a:gd name="connsiteY18" fmla="*/ 2724743 h 2934371"/>
              <a:gd name="connsiteX19" fmla="*/ 1461426 w 2922853"/>
              <a:gd name="connsiteY19" fmla="*/ 2919974 h 2934371"/>
              <a:gd name="connsiteX20" fmla="*/ 0 w 2922853"/>
              <a:gd name="connsiteY20" fmla="*/ 1460640 h 2934371"/>
              <a:gd name="connsiteX21" fmla="*/ 1461426 w 2922853"/>
              <a:gd name="connsiteY21" fmla="*/ 0 h 2934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22853" h="2934371">
                <a:moveTo>
                  <a:pt x="1461426" y="0"/>
                </a:moveTo>
                <a:cubicBezTo>
                  <a:pt x="2266942" y="0"/>
                  <a:pt x="2922853" y="654905"/>
                  <a:pt x="2922853" y="1460640"/>
                </a:cubicBezTo>
                <a:cubicBezTo>
                  <a:pt x="2922853" y="1708759"/>
                  <a:pt x="2864709" y="1926190"/>
                  <a:pt x="2728170" y="2188675"/>
                </a:cubicBezTo>
                <a:cubicBezTo>
                  <a:pt x="2627236" y="2382599"/>
                  <a:pt x="2571501" y="2545305"/>
                  <a:pt x="2549943" y="2715908"/>
                </a:cubicBezTo>
                <a:lnTo>
                  <a:pt x="2543922" y="2815359"/>
                </a:lnTo>
                <a:lnTo>
                  <a:pt x="2656380" y="2701723"/>
                </a:lnTo>
                <a:lnTo>
                  <a:pt x="2698189" y="2743784"/>
                </a:lnTo>
                <a:lnTo>
                  <a:pt x="2508742" y="2934371"/>
                </a:lnTo>
                <a:lnTo>
                  <a:pt x="2318642" y="2743784"/>
                </a:lnTo>
                <a:lnTo>
                  <a:pt x="2360451" y="2701723"/>
                </a:lnTo>
                <a:lnTo>
                  <a:pt x="2483955" y="2825971"/>
                </a:lnTo>
                <a:lnTo>
                  <a:pt x="2491238" y="2709430"/>
                </a:lnTo>
                <a:cubicBezTo>
                  <a:pt x="2514175" y="2531512"/>
                  <a:pt x="2572849" y="2359746"/>
                  <a:pt x="2675253" y="2161904"/>
                </a:cubicBezTo>
                <a:cubicBezTo>
                  <a:pt x="2809179" y="1904643"/>
                  <a:pt x="2864056" y="1701577"/>
                  <a:pt x="2864056" y="1460640"/>
                </a:cubicBezTo>
                <a:cubicBezTo>
                  <a:pt x="2864056" y="687552"/>
                  <a:pt x="2234930" y="58765"/>
                  <a:pt x="1461426" y="58765"/>
                </a:cubicBezTo>
                <a:cubicBezTo>
                  <a:pt x="687922" y="58765"/>
                  <a:pt x="59450" y="687552"/>
                  <a:pt x="59450" y="1460640"/>
                </a:cubicBezTo>
                <a:cubicBezTo>
                  <a:pt x="59450" y="2232422"/>
                  <a:pt x="687922" y="2861862"/>
                  <a:pt x="1461426" y="2861862"/>
                </a:cubicBezTo>
                <a:cubicBezTo>
                  <a:pt x="1708373" y="2861862"/>
                  <a:pt x="1950746" y="2796567"/>
                  <a:pt x="2162414" y="2673813"/>
                </a:cubicBezTo>
                <a:lnTo>
                  <a:pt x="2192466" y="2724743"/>
                </a:lnTo>
                <a:cubicBezTo>
                  <a:pt x="1970998" y="2852721"/>
                  <a:pt x="1718172" y="2919974"/>
                  <a:pt x="1461426" y="2919974"/>
                </a:cubicBezTo>
                <a:cubicBezTo>
                  <a:pt x="655910" y="2919974"/>
                  <a:pt x="0" y="2265069"/>
                  <a:pt x="0" y="1460640"/>
                </a:cubicBezTo>
                <a:cubicBezTo>
                  <a:pt x="0" y="654905"/>
                  <a:pt x="655910" y="0"/>
                  <a:pt x="1461426" y="0"/>
                </a:cubicBezTo>
                <a:close/>
              </a:path>
            </a:pathLst>
          </a:custGeom>
          <a:solidFill>
            <a:schemeClr val="accent1"/>
          </a:solidFill>
          <a:ln>
            <a:noFill/>
          </a:ln>
          <a:effectLst/>
        </p:spPr>
        <p:txBody>
          <a:bodyPr wrap="square" anchor="ctr">
            <a:noAutofit/>
          </a:bodyPr>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lang="en-US" sz="3267" b="0" i="0" u="none" strike="noStrike" kern="1200" cap="none" spc="0" normalizeH="0" baseline="0" noProof="0" dirty="0">
              <a:ln>
                <a:noFill/>
              </a:ln>
              <a:solidFill>
                <a:srgbClr val="494949"/>
              </a:solidFill>
              <a:effectLst/>
              <a:uLnTx/>
              <a:uFillTx/>
              <a:latin typeface="Arial" panose="020B0604020202020204" pitchFamily="34" charset="0"/>
              <a:ea typeface="+mn-ea"/>
              <a:cs typeface="+mn-cs"/>
            </a:endParaRPr>
          </a:p>
        </p:txBody>
      </p:sp>
      <p:sp>
        <p:nvSpPr>
          <p:cNvPr id="32" name="Freeform 15">
            <a:extLst>
              <a:ext uri="{FF2B5EF4-FFF2-40B4-BE49-F238E27FC236}">
                <a16:creationId xmlns:a16="http://schemas.microsoft.com/office/drawing/2014/main" id="{39F0BB30-A5D4-44D5-8FEF-8394DF3D8775}"/>
              </a:ext>
            </a:extLst>
          </p:cNvPr>
          <p:cNvSpPr>
            <a:spLocks noChangeArrowheads="1"/>
          </p:cNvSpPr>
          <p:nvPr/>
        </p:nvSpPr>
        <p:spPr bwMode="auto">
          <a:xfrm>
            <a:off x="3289759" y="2852911"/>
            <a:ext cx="1953705" cy="1996825"/>
          </a:xfrm>
          <a:custGeom>
            <a:avLst/>
            <a:gdLst>
              <a:gd name="connsiteX0" fmla="*/ 1410694 w 2871009"/>
              <a:gd name="connsiteY0" fmla="*/ 11522 h 2934376"/>
              <a:gd name="connsiteX1" fmla="*/ 2142291 w 2871009"/>
              <a:gd name="connsiteY1" fmla="*/ 207596 h 2934376"/>
              <a:gd name="connsiteX2" fmla="*/ 2112217 w 2871009"/>
              <a:gd name="connsiteY2" fmla="*/ 258575 h 2934376"/>
              <a:gd name="connsiteX3" fmla="*/ 1410694 w 2871009"/>
              <a:gd name="connsiteY3" fmla="*/ 70344 h 2934376"/>
              <a:gd name="connsiteX4" fmla="*/ 709172 w 2871009"/>
              <a:gd name="connsiteY4" fmla="*/ 258575 h 2934376"/>
              <a:gd name="connsiteX5" fmla="*/ 679751 w 2871009"/>
              <a:gd name="connsiteY5" fmla="*/ 207596 h 2934376"/>
              <a:gd name="connsiteX6" fmla="*/ 1410694 w 2871009"/>
              <a:gd name="connsiteY6" fmla="*/ 11522 h 2934376"/>
              <a:gd name="connsiteX7" fmla="*/ 2456571 w 2871009"/>
              <a:gd name="connsiteY7" fmla="*/ 0 h 2934376"/>
              <a:gd name="connsiteX8" fmla="*/ 2646344 w 2871009"/>
              <a:gd name="connsiteY8" fmla="*/ 190587 h 2934376"/>
              <a:gd name="connsiteX9" fmla="*/ 2605117 w 2871009"/>
              <a:gd name="connsiteY9" fmla="*/ 232648 h 2934376"/>
              <a:gd name="connsiteX10" fmla="*/ 2492154 w 2871009"/>
              <a:gd name="connsiteY10" fmla="*/ 119200 h 2934376"/>
              <a:gd name="connsiteX11" fmla="*/ 2498128 w 2871009"/>
              <a:gd name="connsiteY11" fmla="*/ 217913 h 2934376"/>
              <a:gd name="connsiteX12" fmla="*/ 2676342 w 2871009"/>
              <a:gd name="connsiteY12" fmla="*/ 744610 h 2934376"/>
              <a:gd name="connsiteX13" fmla="*/ 2871009 w 2871009"/>
              <a:gd name="connsiteY13" fmla="*/ 1473443 h 2934376"/>
              <a:gd name="connsiteX14" fmla="*/ 1409701 w 2871009"/>
              <a:gd name="connsiteY14" fmla="*/ 2934376 h 2934376"/>
              <a:gd name="connsiteX15" fmla="*/ 0 w 2871009"/>
              <a:gd name="connsiteY15" fmla="*/ 1858105 h 2934376"/>
              <a:gd name="connsiteX16" fmla="*/ 56832 w 2871009"/>
              <a:gd name="connsiteY16" fmla="*/ 1842432 h 2934376"/>
              <a:gd name="connsiteX17" fmla="*/ 1409701 w 2871009"/>
              <a:gd name="connsiteY17" fmla="*/ 2875599 h 2934376"/>
              <a:gd name="connsiteX18" fmla="*/ 2811564 w 2871009"/>
              <a:gd name="connsiteY18" fmla="*/ 1473443 h 2934376"/>
              <a:gd name="connsiteX19" fmla="*/ 2624082 w 2871009"/>
              <a:gd name="connsiteY19" fmla="*/ 771386 h 2934376"/>
              <a:gd name="connsiteX20" fmla="*/ 2439439 w 2871009"/>
              <a:gd name="connsiteY20" fmla="*/ 224393 h 2934376"/>
              <a:gd name="connsiteX21" fmla="*/ 2432166 w 2871009"/>
              <a:gd name="connsiteY21" fmla="*/ 108083 h 2934376"/>
              <a:gd name="connsiteX22" fmla="*/ 2308679 w 2871009"/>
              <a:gd name="connsiteY22" fmla="*/ 232648 h 2934376"/>
              <a:gd name="connsiteX23" fmla="*/ 2266798 w 2871009"/>
              <a:gd name="connsiteY23" fmla="*/ 190587 h 293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871009" h="2934376">
                <a:moveTo>
                  <a:pt x="1410694" y="11522"/>
                </a:moveTo>
                <a:cubicBezTo>
                  <a:pt x="1667636" y="11522"/>
                  <a:pt x="1920655" y="79494"/>
                  <a:pt x="2142291" y="207596"/>
                </a:cubicBezTo>
                <a:lnTo>
                  <a:pt x="2112217" y="258575"/>
                </a:lnTo>
                <a:cubicBezTo>
                  <a:pt x="1900387" y="135702"/>
                  <a:pt x="1657175" y="70344"/>
                  <a:pt x="1410694" y="70344"/>
                </a:cubicBezTo>
                <a:cubicBezTo>
                  <a:pt x="1164213" y="70344"/>
                  <a:pt x="921001" y="135702"/>
                  <a:pt x="709172" y="258575"/>
                </a:cubicBezTo>
                <a:lnTo>
                  <a:pt x="679751" y="207596"/>
                </a:lnTo>
                <a:cubicBezTo>
                  <a:pt x="900734" y="79494"/>
                  <a:pt x="1153753" y="11522"/>
                  <a:pt x="1410694" y="11522"/>
                </a:cubicBezTo>
                <a:close/>
                <a:moveTo>
                  <a:pt x="2456571" y="0"/>
                </a:moveTo>
                <a:lnTo>
                  <a:pt x="2646344" y="190587"/>
                </a:lnTo>
                <a:lnTo>
                  <a:pt x="2605117" y="232648"/>
                </a:lnTo>
                <a:lnTo>
                  <a:pt x="2492154" y="119200"/>
                </a:lnTo>
                <a:lnTo>
                  <a:pt x="2498128" y="217913"/>
                </a:lnTo>
                <a:cubicBezTo>
                  <a:pt x="2519686" y="388519"/>
                  <a:pt x="2575416" y="551136"/>
                  <a:pt x="2676342" y="744610"/>
                </a:cubicBezTo>
                <a:cubicBezTo>
                  <a:pt x="2812870" y="1007800"/>
                  <a:pt x="2871009" y="1225274"/>
                  <a:pt x="2871009" y="1473443"/>
                </a:cubicBezTo>
                <a:cubicBezTo>
                  <a:pt x="2871009" y="2279340"/>
                  <a:pt x="2215152" y="2934376"/>
                  <a:pt x="1409701" y="2934376"/>
                </a:cubicBezTo>
                <a:cubicBezTo>
                  <a:pt x="751884" y="2934376"/>
                  <a:pt x="172456" y="2491590"/>
                  <a:pt x="0" y="1858105"/>
                </a:cubicBezTo>
                <a:lnTo>
                  <a:pt x="56832" y="1842432"/>
                </a:lnTo>
                <a:cubicBezTo>
                  <a:pt x="222103" y="2451099"/>
                  <a:pt x="778667" y="2875599"/>
                  <a:pt x="1409701" y="2875599"/>
                </a:cubicBezTo>
                <a:cubicBezTo>
                  <a:pt x="2183142" y="2875599"/>
                  <a:pt x="2811564" y="2246686"/>
                  <a:pt x="2811564" y="1473443"/>
                </a:cubicBezTo>
                <a:cubicBezTo>
                  <a:pt x="2811564" y="1232458"/>
                  <a:pt x="2757344" y="1028698"/>
                  <a:pt x="2624082" y="771386"/>
                </a:cubicBezTo>
                <a:cubicBezTo>
                  <a:pt x="2521196" y="573993"/>
                  <a:pt x="2462404" y="402316"/>
                  <a:pt x="2439439" y="224393"/>
                </a:cubicBezTo>
                <a:lnTo>
                  <a:pt x="2432166" y="108083"/>
                </a:lnTo>
                <a:lnTo>
                  <a:pt x="2308679" y="232648"/>
                </a:lnTo>
                <a:lnTo>
                  <a:pt x="2266798" y="190587"/>
                </a:lnTo>
                <a:close/>
              </a:path>
            </a:pathLst>
          </a:custGeom>
          <a:solidFill>
            <a:schemeClr val="accent2"/>
          </a:solidFill>
          <a:ln>
            <a:noFill/>
          </a:ln>
          <a:effectLst/>
        </p:spPr>
        <p:txBody>
          <a:bodyPr wrap="square" anchor="ctr">
            <a:noAutofit/>
          </a:bodyPr>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lang="en-US" sz="3267" b="0" i="0" u="none" strike="noStrike" kern="1200" cap="none" spc="0" normalizeH="0" baseline="0" noProof="0" dirty="0">
              <a:ln>
                <a:noFill/>
              </a:ln>
              <a:solidFill>
                <a:srgbClr val="494949"/>
              </a:solidFill>
              <a:effectLst/>
              <a:uLnTx/>
              <a:uFillTx/>
              <a:latin typeface="Arial" panose="020B0604020202020204" pitchFamily="34" charset="0"/>
              <a:ea typeface="+mn-ea"/>
              <a:cs typeface="+mn-cs"/>
            </a:endParaRPr>
          </a:p>
        </p:txBody>
      </p:sp>
      <p:sp>
        <p:nvSpPr>
          <p:cNvPr id="33" name="Freeform 16">
            <a:extLst>
              <a:ext uri="{FF2B5EF4-FFF2-40B4-BE49-F238E27FC236}">
                <a16:creationId xmlns:a16="http://schemas.microsoft.com/office/drawing/2014/main" id="{16C5ECB8-5135-4DC1-ACF4-6C0B0B214498}"/>
              </a:ext>
            </a:extLst>
          </p:cNvPr>
          <p:cNvSpPr>
            <a:spLocks noChangeArrowheads="1"/>
          </p:cNvSpPr>
          <p:nvPr/>
        </p:nvSpPr>
        <p:spPr bwMode="auto">
          <a:xfrm>
            <a:off x="4977345" y="1888578"/>
            <a:ext cx="1953704" cy="1996823"/>
          </a:xfrm>
          <a:custGeom>
            <a:avLst/>
            <a:gdLst>
              <a:gd name="connsiteX0" fmla="*/ 709127 w 2871007"/>
              <a:gd name="connsiteY0" fmla="*/ 2672922 h 2934372"/>
              <a:gd name="connsiteX1" fmla="*/ 1409581 w 2871007"/>
              <a:gd name="connsiteY1" fmla="*/ 2861651 h 2934372"/>
              <a:gd name="connsiteX2" fmla="*/ 2109381 w 2871007"/>
              <a:gd name="connsiteY2" fmla="*/ 2672922 h 2934372"/>
              <a:gd name="connsiteX3" fmla="*/ 2139410 w 2871007"/>
              <a:gd name="connsiteY3" fmla="*/ 2724036 h 2934372"/>
              <a:gd name="connsiteX4" fmla="*/ 1409581 w 2871007"/>
              <a:gd name="connsiteY4" fmla="*/ 2919973 h 2934372"/>
              <a:gd name="connsiteX5" fmla="*/ 679751 w 2871007"/>
              <a:gd name="connsiteY5" fmla="*/ 2724036 h 2934372"/>
              <a:gd name="connsiteX6" fmla="*/ 1410021 w 2871007"/>
              <a:gd name="connsiteY6" fmla="*/ 0 h 2934372"/>
              <a:gd name="connsiteX7" fmla="*/ 2871007 w 2871007"/>
              <a:gd name="connsiteY7" fmla="*/ 1460933 h 2934372"/>
              <a:gd name="connsiteX8" fmla="*/ 2675643 w 2871007"/>
              <a:gd name="connsiteY8" fmla="*/ 2189113 h 2934372"/>
              <a:gd name="connsiteX9" fmla="*/ 2497482 w 2871007"/>
              <a:gd name="connsiteY9" fmla="*/ 2716453 h 2934372"/>
              <a:gd name="connsiteX10" fmla="*/ 2491408 w 2871007"/>
              <a:gd name="connsiteY10" fmla="*/ 2815921 h 2934372"/>
              <a:gd name="connsiteX11" fmla="*/ 2605116 w 2871007"/>
              <a:gd name="connsiteY11" fmla="*/ 2701724 h 2934372"/>
              <a:gd name="connsiteX12" fmla="*/ 2646343 w 2871007"/>
              <a:gd name="connsiteY12" fmla="*/ 2743785 h 2934372"/>
              <a:gd name="connsiteX13" fmla="*/ 2456570 w 2871007"/>
              <a:gd name="connsiteY13" fmla="*/ 2934372 h 2934372"/>
              <a:gd name="connsiteX14" fmla="*/ 2266797 w 2871007"/>
              <a:gd name="connsiteY14" fmla="*/ 2743785 h 2934372"/>
              <a:gd name="connsiteX15" fmla="*/ 2308678 w 2871007"/>
              <a:gd name="connsiteY15" fmla="*/ 2701724 h 2934372"/>
              <a:gd name="connsiteX16" fmla="*/ 2432071 w 2871007"/>
              <a:gd name="connsiteY16" fmla="*/ 2826195 h 2934372"/>
              <a:gd name="connsiteX17" fmla="*/ 2439339 w 2871007"/>
              <a:gd name="connsiteY17" fmla="*/ 2709973 h 2934372"/>
              <a:gd name="connsiteX18" fmla="*/ 2624025 w 2871007"/>
              <a:gd name="connsiteY18" fmla="*/ 2162337 h 2934372"/>
              <a:gd name="connsiteX19" fmla="*/ 2812202 w 2871007"/>
              <a:gd name="connsiteY19" fmla="*/ 1460933 h 2934372"/>
              <a:gd name="connsiteX20" fmla="*/ 1410021 w 2871007"/>
              <a:gd name="connsiteY20" fmla="*/ 58777 h 2934372"/>
              <a:gd name="connsiteX21" fmla="*/ 56845 w 2871007"/>
              <a:gd name="connsiteY21" fmla="*/ 1091944 h 2934372"/>
              <a:gd name="connsiteX22" fmla="*/ 0 w 2871007"/>
              <a:gd name="connsiteY22" fmla="*/ 1076270 h 2934372"/>
              <a:gd name="connsiteX23" fmla="*/ 1410021 w 2871007"/>
              <a:gd name="connsiteY23" fmla="*/ 0 h 293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871007" h="2934372">
                <a:moveTo>
                  <a:pt x="709127" y="2672922"/>
                </a:moveTo>
                <a:cubicBezTo>
                  <a:pt x="920634" y="2796120"/>
                  <a:pt x="1163475" y="2861651"/>
                  <a:pt x="1409581" y="2861651"/>
                </a:cubicBezTo>
                <a:cubicBezTo>
                  <a:pt x="1655033" y="2861651"/>
                  <a:pt x="1897222" y="2796120"/>
                  <a:pt x="2109381" y="2672922"/>
                </a:cubicBezTo>
                <a:lnTo>
                  <a:pt x="2139410" y="2724036"/>
                </a:lnTo>
                <a:cubicBezTo>
                  <a:pt x="1918111" y="2852476"/>
                  <a:pt x="1665478" y="2919973"/>
                  <a:pt x="1409581" y="2919973"/>
                </a:cubicBezTo>
                <a:cubicBezTo>
                  <a:pt x="1153030" y="2919973"/>
                  <a:pt x="900397" y="2852476"/>
                  <a:pt x="679751" y="2724036"/>
                </a:cubicBezTo>
                <a:close/>
                <a:moveTo>
                  <a:pt x="1410021" y="0"/>
                </a:moveTo>
                <a:cubicBezTo>
                  <a:pt x="2215655" y="0"/>
                  <a:pt x="2871007" y="655036"/>
                  <a:pt x="2871007" y="1460933"/>
                </a:cubicBezTo>
                <a:cubicBezTo>
                  <a:pt x="2871007" y="1709102"/>
                  <a:pt x="2812202" y="1926576"/>
                  <a:pt x="2675643" y="2189113"/>
                </a:cubicBezTo>
                <a:cubicBezTo>
                  <a:pt x="2575184" y="2383077"/>
                  <a:pt x="2519197" y="2545816"/>
                  <a:pt x="2497482" y="2716453"/>
                </a:cubicBezTo>
                <a:lnTo>
                  <a:pt x="2491408" y="2815921"/>
                </a:lnTo>
                <a:lnTo>
                  <a:pt x="2605116" y="2701724"/>
                </a:lnTo>
                <a:lnTo>
                  <a:pt x="2646343" y="2743785"/>
                </a:lnTo>
                <a:lnTo>
                  <a:pt x="2456570" y="2934372"/>
                </a:lnTo>
                <a:lnTo>
                  <a:pt x="2266797" y="2743785"/>
                </a:lnTo>
                <a:lnTo>
                  <a:pt x="2308678" y="2701724"/>
                </a:lnTo>
                <a:lnTo>
                  <a:pt x="2432071" y="2826195"/>
                </a:lnTo>
                <a:lnTo>
                  <a:pt x="2439339" y="2709973"/>
                </a:lnTo>
                <a:cubicBezTo>
                  <a:pt x="2462310" y="2532019"/>
                  <a:pt x="2521116" y="2360219"/>
                  <a:pt x="2624025" y="2162337"/>
                </a:cubicBezTo>
                <a:cubicBezTo>
                  <a:pt x="2757317" y="1905025"/>
                  <a:pt x="2812202" y="1701918"/>
                  <a:pt x="2812202" y="1460933"/>
                </a:cubicBezTo>
                <a:cubicBezTo>
                  <a:pt x="2812202" y="687690"/>
                  <a:pt x="2182985" y="58777"/>
                  <a:pt x="1410021" y="58777"/>
                </a:cubicBezTo>
                <a:cubicBezTo>
                  <a:pt x="778844" y="58777"/>
                  <a:pt x="222154" y="483277"/>
                  <a:pt x="56845" y="1091944"/>
                </a:cubicBezTo>
                <a:lnTo>
                  <a:pt x="0" y="1076270"/>
                </a:lnTo>
                <a:cubicBezTo>
                  <a:pt x="172496" y="442133"/>
                  <a:pt x="752055" y="0"/>
                  <a:pt x="1410021" y="0"/>
                </a:cubicBezTo>
                <a:close/>
              </a:path>
            </a:pathLst>
          </a:custGeom>
          <a:solidFill>
            <a:schemeClr val="accent3"/>
          </a:solidFill>
          <a:ln>
            <a:noFill/>
          </a:ln>
          <a:effectLst/>
        </p:spPr>
        <p:txBody>
          <a:bodyPr wrap="square" anchor="ctr">
            <a:noAutofit/>
          </a:bodyPr>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lang="en-US" sz="3267" b="0" i="0" u="none" strike="noStrike" kern="1200" cap="none" spc="0" normalizeH="0" baseline="0" noProof="0" dirty="0">
              <a:ln>
                <a:noFill/>
              </a:ln>
              <a:solidFill>
                <a:srgbClr val="494949"/>
              </a:solidFill>
              <a:effectLst/>
              <a:uLnTx/>
              <a:uFillTx/>
              <a:latin typeface="Arial" panose="020B0604020202020204" pitchFamily="34" charset="0"/>
              <a:ea typeface="+mn-ea"/>
              <a:cs typeface="+mn-cs"/>
            </a:endParaRPr>
          </a:p>
        </p:txBody>
      </p:sp>
      <p:sp>
        <p:nvSpPr>
          <p:cNvPr id="34" name="Freeform 17">
            <a:extLst>
              <a:ext uri="{FF2B5EF4-FFF2-40B4-BE49-F238E27FC236}">
                <a16:creationId xmlns:a16="http://schemas.microsoft.com/office/drawing/2014/main" id="{15FFC731-71EB-4D8E-8EF2-0363EC4AA618}"/>
              </a:ext>
            </a:extLst>
          </p:cNvPr>
          <p:cNvSpPr>
            <a:spLocks noChangeArrowheads="1"/>
          </p:cNvSpPr>
          <p:nvPr/>
        </p:nvSpPr>
        <p:spPr bwMode="auto">
          <a:xfrm>
            <a:off x="6662970" y="2852911"/>
            <a:ext cx="1953705" cy="1996825"/>
          </a:xfrm>
          <a:custGeom>
            <a:avLst/>
            <a:gdLst>
              <a:gd name="connsiteX0" fmla="*/ 1410694 w 2871008"/>
              <a:gd name="connsiteY0" fmla="*/ 11522 h 2934376"/>
              <a:gd name="connsiteX1" fmla="*/ 2142291 w 2871008"/>
              <a:gd name="connsiteY1" fmla="*/ 207596 h 2934376"/>
              <a:gd name="connsiteX2" fmla="*/ 2112870 w 2871008"/>
              <a:gd name="connsiteY2" fmla="*/ 258575 h 2934376"/>
              <a:gd name="connsiteX3" fmla="*/ 1410694 w 2871008"/>
              <a:gd name="connsiteY3" fmla="*/ 70344 h 2934376"/>
              <a:gd name="connsiteX4" fmla="*/ 709172 w 2871008"/>
              <a:gd name="connsiteY4" fmla="*/ 258575 h 2934376"/>
              <a:gd name="connsiteX5" fmla="*/ 679751 w 2871008"/>
              <a:gd name="connsiteY5" fmla="*/ 207596 h 2934376"/>
              <a:gd name="connsiteX6" fmla="*/ 1410694 w 2871008"/>
              <a:gd name="connsiteY6" fmla="*/ 11522 h 2934376"/>
              <a:gd name="connsiteX7" fmla="*/ 2459778 w 2871008"/>
              <a:gd name="connsiteY7" fmla="*/ 0 h 2934376"/>
              <a:gd name="connsiteX8" fmla="*/ 2649225 w 2871008"/>
              <a:gd name="connsiteY8" fmla="*/ 190587 h 2934376"/>
              <a:gd name="connsiteX9" fmla="*/ 2607416 w 2871008"/>
              <a:gd name="connsiteY9" fmla="*/ 232648 h 2934376"/>
              <a:gd name="connsiteX10" fmla="*/ 2491958 w 2871008"/>
              <a:gd name="connsiteY10" fmla="*/ 115981 h 2934376"/>
              <a:gd name="connsiteX11" fmla="*/ 2498128 w 2871008"/>
              <a:gd name="connsiteY11" fmla="*/ 217913 h 2934376"/>
              <a:gd name="connsiteX12" fmla="*/ 2676341 w 2871008"/>
              <a:gd name="connsiteY12" fmla="*/ 744610 h 2934376"/>
              <a:gd name="connsiteX13" fmla="*/ 2871008 w 2871008"/>
              <a:gd name="connsiteY13" fmla="*/ 1473443 h 2934376"/>
              <a:gd name="connsiteX14" fmla="*/ 1409701 w 2871008"/>
              <a:gd name="connsiteY14" fmla="*/ 2934376 h 2934376"/>
              <a:gd name="connsiteX15" fmla="*/ 0 w 2871008"/>
              <a:gd name="connsiteY15" fmla="*/ 1858105 h 2934376"/>
              <a:gd name="connsiteX16" fmla="*/ 56832 w 2871008"/>
              <a:gd name="connsiteY16" fmla="*/ 1842432 h 2934376"/>
              <a:gd name="connsiteX17" fmla="*/ 1409701 w 2871008"/>
              <a:gd name="connsiteY17" fmla="*/ 2875599 h 2934376"/>
              <a:gd name="connsiteX18" fmla="*/ 2812216 w 2871008"/>
              <a:gd name="connsiteY18" fmla="*/ 1473443 h 2934376"/>
              <a:gd name="connsiteX19" fmla="*/ 2624081 w 2871008"/>
              <a:gd name="connsiteY19" fmla="*/ 771386 h 2934376"/>
              <a:gd name="connsiteX20" fmla="*/ 2439438 w 2871008"/>
              <a:gd name="connsiteY20" fmla="*/ 224393 h 2934376"/>
              <a:gd name="connsiteX21" fmla="*/ 2432351 w 2871008"/>
              <a:gd name="connsiteY21" fmla="*/ 111057 h 2934376"/>
              <a:gd name="connsiteX22" fmla="*/ 2311487 w 2871008"/>
              <a:gd name="connsiteY22" fmla="*/ 232648 h 2934376"/>
              <a:gd name="connsiteX23" fmla="*/ 2269678 w 2871008"/>
              <a:gd name="connsiteY23" fmla="*/ 190587 h 293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871008" h="2934376">
                <a:moveTo>
                  <a:pt x="1410694" y="11522"/>
                </a:moveTo>
                <a:cubicBezTo>
                  <a:pt x="1668290" y="11522"/>
                  <a:pt x="1920655" y="79494"/>
                  <a:pt x="2142291" y="207596"/>
                </a:cubicBezTo>
                <a:lnTo>
                  <a:pt x="2112870" y="258575"/>
                </a:lnTo>
                <a:cubicBezTo>
                  <a:pt x="1900387" y="135702"/>
                  <a:pt x="1657829" y="70344"/>
                  <a:pt x="1410694" y="70344"/>
                </a:cubicBezTo>
                <a:cubicBezTo>
                  <a:pt x="1164213" y="70344"/>
                  <a:pt x="921655" y="135702"/>
                  <a:pt x="709172" y="258575"/>
                </a:cubicBezTo>
                <a:lnTo>
                  <a:pt x="679751" y="207596"/>
                </a:lnTo>
                <a:cubicBezTo>
                  <a:pt x="900734" y="79494"/>
                  <a:pt x="1153753" y="11522"/>
                  <a:pt x="1410694" y="11522"/>
                </a:cubicBezTo>
                <a:close/>
                <a:moveTo>
                  <a:pt x="2459778" y="0"/>
                </a:moveTo>
                <a:lnTo>
                  <a:pt x="2649225" y="190587"/>
                </a:lnTo>
                <a:lnTo>
                  <a:pt x="2607416" y="232648"/>
                </a:lnTo>
                <a:lnTo>
                  <a:pt x="2491958" y="115981"/>
                </a:lnTo>
                <a:lnTo>
                  <a:pt x="2498128" y="217913"/>
                </a:lnTo>
                <a:cubicBezTo>
                  <a:pt x="2519685" y="388519"/>
                  <a:pt x="2575415" y="551136"/>
                  <a:pt x="2676341" y="744610"/>
                </a:cubicBezTo>
                <a:cubicBezTo>
                  <a:pt x="2812869" y="1007800"/>
                  <a:pt x="2871008" y="1225274"/>
                  <a:pt x="2871008" y="1473443"/>
                </a:cubicBezTo>
                <a:cubicBezTo>
                  <a:pt x="2871008" y="2279340"/>
                  <a:pt x="2215151" y="2934376"/>
                  <a:pt x="1409701" y="2934376"/>
                </a:cubicBezTo>
                <a:cubicBezTo>
                  <a:pt x="752537" y="2934376"/>
                  <a:pt x="172456" y="2491590"/>
                  <a:pt x="0" y="1858105"/>
                </a:cubicBezTo>
                <a:lnTo>
                  <a:pt x="56832" y="1842432"/>
                </a:lnTo>
                <a:cubicBezTo>
                  <a:pt x="222103" y="2451099"/>
                  <a:pt x="778667" y="2875599"/>
                  <a:pt x="1409701" y="2875599"/>
                </a:cubicBezTo>
                <a:cubicBezTo>
                  <a:pt x="2183142" y="2875599"/>
                  <a:pt x="2812216" y="2246686"/>
                  <a:pt x="2812216" y="1473443"/>
                </a:cubicBezTo>
                <a:cubicBezTo>
                  <a:pt x="2812216" y="1232458"/>
                  <a:pt x="2757343" y="1028698"/>
                  <a:pt x="2624081" y="771386"/>
                </a:cubicBezTo>
                <a:cubicBezTo>
                  <a:pt x="2521195" y="573993"/>
                  <a:pt x="2462403" y="402316"/>
                  <a:pt x="2439438" y="224393"/>
                </a:cubicBezTo>
                <a:lnTo>
                  <a:pt x="2432351" y="111057"/>
                </a:lnTo>
                <a:lnTo>
                  <a:pt x="2311487" y="232648"/>
                </a:lnTo>
                <a:lnTo>
                  <a:pt x="2269678" y="190587"/>
                </a:lnTo>
                <a:close/>
              </a:path>
            </a:pathLst>
          </a:custGeom>
          <a:solidFill>
            <a:schemeClr val="accent4"/>
          </a:solidFill>
          <a:ln>
            <a:noFill/>
          </a:ln>
          <a:effectLst/>
        </p:spPr>
        <p:txBody>
          <a:bodyPr wrap="square" anchor="ctr">
            <a:noAutofit/>
          </a:bodyPr>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lang="en-US" sz="3267" b="0" i="0" u="none" strike="noStrike" kern="1200" cap="none" spc="0" normalizeH="0" baseline="0" noProof="0" dirty="0">
              <a:ln>
                <a:noFill/>
              </a:ln>
              <a:solidFill>
                <a:srgbClr val="494949"/>
              </a:solidFill>
              <a:effectLst/>
              <a:uLnTx/>
              <a:uFillTx/>
              <a:latin typeface="Arial" panose="020B0604020202020204" pitchFamily="34" charset="0"/>
              <a:ea typeface="+mn-ea"/>
              <a:cs typeface="+mn-cs"/>
            </a:endParaRPr>
          </a:p>
        </p:txBody>
      </p:sp>
      <p:sp>
        <p:nvSpPr>
          <p:cNvPr id="35" name="Freeform 12">
            <a:extLst>
              <a:ext uri="{FF2B5EF4-FFF2-40B4-BE49-F238E27FC236}">
                <a16:creationId xmlns:a16="http://schemas.microsoft.com/office/drawing/2014/main" id="{EB0FC8DE-62F3-4E3C-8924-3EEE51F42810}"/>
              </a:ext>
            </a:extLst>
          </p:cNvPr>
          <p:cNvSpPr>
            <a:spLocks noChangeArrowheads="1"/>
          </p:cNvSpPr>
          <p:nvPr/>
        </p:nvSpPr>
        <p:spPr bwMode="auto">
          <a:xfrm>
            <a:off x="8350554" y="1747456"/>
            <a:ext cx="2095271" cy="2130552"/>
          </a:xfrm>
          <a:custGeom>
            <a:avLst/>
            <a:gdLst>
              <a:gd name="T0" fmla="*/ 2157 w 4712"/>
              <a:gd name="T1" fmla="*/ 4788 h 4794"/>
              <a:gd name="T2" fmla="*/ 2157 w 4712"/>
              <a:gd name="T3" fmla="*/ 4788 h 4794"/>
              <a:gd name="T4" fmla="*/ 1039 w 4712"/>
              <a:gd name="T5" fmla="*/ 4490 h 4794"/>
              <a:gd name="T6" fmla="*/ 1084 w 4712"/>
              <a:gd name="T7" fmla="*/ 4412 h 4794"/>
              <a:gd name="T8" fmla="*/ 1084 w 4712"/>
              <a:gd name="T9" fmla="*/ 4412 h 4794"/>
              <a:gd name="T10" fmla="*/ 3231 w 4712"/>
              <a:gd name="T11" fmla="*/ 4412 h 4794"/>
              <a:gd name="T12" fmla="*/ 3231 w 4712"/>
              <a:gd name="T13" fmla="*/ 4412 h 4794"/>
              <a:gd name="T14" fmla="*/ 4231 w 4712"/>
              <a:gd name="T15" fmla="*/ 3109 h 4794"/>
              <a:gd name="T16" fmla="*/ 4231 w 4712"/>
              <a:gd name="T17" fmla="*/ 3109 h 4794"/>
              <a:gd name="T18" fmla="*/ 4017 w 4712"/>
              <a:gd name="T19" fmla="*/ 1480 h 4794"/>
              <a:gd name="T20" fmla="*/ 4017 w 4712"/>
              <a:gd name="T21" fmla="*/ 1480 h 4794"/>
              <a:gd name="T22" fmla="*/ 1084 w 4712"/>
              <a:gd name="T23" fmla="*/ 695 h 4794"/>
              <a:gd name="T24" fmla="*/ 1084 w 4712"/>
              <a:gd name="T25" fmla="*/ 695 h 4794"/>
              <a:gd name="T26" fmla="*/ 87 w 4712"/>
              <a:gd name="T27" fmla="*/ 1988 h 4794"/>
              <a:gd name="T28" fmla="*/ 0 w 4712"/>
              <a:gd name="T29" fmla="*/ 1965 h 4794"/>
              <a:gd name="T30" fmla="*/ 0 w 4712"/>
              <a:gd name="T31" fmla="*/ 1965 h 4794"/>
              <a:gd name="T32" fmla="*/ 1039 w 4712"/>
              <a:gd name="T33" fmla="*/ 617 h 4794"/>
              <a:gd name="T34" fmla="*/ 1039 w 4712"/>
              <a:gd name="T35" fmla="*/ 617 h 4794"/>
              <a:gd name="T36" fmla="*/ 4094 w 4712"/>
              <a:gd name="T37" fmla="*/ 1435 h 4794"/>
              <a:gd name="T38" fmla="*/ 4094 w 4712"/>
              <a:gd name="T39" fmla="*/ 1435 h 4794"/>
              <a:gd name="T40" fmla="*/ 3276 w 4712"/>
              <a:gd name="T41" fmla="*/ 4490 h 4794"/>
              <a:gd name="T42" fmla="*/ 3276 w 4712"/>
              <a:gd name="T43" fmla="*/ 4490 h 4794"/>
              <a:gd name="T44" fmla="*/ 2157 w 4712"/>
              <a:gd name="T45" fmla="*/ 4788 h 4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12" h="4794">
                <a:moveTo>
                  <a:pt x="2157" y="4788"/>
                </a:moveTo>
                <a:lnTo>
                  <a:pt x="2157" y="4788"/>
                </a:lnTo>
                <a:cubicBezTo>
                  <a:pt x="1771" y="4788"/>
                  <a:pt x="1385" y="4689"/>
                  <a:pt x="1039" y="4490"/>
                </a:cubicBezTo>
                <a:lnTo>
                  <a:pt x="1084" y="4412"/>
                </a:lnTo>
                <a:lnTo>
                  <a:pt x="1084" y="4412"/>
                </a:lnTo>
                <a:cubicBezTo>
                  <a:pt x="1747" y="4793"/>
                  <a:pt x="2570" y="4793"/>
                  <a:pt x="3231" y="4412"/>
                </a:cubicBezTo>
                <a:lnTo>
                  <a:pt x="3231" y="4412"/>
                </a:lnTo>
                <a:cubicBezTo>
                  <a:pt x="3727" y="4125"/>
                  <a:pt x="4083" y="3662"/>
                  <a:pt x="4231" y="3109"/>
                </a:cubicBezTo>
                <a:lnTo>
                  <a:pt x="4231" y="3109"/>
                </a:lnTo>
                <a:cubicBezTo>
                  <a:pt x="4379" y="2556"/>
                  <a:pt x="4303" y="1977"/>
                  <a:pt x="4017" y="1480"/>
                </a:cubicBezTo>
                <a:lnTo>
                  <a:pt x="4017" y="1480"/>
                </a:lnTo>
                <a:cubicBezTo>
                  <a:pt x="3425" y="455"/>
                  <a:pt x="2109" y="103"/>
                  <a:pt x="1084" y="695"/>
                </a:cubicBezTo>
                <a:lnTo>
                  <a:pt x="1084" y="695"/>
                </a:lnTo>
                <a:cubicBezTo>
                  <a:pt x="591" y="980"/>
                  <a:pt x="237" y="1439"/>
                  <a:pt x="87" y="1988"/>
                </a:cubicBezTo>
                <a:lnTo>
                  <a:pt x="0" y="1965"/>
                </a:lnTo>
                <a:lnTo>
                  <a:pt x="0" y="1965"/>
                </a:lnTo>
                <a:cubicBezTo>
                  <a:pt x="156" y="1392"/>
                  <a:pt x="525" y="913"/>
                  <a:pt x="1039" y="617"/>
                </a:cubicBezTo>
                <a:lnTo>
                  <a:pt x="1039" y="617"/>
                </a:lnTo>
                <a:cubicBezTo>
                  <a:pt x="2107" y="0"/>
                  <a:pt x="3478" y="367"/>
                  <a:pt x="4094" y="1435"/>
                </a:cubicBezTo>
                <a:lnTo>
                  <a:pt x="4094" y="1435"/>
                </a:lnTo>
                <a:cubicBezTo>
                  <a:pt x="4711" y="2503"/>
                  <a:pt x="4344" y="3873"/>
                  <a:pt x="3276" y="4490"/>
                </a:cubicBezTo>
                <a:lnTo>
                  <a:pt x="3276" y="4490"/>
                </a:lnTo>
                <a:cubicBezTo>
                  <a:pt x="2932" y="4689"/>
                  <a:pt x="2544" y="4788"/>
                  <a:pt x="2157" y="4788"/>
                </a:cubicBezTo>
              </a:path>
            </a:pathLst>
          </a:custGeom>
          <a:solidFill>
            <a:schemeClr val="accent5"/>
          </a:solidFill>
          <a:ln>
            <a:noFill/>
          </a:ln>
          <a:effectLst/>
        </p:spPr>
        <p:txBody>
          <a:bodyPr wrap="none" anchor="ctr"/>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lang="en-US" sz="3267" b="0" i="0" u="none" strike="noStrike" kern="1200" cap="none" spc="0" normalizeH="0" baseline="0" noProof="0" dirty="0">
              <a:ln>
                <a:noFill/>
              </a:ln>
              <a:solidFill>
                <a:srgbClr val="494949"/>
              </a:solidFill>
              <a:effectLst/>
              <a:uLnTx/>
              <a:uFillTx/>
              <a:latin typeface="Arial" panose="020B0604020202020204" pitchFamily="34" charset="0"/>
              <a:ea typeface="+mn-ea"/>
              <a:cs typeface="+mn-cs"/>
            </a:endParaRPr>
          </a:p>
        </p:txBody>
      </p:sp>
      <p:sp>
        <p:nvSpPr>
          <p:cNvPr id="36" name="TextBox 35">
            <a:extLst>
              <a:ext uri="{FF2B5EF4-FFF2-40B4-BE49-F238E27FC236}">
                <a16:creationId xmlns:a16="http://schemas.microsoft.com/office/drawing/2014/main" id="{0074B779-986B-4B60-8A34-62EFCFFFE6AB}"/>
              </a:ext>
            </a:extLst>
          </p:cNvPr>
          <p:cNvSpPr txBox="1"/>
          <p:nvPr/>
        </p:nvSpPr>
        <p:spPr>
          <a:xfrm>
            <a:off x="1575769" y="3927866"/>
            <a:ext cx="1980111" cy="585032"/>
          </a:xfrm>
          <a:prstGeom prst="rect">
            <a:avLst/>
          </a:prstGeom>
          <a:noFill/>
        </p:spPr>
        <p:txBody>
          <a:bodyPr wrap="square" rtlCol="0" anchor="b" anchorCtr="0">
            <a:spAutoFit/>
          </a:bodyPr>
          <a:lstStyle/>
          <a:p>
            <a:pPr marL="0" marR="0" lvl="0" indent="0" algn="ctr" defTabSz="554492" rtl="0" eaLnBrk="1" fontAlgn="auto" latinLnBrk="0" hangingPunct="1">
              <a:lnSpc>
                <a:spcPct val="100000"/>
              </a:lnSpc>
              <a:spcBef>
                <a:spcPts val="0"/>
              </a:spcBef>
              <a:spcAft>
                <a:spcPts val="0"/>
              </a:spcAft>
              <a:buClrTx/>
              <a:buSzTx/>
              <a:buFontTx/>
              <a:buNone/>
              <a:tabLst/>
              <a:defRPr/>
            </a:pPr>
            <a:r>
              <a:rPr kumimoji="0" lang="en-US" sz="1601" b="1" i="0" u="none" strike="noStrike" kern="1200" cap="none" spc="0" normalizeH="0" baseline="0" noProof="0" dirty="0">
                <a:ln>
                  <a:noFill/>
                </a:ln>
                <a:solidFill>
                  <a:srgbClr val="494949"/>
                </a:solidFill>
                <a:effectLst/>
                <a:uLnTx/>
                <a:uFillTx/>
                <a:latin typeface="Montserrat SemiBold" pitchFamily="2" charset="77"/>
                <a:ea typeface="League Spartan" charset="0"/>
                <a:cs typeface="Poppins" pitchFamily="2" charset="77"/>
              </a:rPr>
              <a:t>Gather Your </a:t>
            </a:r>
          </a:p>
          <a:p>
            <a:pPr marL="0" marR="0" lvl="0" indent="0" algn="ctr" defTabSz="554492" rtl="0" eaLnBrk="1" fontAlgn="auto" latinLnBrk="0" hangingPunct="1">
              <a:lnSpc>
                <a:spcPct val="100000"/>
              </a:lnSpc>
              <a:spcBef>
                <a:spcPts val="0"/>
              </a:spcBef>
              <a:spcAft>
                <a:spcPts val="0"/>
              </a:spcAft>
              <a:buClrTx/>
              <a:buSzTx/>
              <a:buFontTx/>
              <a:buNone/>
              <a:tabLst/>
              <a:defRPr/>
            </a:pPr>
            <a:r>
              <a:rPr kumimoji="0" lang="en-US" sz="1601" b="1" i="0" u="none" strike="noStrike" kern="1200" cap="none" spc="0" normalizeH="0" baseline="0" noProof="0" dirty="0">
                <a:ln>
                  <a:noFill/>
                </a:ln>
                <a:solidFill>
                  <a:srgbClr val="494949"/>
                </a:solidFill>
                <a:effectLst/>
                <a:uLnTx/>
                <a:uFillTx/>
                <a:latin typeface="Montserrat SemiBold" pitchFamily="2" charset="77"/>
                <a:ea typeface="League Spartan" charset="0"/>
                <a:cs typeface="Poppins" pitchFamily="2" charset="77"/>
              </a:rPr>
              <a:t>Data</a:t>
            </a:r>
          </a:p>
        </p:txBody>
      </p:sp>
      <p:sp>
        <p:nvSpPr>
          <p:cNvPr id="37" name="Subtitle 2">
            <a:extLst>
              <a:ext uri="{FF2B5EF4-FFF2-40B4-BE49-F238E27FC236}">
                <a16:creationId xmlns:a16="http://schemas.microsoft.com/office/drawing/2014/main" id="{1207521F-EC1C-49C2-9C64-B27CBF0DE58A}"/>
              </a:ext>
            </a:extLst>
          </p:cNvPr>
          <p:cNvSpPr txBox="1">
            <a:spLocks/>
          </p:cNvSpPr>
          <p:nvPr/>
        </p:nvSpPr>
        <p:spPr>
          <a:xfrm>
            <a:off x="1727259" y="4544979"/>
            <a:ext cx="1722486" cy="725852"/>
          </a:xfrm>
          <a:prstGeom prst="rect">
            <a:avLst/>
          </a:prstGeom>
        </p:spPr>
        <p:txBody>
          <a:bodyPr vert="horz" wrap="square" lIns="45732" tIns="22866" rIns="45732" bIns="22866"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1087636" rtl="0" eaLnBrk="1" fontAlgn="auto" latinLnBrk="0" hangingPunct="1">
              <a:lnSpc>
                <a:spcPts val="1751"/>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mn-lt"/>
                <a:ea typeface="Lato Light" panose="020F0502020204030203" pitchFamily="34" charset="0"/>
                <a:cs typeface="Mukta ExtraLight" panose="020B0000000000000000" pitchFamily="34" charset="77"/>
              </a:rPr>
              <a:t>Collect your ticket data OR start measuring the right metrics.</a:t>
            </a:r>
          </a:p>
        </p:txBody>
      </p:sp>
      <p:sp>
        <p:nvSpPr>
          <p:cNvPr id="38" name="TextBox 37">
            <a:extLst>
              <a:ext uri="{FF2B5EF4-FFF2-40B4-BE49-F238E27FC236}">
                <a16:creationId xmlns:a16="http://schemas.microsoft.com/office/drawing/2014/main" id="{2396E06C-E2D1-4250-A2D5-A5590C1461B4}"/>
              </a:ext>
            </a:extLst>
          </p:cNvPr>
          <p:cNvSpPr txBox="1"/>
          <p:nvPr/>
        </p:nvSpPr>
        <p:spPr>
          <a:xfrm>
            <a:off x="4963162" y="3927866"/>
            <a:ext cx="1980111" cy="585032"/>
          </a:xfrm>
          <a:prstGeom prst="rect">
            <a:avLst/>
          </a:prstGeom>
          <a:noFill/>
        </p:spPr>
        <p:txBody>
          <a:bodyPr wrap="square" rtlCol="0" anchor="b" anchorCtr="0">
            <a:spAutoFit/>
          </a:bodyPr>
          <a:lstStyle/>
          <a:p>
            <a:pPr marL="0" marR="0" lvl="0" indent="0" algn="ctr" defTabSz="554492" rtl="0" eaLnBrk="1" fontAlgn="auto" latinLnBrk="0" hangingPunct="1">
              <a:lnSpc>
                <a:spcPct val="100000"/>
              </a:lnSpc>
              <a:spcBef>
                <a:spcPts val="0"/>
              </a:spcBef>
              <a:spcAft>
                <a:spcPts val="0"/>
              </a:spcAft>
              <a:buClrTx/>
              <a:buSzTx/>
              <a:buFontTx/>
              <a:buNone/>
              <a:tabLst/>
              <a:defRPr/>
            </a:pPr>
            <a:r>
              <a:rPr lang="en-US" sz="1601" b="1" dirty="0">
                <a:solidFill>
                  <a:srgbClr val="494949"/>
                </a:solidFill>
                <a:latin typeface="Montserrat SemiBold" pitchFamily="2" charset="77"/>
                <a:ea typeface="League Spartan" charset="0"/>
                <a:cs typeface="Poppins" pitchFamily="2" charset="77"/>
              </a:rPr>
              <a:t>Action the </a:t>
            </a:r>
          </a:p>
          <a:p>
            <a:pPr marL="0" marR="0" lvl="0" indent="0" algn="ctr" defTabSz="554492" rtl="0" eaLnBrk="1" fontAlgn="auto" latinLnBrk="0" hangingPunct="1">
              <a:lnSpc>
                <a:spcPct val="100000"/>
              </a:lnSpc>
              <a:spcBef>
                <a:spcPts val="0"/>
              </a:spcBef>
              <a:spcAft>
                <a:spcPts val="0"/>
              </a:spcAft>
              <a:buClrTx/>
              <a:buSzTx/>
              <a:buFontTx/>
              <a:buNone/>
              <a:tabLst/>
              <a:defRPr/>
            </a:pPr>
            <a:r>
              <a:rPr kumimoji="0" lang="en-US" sz="1601" b="1" i="0" u="none" strike="noStrike" kern="1200" cap="none" spc="0" normalizeH="0" baseline="0" noProof="0" dirty="0">
                <a:ln>
                  <a:noFill/>
                </a:ln>
                <a:solidFill>
                  <a:srgbClr val="494949"/>
                </a:solidFill>
                <a:effectLst/>
                <a:uLnTx/>
                <a:uFillTx/>
                <a:latin typeface="Montserrat SemiBold" pitchFamily="2" charset="77"/>
                <a:ea typeface="League Spartan" charset="0"/>
                <a:cs typeface="Poppins" pitchFamily="2" charset="77"/>
              </a:rPr>
              <a:t>Results</a:t>
            </a:r>
          </a:p>
        </p:txBody>
      </p:sp>
      <p:sp>
        <p:nvSpPr>
          <p:cNvPr id="39" name="Subtitle 2">
            <a:extLst>
              <a:ext uri="{FF2B5EF4-FFF2-40B4-BE49-F238E27FC236}">
                <a16:creationId xmlns:a16="http://schemas.microsoft.com/office/drawing/2014/main" id="{1D33DF2B-F25C-48FC-B95F-380F062D3A9F}"/>
              </a:ext>
            </a:extLst>
          </p:cNvPr>
          <p:cNvSpPr txBox="1">
            <a:spLocks/>
          </p:cNvSpPr>
          <p:nvPr/>
        </p:nvSpPr>
        <p:spPr>
          <a:xfrm>
            <a:off x="5091975" y="4548659"/>
            <a:ext cx="1722486" cy="956684"/>
          </a:xfrm>
          <a:prstGeom prst="rect">
            <a:avLst/>
          </a:prstGeom>
        </p:spPr>
        <p:txBody>
          <a:bodyPr vert="horz" wrap="square" lIns="45732" tIns="22866" rIns="45732" bIns="22866"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1087636" rtl="0" eaLnBrk="1" fontAlgn="auto" latinLnBrk="0" hangingPunct="1">
              <a:lnSpc>
                <a:spcPts val="1751"/>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mn-lt"/>
                <a:ea typeface="Lato Light" panose="020F0502020204030203" pitchFamily="34" charset="0"/>
                <a:cs typeface="Mukta ExtraLight" panose="020B0000000000000000" pitchFamily="34" charset="77"/>
              </a:rPr>
              <a:t>Implement low-effort improvements and celebrate quick successes.</a:t>
            </a:r>
          </a:p>
        </p:txBody>
      </p:sp>
      <p:sp>
        <p:nvSpPr>
          <p:cNvPr id="40" name="TextBox 39">
            <a:extLst>
              <a:ext uri="{FF2B5EF4-FFF2-40B4-BE49-F238E27FC236}">
                <a16:creationId xmlns:a16="http://schemas.microsoft.com/office/drawing/2014/main" id="{A0983BE1-2B7B-4961-B74B-7083B8D6F3C5}"/>
              </a:ext>
            </a:extLst>
          </p:cNvPr>
          <p:cNvSpPr txBox="1"/>
          <p:nvPr/>
        </p:nvSpPr>
        <p:spPr>
          <a:xfrm>
            <a:off x="8408134" y="3908161"/>
            <a:ext cx="1980111" cy="585032"/>
          </a:xfrm>
          <a:prstGeom prst="rect">
            <a:avLst/>
          </a:prstGeom>
          <a:noFill/>
        </p:spPr>
        <p:txBody>
          <a:bodyPr wrap="square" rtlCol="0" anchor="b" anchorCtr="0">
            <a:spAutoFit/>
          </a:bodyPr>
          <a:lstStyle/>
          <a:p>
            <a:pPr marL="0" marR="0" lvl="0" indent="0" algn="ctr" defTabSz="554492" rtl="0" eaLnBrk="1" fontAlgn="auto" latinLnBrk="0" hangingPunct="1">
              <a:lnSpc>
                <a:spcPct val="100000"/>
              </a:lnSpc>
              <a:spcBef>
                <a:spcPts val="0"/>
              </a:spcBef>
              <a:spcAft>
                <a:spcPts val="0"/>
              </a:spcAft>
              <a:buClrTx/>
              <a:buSzTx/>
              <a:buFontTx/>
              <a:buNone/>
              <a:tabLst/>
              <a:defRPr/>
            </a:pPr>
            <a:r>
              <a:rPr kumimoji="0" lang="en-US" sz="1601" b="1" i="0" u="none" strike="noStrike" kern="1200" cap="none" spc="0" normalizeH="0" baseline="0" noProof="0" dirty="0">
                <a:ln>
                  <a:noFill/>
                </a:ln>
                <a:solidFill>
                  <a:srgbClr val="494949"/>
                </a:solidFill>
                <a:effectLst/>
                <a:uLnTx/>
                <a:uFillTx/>
                <a:latin typeface="Montserrat SemiBold" pitchFamily="2" charset="77"/>
                <a:ea typeface="League Spartan" charset="0"/>
                <a:cs typeface="Poppins" pitchFamily="2" charset="77"/>
              </a:rPr>
              <a:t>Communicate the Results</a:t>
            </a:r>
          </a:p>
        </p:txBody>
      </p:sp>
      <p:sp>
        <p:nvSpPr>
          <p:cNvPr id="41" name="Subtitle 2">
            <a:extLst>
              <a:ext uri="{FF2B5EF4-FFF2-40B4-BE49-F238E27FC236}">
                <a16:creationId xmlns:a16="http://schemas.microsoft.com/office/drawing/2014/main" id="{AA440480-79A4-4AD8-BBD6-81B9918E534B}"/>
              </a:ext>
            </a:extLst>
          </p:cNvPr>
          <p:cNvSpPr txBox="1">
            <a:spLocks/>
          </p:cNvSpPr>
          <p:nvPr/>
        </p:nvSpPr>
        <p:spPr>
          <a:xfrm>
            <a:off x="8590172" y="4493193"/>
            <a:ext cx="1616034" cy="725852"/>
          </a:xfrm>
          <a:prstGeom prst="rect">
            <a:avLst/>
          </a:prstGeom>
        </p:spPr>
        <p:txBody>
          <a:bodyPr vert="horz" wrap="square" lIns="45732" tIns="22866" rIns="45732" bIns="22866"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1087636" rtl="0" eaLnBrk="1" fontAlgn="auto" latinLnBrk="0" hangingPunct="1">
              <a:lnSpc>
                <a:spcPts val="1751"/>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mn-lt"/>
                <a:ea typeface="Lato Light" panose="020F0502020204030203" pitchFamily="34" charset="0"/>
                <a:cs typeface="Mukta ExtraLight" panose="020B0000000000000000" pitchFamily="34" charset="77"/>
              </a:rPr>
              <a:t>Use your data to show the value </a:t>
            </a:r>
            <a:r>
              <a:rPr lang="en-US" sz="1400" dirty="0">
                <a:solidFill>
                  <a:srgbClr val="000000"/>
                </a:solidFill>
                <a:latin typeface="+mn-lt"/>
                <a:ea typeface="Lato Light" panose="020F0502020204030203" pitchFamily="34" charset="0"/>
                <a:cs typeface="Mukta ExtraLight" panose="020B0000000000000000" pitchFamily="34" charset="77"/>
              </a:rPr>
              <a:t>of your effort.</a:t>
            </a:r>
            <a:endParaRPr kumimoji="0" lang="en-US" sz="1400" b="0" i="0" u="none" strike="noStrike" kern="1200" cap="none" spc="0" normalizeH="0" baseline="0" noProof="0" dirty="0">
              <a:ln>
                <a:noFill/>
              </a:ln>
              <a:solidFill>
                <a:srgbClr val="000000"/>
              </a:solidFill>
              <a:effectLst/>
              <a:uLnTx/>
              <a:uFillTx/>
              <a:latin typeface="+mn-lt"/>
              <a:ea typeface="Lato Light" panose="020F0502020204030203" pitchFamily="34" charset="0"/>
              <a:cs typeface="Mukta ExtraLight" panose="020B0000000000000000" pitchFamily="34" charset="77"/>
            </a:endParaRPr>
          </a:p>
        </p:txBody>
      </p:sp>
      <p:sp>
        <p:nvSpPr>
          <p:cNvPr id="43" name="TextBox 42">
            <a:extLst>
              <a:ext uri="{FF2B5EF4-FFF2-40B4-BE49-F238E27FC236}">
                <a16:creationId xmlns:a16="http://schemas.microsoft.com/office/drawing/2014/main" id="{694613C1-4707-4391-BCD2-9EEE6654E07B}"/>
              </a:ext>
            </a:extLst>
          </p:cNvPr>
          <p:cNvSpPr txBox="1"/>
          <p:nvPr/>
        </p:nvSpPr>
        <p:spPr>
          <a:xfrm>
            <a:off x="6743226" y="4922285"/>
            <a:ext cx="1864956" cy="585032"/>
          </a:xfrm>
          <a:prstGeom prst="rect">
            <a:avLst/>
          </a:prstGeom>
          <a:noFill/>
        </p:spPr>
        <p:txBody>
          <a:bodyPr wrap="square" rtlCol="0" anchor="b" anchorCtr="0">
            <a:spAutoFit/>
          </a:bodyPr>
          <a:lstStyle/>
          <a:p>
            <a:pPr marL="0" marR="0" lvl="0" indent="0" algn="ctr" defTabSz="554492" rtl="0" eaLnBrk="1" fontAlgn="auto" latinLnBrk="0" hangingPunct="1">
              <a:lnSpc>
                <a:spcPct val="100000"/>
              </a:lnSpc>
              <a:spcBef>
                <a:spcPts val="0"/>
              </a:spcBef>
              <a:spcAft>
                <a:spcPts val="0"/>
              </a:spcAft>
              <a:buClrTx/>
              <a:buSzTx/>
              <a:buFontTx/>
              <a:buNone/>
              <a:tabLst/>
              <a:defRPr/>
            </a:pPr>
            <a:r>
              <a:rPr kumimoji="0" lang="en-US" sz="1601" b="1" i="0" u="none" strike="noStrike" kern="1200" cap="none" spc="0" normalizeH="0" baseline="0" noProof="0" dirty="0">
                <a:ln>
                  <a:noFill/>
                </a:ln>
                <a:solidFill>
                  <a:srgbClr val="494949"/>
                </a:solidFill>
                <a:effectLst/>
                <a:uLnTx/>
                <a:uFillTx/>
                <a:latin typeface="Montserrat SemiBold" pitchFamily="2" charset="77"/>
                <a:ea typeface="League Spartan" charset="0"/>
                <a:cs typeface="Poppins" pitchFamily="2" charset="77"/>
              </a:rPr>
              <a:t>Implement Larger Changes</a:t>
            </a:r>
          </a:p>
        </p:txBody>
      </p:sp>
      <p:sp>
        <p:nvSpPr>
          <p:cNvPr id="44" name="Subtitle 2">
            <a:extLst>
              <a:ext uri="{FF2B5EF4-FFF2-40B4-BE49-F238E27FC236}">
                <a16:creationId xmlns:a16="http://schemas.microsoft.com/office/drawing/2014/main" id="{10226856-9B7C-4F78-A7F7-ABFDFF68916B}"/>
              </a:ext>
            </a:extLst>
          </p:cNvPr>
          <p:cNvSpPr txBox="1">
            <a:spLocks/>
          </p:cNvSpPr>
          <p:nvPr/>
        </p:nvSpPr>
        <p:spPr>
          <a:xfrm>
            <a:off x="6685648" y="5537168"/>
            <a:ext cx="1980111" cy="956684"/>
          </a:xfrm>
          <a:prstGeom prst="rect">
            <a:avLst/>
          </a:prstGeom>
        </p:spPr>
        <p:txBody>
          <a:bodyPr vert="horz" wrap="square" lIns="45732" tIns="22866" rIns="45732" bIns="22866"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1087636" rtl="0" eaLnBrk="1" fontAlgn="auto" latinLnBrk="0" hangingPunct="1">
              <a:lnSpc>
                <a:spcPts val="1751"/>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mn-lt"/>
                <a:ea typeface="Lato Light" panose="020F0502020204030203" pitchFamily="34" charset="0"/>
                <a:cs typeface="Mukta ExtraLight" panose="020B0000000000000000" pitchFamily="34" charset="77"/>
              </a:rPr>
              <a:t>Reference your ticket data while implementing </a:t>
            </a:r>
            <a:r>
              <a:rPr lang="en-US" sz="1400" dirty="0">
                <a:solidFill>
                  <a:srgbClr val="000000"/>
                </a:solidFill>
                <a:latin typeface="+mn-lt"/>
                <a:ea typeface="Lato Light" panose="020F0502020204030203" pitchFamily="34" charset="0"/>
                <a:cs typeface="Mukta ExtraLight" panose="020B0000000000000000" pitchFamily="34" charset="77"/>
              </a:rPr>
              <a:t>process, tooling, and other changes</a:t>
            </a:r>
            <a:r>
              <a:rPr kumimoji="0" lang="en-US" sz="1400" b="0" i="0" u="none" strike="noStrike" kern="1200" cap="none" spc="0" normalizeH="0" baseline="0" noProof="0" dirty="0">
                <a:ln>
                  <a:noFill/>
                </a:ln>
                <a:solidFill>
                  <a:srgbClr val="000000"/>
                </a:solidFill>
                <a:effectLst/>
                <a:uLnTx/>
                <a:uFillTx/>
                <a:latin typeface="+mn-lt"/>
                <a:ea typeface="Lato Light" panose="020F0502020204030203" pitchFamily="34" charset="0"/>
                <a:cs typeface="Mukta ExtraLight" panose="020B0000000000000000" pitchFamily="34" charset="77"/>
              </a:rPr>
              <a:t>.</a:t>
            </a:r>
          </a:p>
        </p:txBody>
      </p:sp>
      <p:sp>
        <p:nvSpPr>
          <p:cNvPr id="45" name="TextBox 44">
            <a:extLst>
              <a:ext uri="{FF2B5EF4-FFF2-40B4-BE49-F238E27FC236}">
                <a16:creationId xmlns:a16="http://schemas.microsoft.com/office/drawing/2014/main" id="{5E7189BD-EB19-41C5-8B7C-70F40E529896}"/>
              </a:ext>
            </a:extLst>
          </p:cNvPr>
          <p:cNvSpPr txBox="1"/>
          <p:nvPr/>
        </p:nvSpPr>
        <p:spPr>
          <a:xfrm>
            <a:off x="3298255" y="4981810"/>
            <a:ext cx="1980111" cy="585032"/>
          </a:xfrm>
          <a:prstGeom prst="rect">
            <a:avLst/>
          </a:prstGeom>
          <a:noFill/>
        </p:spPr>
        <p:txBody>
          <a:bodyPr wrap="square" rtlCol="0" anchor="b" anchorCtr="0">
            <a:spAutoFit/>
          </a:bodyPr>
          <a:lstStyle/>
          <a:p>
            <a:pPr marL="0" marR="0" lvl="0" indent="0" algn="ctr" defTabSz="554492" rtl="0" eaLnBrk="1" fontAlgn="auto" latinLnBrk="0" hangingPunct="1">
              <a:lnSpc>
                <a:spcPct val="100000"/>
              </a:lnSpc>
              <a:spcBef>
                <a:spcPts val="0"/>
              </a:spcBef>
              <a:spcAft>
                <a:spcPts val="0"/>
              </a:spcAft>
              <a:buClrTx/>
              <a:buSzTx/>
              <a:buFontTx/>
              <a:buNone/>
              <a:tabLst/>
              <a:defRPr/>
            </a:pPr>
            <a:r>
              <a:rPr kumimoji="0" lang="en-US" sz="1601" b="1" i="0" u="none" strike="noStrike" kern="1200" cap="none" spc="0" normalizeH="0" baseline="0" noProof="0" dirty="0">
                <a:ln>
                  <a:noFill/>
                </a:ln>
                <a:solidFill>
                  <a:srgbClr val="494949"/>
                </a:solidFill>
                <a:effectLst/>
                <a:uLnTx/>
                <a:uFillTx/>
                <a:latin typeface="Montserrat SemiBold" pitchFamily="2" charset="77"/>
                <a:ea typeface="League Spartan" charset="0"/>
                <a:cs typeface="Poppins" pitchFamily="2" charset="77"/>
              </a:rPr>
              <a:t>Extract &amp; Analyze</a:t>
            </a:r>
          </a:p>
        </p:txBody>
      </p:sp>
      <p:sp>
        <p:nvSpPr>
          <p:cNvPr id="46" name="Subtitle 2">
            <a:extLst>
              <a:ext uri="{FF2B5EF4-FFF2-40B4-BE49-F238E27FC236}">
                <a16:creationId xmlns:a16="http://schemas.microsoft.com/office/drawing/2014/main" id="{66173CB8-51A7-40DC-AC1C-42BDD1A01AA2}"/>
              </a:ext>
            </a:extLst>
          </p:cNvPr>
          <p:cNvSpPr txBox="1">
            <a:spLocks/>
          </p:cNvSpPr>
          <p:nvPr/>
        </p:nvSpPr>
        <p:spPr>
          <a:xfrm>
            <a:off x="3484646" y="5654548"/>
            <a:ext cx="1607330" cy="725852"/>
          </a:xfrm>
          <a:prstGeom prst="rect">
            <a:avLst/>
          </a:prstGeom>
        </p:spPr>
        <p:txBody>
          <a:bodyPr vert="horz" wrap="square" lIns="45732" tIns="22866" rIns="45732" bIns="22866"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1087636" rtl="0" eaLnBrk="1" fontAlgn="auto" latinLnBrk="0" hangingPunct="1">
              <a:lnSpc>
                <a:spcPts val="1751"/>
              </a:lnSpc>
              <a:spcBef>
                <a:spcPct val="200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mn-lt"/>
                <a:ea typeface="Lato Light" panose="020F0502020204030203" pitchFamily="34" charset="0"/>
                <a:cs typeface="Mukta ExtraLight" panose="020B0000000000000000" pitchFamily="34" charset="77"/>
              </a:rPr>
              <a:t>Organize and visualize your data to extract insights</a:t>
            </a:r>
          </a:p>
        </p:txBody>
      </p:sp>
      <p:sp>
        <p:nvSpPr>
          <p:cNvPr id="47" name="Freeform 947">
            <a:extLst>
              <a:ext uri="{FF2B5EF4-FFF2-40B4-BE49-F238E27FC236}">
                <a16:creationId xmlns:a16="http://schemas.microsoft.com/office/drawing/2014/main" id="{DA64E7DE-7DD6-41F1-8E52-CC3FC9E7D32E}"/>
              </a:ext>
            </a:extLst>
          </p:cNvPr>
          <p:cNvSpPr>
            <a:spLocks noChangeAspect="1"/>
          </p:cNvSpPr>
          <p:nvPr/>
        </p:nvSpPr>
        <p:spPr bwMode="auto">
          <a:xfrm>
            <a:off x="2164668" y="2529260"/>
            <a:ext cx="718051" cy="751816"/>
          </a:xfrm>
          <a:custGeom>
            <a:avLst/>
            <a:gdLst>
              <a:gd name="T0" fmla="*/ 6924557 w 279041"/>
              <a:gd name="T1" fmla="*/ 7718064 h 291739"/>
              <a:gd name="T2" fmla="*/ 6924557 w 279041"/>
              <a:gd name="T3" fmla="*/ 8049819 h 291739"/>
              <a:gd name="T4" fmla="*/ 5720105 w 279041"/>
              <a:gd name="T5" fmla="*/ 7883939 h 291739"/>
              <a:gd name="T6" fmla="*/ 1243449 w 279041"/>
              <a:gd name="T7" fmla="*/ 7718064 h 291739"/>
              <a:gd name="T8" fmla="*/ 5249432 w 279041"/>
              <a:gd name="T9" fmla="*/ 7883939 h 291739"/>
              <a:gd name="T10" fmla="*/ 1243449 w 279041"/>
              <a:gd name="T11" fmla="*/ 8049819 h 291739"/>
              <a:gd name="T12" fmla="*/ 1243449 w 279041"/>
              <a:gd name="T13" fmla="*/ 7718064 h 291739"/>
              <a:gd name="T14" fmla="*/ 7555303 w 279041"/>
              <a:gd name="T15" fmla="*/ 6623650 h 291739"/>
              <a:gd name="T16" fmla="*/ 7555303 w 279041"/>
              <a:gd name="T17" fmla="*/ 6955989 h 291739"/>
              <a:gd name="T18" fmla="*/ 5720105 w 279041"/>
              <a:gd name="T19" fmla="*/ 6783143 h 291739"/>
              <a:gd name="T20" fmla="*/ 3359503 w 279041"/>
              <a:gd name="T21" fmla="*/ 6623650 h 291739"/>
              <a:gd name="T22" fmla="*/ 4791854 w 279041"/>
              <a:gd name="T23" fmla="*/ 6783143 h 291739"/>
              <a:gd name="T24" fmla="*/ 3359503 w 279041"/>
              <a:gd name="T25" fmla="*/ 6955989 h 291739"/>
              <a:gd name="T26" fmla="*/ 3359503 w 279041"/>
              <a:gd name="T27" fmla="*/ 6623650 h 291739"/>
              <a:gd name="T28" fmla="*/ 7152412 w 279041"/>
              <a:gd name="T29" fmla="*/ 5586925 h 291739"/>
              <a:gd name="T30" fmla="*/ 7152412 w 279041"/>
              <a:gd name="T31" fmla="*/ 5919219 h 291739"/>
              <a:gd name="T32" fmla="*/ 5720105 w 279041"/>
              <a:gd name="T33" fmla="*/ 5759720 h 291739"/>
              <a:gd name="T34" fmla="*/ 3357227 w 279041"/>
              <a:gd name="T35" fmla="*/ 5586925 h 291739"/>
              <a:gd name="T36" fmla="*/ 5192465 w 279041"/>
              <a:gd name="T37" fmla="*/ 5759720 h 291739"/>
              <a:gd name="T38" fmla="*/ 3357227 w 279041"/>
              <a:gd name="T39" fmla="*/ 5919219 h 291739"/>
              <a:gd name="T40" fmla="*/ 3357227 w 279041"/>
              <a:gd name="T41" fmla="*/ 5586925 h 291739"/>
              <a:gd name="T42" fmla="*/ 1411858 w 279041"/>
              <a:gd name="T43" fmla="*/ 6628548 h 291739"/>
              <a:gd name="T44" fmla="*/ 2464815 w 279041"/>
              <a:gd name="T45" fmla="*/ 4807095 h 291739"/>
              <a:gd name="T46" fmla="*/ 5874095 w 279041"/>
              <a:gd name="T47" fmla="*/ 4492586 h 291739"/>
              <a:gd name="T48" fmla="*/ 7709297 w 279041"/>
              <a:gd name="T49" fmla="*/ 4658470 h 291739"/>
              <a:gd name="T50" fmla="*/ 5874095 w 279041"/>
              <a:gd name="T51" fmla="*/ 4824368 h 291739"/>
              <a:gd name="T52" fmla="*/ 5874095 w 279041"/>
              <a:gd name="T53" fmla="*/ 4492586 h 291739"/>
              <a:gd name="T54" fmla="*/ 5025627 w 279041"/>
              <a:gd name="T55" fmla="*/ 4492586 h 291739"/>
              <a:gd name="T56" fmla="*/ 5025627 w 279041"/>
              <a:gd name="T57" fmla="*/ 4824368 h 291739"/>
              <a:gd name="T58" fmla="*/ 3203275 w 279041"/>
              <a:gd name="T59" fmla="*/ 4658470 h 291739"/>
              <a:gd name="T60" fmla="*/ 1242839 w 279041"/>
              <a:gd name="T61" fmla="*/ 4492586 h 291739"/>
              <a:gd name="T62" fmla="*/ 2789864 w 279041"/>
              <a:gd name="T63" fmla="*/ 4649861 h 291739"/>
              <a:gd name="T64" fmla="*/ 2620896 w 279041"/>
              <a:gd name="T65" fmla="*/ 6956160 h 291739"/>
              <a:gd name="T66" fmla="*/ 1086847 w 279041"/>
              <a:gd name="T67" fmla="*/ 6785822 h 291739"/>
              <a:gd name="T68" fmla="*/ 1242839 w 279041"/>
              <a:gd name="T69" fmla="*/ 4492586 h 291739"/>
              <a:gd name="T70" fmla="*/ 7555303 w 279041"/>
              <a:gd name="T71" fmla="*/ 3455814 h 291739"/>
              <a:gd name="T72" fmla="*/ 7555303 w 279041"/>
              <a:gd name="T73" fmla="*/ 3788156 h 291739"/>
              <a:gd name="T74" fmla="*/ 5720105 w 279041"/>
              <a:gd name="T75" fmla="*/ 3615337 h 291739"/>
              <a:gd name="T76" fmla="*/ 1243449 w 279041"/>
              <a:gd name="T77" fmla="*/ 3455814 h 291739"/>
              <a:gd name="T78" fmla="*/ 5249432 w 279041"/>
              <a:gd name="T79" fmla="*/ 3615337 h 291739"/>
              <a:gd name="T80" fmla="*/ 1243449 w 279041"/>
              <a:gd name="T81" fmla="*/ 3788156 h 291739"/>
              <a:gd name="T82" fmla="*/ 1243449 w 279041"/>
              <a:gd name="T83" fmla="*/ 3455814 h 291739"/>
              <a:gd name="T84" fmla="*/ 8773342 w 279041"/>
              <a:gd name="T85" fmla="*/ 9132496 h 291739"/>
              <a:gd name="T86" fmla="*/ 1591639 w 279041"/>
              <a:gd name="T87" fmla="*/ 9289512 h 291739"/>
              <a:gd name="T88" fmla="*/ 9730894 w 279041"/>
              <a:gd name="T89" fmla="*/ 10257742 h 291739"/>
              <a:gd name="T90" fmla="*/ 8773342 w 279041"/>
              <a:gd name="T91" fmla="*/ 1596262 h 291739"/>
              <a:gd name="T92" fmla="*/ 1411114 w 279041"/>
              <a:gd name="T93" fmla="*/ 2381895 h 291739"/>
              <a:gd name="T94" fmla="*/ 7442063 w 279041"/>
              <a:gd name="T95" fmla="*/ 1419503 h 291739"/>
              <a:gd name="T96" fmla="*/ 1242491 w 279041"/>
              <a:gd name="T97" fmla="*/ 1094318 h 291739"/>
              <a:gd name="T98" fmla="*/ 7766328 w 279041"/>
              <a:gd name="T99" fmla="*/ 1263348 h 291739"/>
              <a:gd name="T100" fmla="*/ 7610682 w 279041"/>
              <a:gd name="T101" fmla="*/ 2694003 h 291739"/>
              <a:gd name="T102" fmla="*/ 1086847 w 279041"/>
              <a:gd name="T103" fmla="*/ 2538021 h 291739"/>
              <a:gd name="T104" fmla="*/ 1242491 w 279041"/>
              <a:gd name="T105" fmla="*/ 1094318 h 291739"/>
              <a:gd name="T106" fmla="*/ 323584 w 279041"/>
              <a:gd name="T107" fmla="*/ 8975518 h 291739"/>
              <a:gd name="T108" fmla="*/ 8462801 w 279041"/>
              <a:gd name="T109" fmla="*/ 314072 h 291739"/>
              <a:gd name="T110" fmla="*/ 155349 w 279041"/>
              <a:gd name="T111" fmla="*/ 0 h 291739"/>
              <a:gd name="T112" fmla="*/ 8773342 w 279041"/>
              <a:gd name="T113" fmla="*/ 156923 h 291739"/>
              <a:gd name="T114" fmla="*/ 9886147 w 279041"/>
              <a:gd name="T115" fmla="*/ 1282222 h 291739"/>
              <a:gd name="T116" fmla="*/ 10054382 w 279041"/>
              <a:gd name="T117" fmla="*/ 10414711 h 291739"/>
              <a:gd name="T118" fmla="*/ 1423415 w 279041"/>
              <a:gd name="T119" fmla="*/ 10584782 h 291739"/>
              <a:gd name="T120" fmla="*/ 1268105 w 279041"/>
              <a:gd name="T121" fmla="*/ 9289512 h 291739"/>
              <a:gd name="T122" fmla="*/ 0 w 279041"/>
              <a:gd name="T123" fmla="*/ 9132496 h 291739"/>
              <a:gd name="T124" fmla="*/ 155349 w 279041"/>
              <a:gd name="T125" fmla="*/ 0 h 29173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9041" h="291739">
                <a:moveTo>
                  <a:pt x="163063" y="212725"/>
                </a:moveTo>
                <a:lnTo>
                  <a:pt x="192177" y="212725"/>
                </a:lnTo>
                <a:cubicBezTo>
                  <a:pt x="194694" y="212725"/>
                  <a:pt x="196491" y="215011"/>
                  <a:pt x="196491" y="217297"/>
                </a:cubicBezTo>
                <a:cubicBezTo>
                  <a:pt x="196491" y="219964"/>
                  <a:pt x="194694" y="221869"/>
                  <a:pt x="192177" y="221869"/>
                </a:cubicBezTo>
                <a:lnTo>
                  <a:pt x="163063" y="221869"/>
                </a:lnTo>
                <a:cubicBezTo>
                  <a:pt x="160547" y="221869"/>
                  <a:pt x="158750" y="219964"/>
                  <a:pt x="158750" y="217297"/>
                </a:cubicBezTo>
                <a:cubicBezTo>
                  <a:pt x="158750" y="215011"/>
                  <a:pt x="160547" y="212725"/>
                  <a:pt x="163063" y="212725"/>
                </a:cubicBezTo>
                <a:close/>
                <a:moveTo>
                  <a:pt x="34509" y="212725"/>
                </a:moveTo>
                <a:lnTo>
                  <a:pt x="140980" y="212725"/>
                </a:lnTo>
                <a:cubicBezTo>
                  <a:pt x="143515" y="212725"/>
                  <a:pt x="145688" y="215011"/>
                  <a:pt x="145688" y="217297"/>
                </a:cubicBezTo>
                <a:cubicBezTo>
                  <a:pt x="145688" y="219964"/>
                  <a:pt x="143515" y="221869"/>
                  <a:pt x="140980" y="221869"/>
                </a:cubicBezTo>
                <a:lnTo>
                  <a:pt x="34509" y="221869"/>
                </a:lnTo>
                <a:cubicBezTo>
                  <a:pt x="32336" y="221869"/>
                  <a:pt x="30163" y="219964"/>
                  <a:pt x="30163" y="217297"/>
                </a:cubicBezTo>
                <a:cubicBezTo>
                  <a:pt x="30163" y="215011"/>
                  <a:pt x="32336" y="212725"/>
                  <a:pt x="34509" y="212725"/>
                </a:cubicBezTo>
                <a:close/>
                <a:moveTo>
                  <a:pt x="163024" y="182562"/>
                </a:moveTo>
                <a:lnTo>
                  <a:pt x="209683" y="182562"/>
                </a:lnTo>
                <a:cubicBezTo>
                  <a:pt x="211820" y="182562"/>
                  <a:pt x="213957" y="184760"/>
                  <a:pt x="213957" y="186958"/>
                </a:cubicBezTo>
                <a:cubicBezTo>
                  <a:pt x="213957" y="189523"/>
                  <a:pt x="211820" y="191721"/>
                  <a:pt x="209683" y="191721"/>
                </a:cubicBezTo>
                <a:lnTo>
                  <a:pt x="163024" y="191721"/>
                </a:lnTo>
                <a:cubicBezTo>
                  <a:pt x="160531" y="191721"/>
                  <a:pt x="158750" y="189523"/>
                  <a:pt x="158750" y="186958"/>
                </a:cubicBezTo>
                <a:cubicBezTo>
                  <a:pt x="158750" y="184760"/>
                  <a:pt x="160531" y="182562"/>
                  <a:pt x="163024" y="182562"/>
                </a:cubicBezTo>
                <a:close/>
                <a:moveTo>
                  <a:pt x="93237" y="182562"/>
                </a:moveTo>
                <a:lnTo>
                  <a:pt x="128291" y="182562"/>
                </a:lnTo>
                <a:cubicBezTo>
                  <a:pt x="130820" y="182562"/>
                  <a:pt x="132989" y="184760"/>
                  <a:pt x="132989" y="186958"/>
                </a:cubicBezTo>
                <a:cubicBezTo>
                  <a:pt x="132989" y="189523"/>
                  <a:pt x="130820" y="191721"/>
                  <a:pt x="128291" y="191721"/>
                </a:cubicBezTo>
                <a:lnTo>
                  <a:pt x="93237" y="191721"/>
                </a:lnTo>
                <a:cubicBezTo>
                  <a:pt x="90707" y="191721"/>
                  <a:pt x="88900" y="189523"/>
                  <a:pt x="88900" y="186958"/>
                </a:cubicBezTo>
                <a:cubicBezTo>
                  <a:pt x="88900" y="184760"/>
                  <a:pt x="90707" y="182562"/>
                  <a:pt x="93237" y="182562"/>
                </a:cubicBezTo>
                <a:close/>
                <a:moveTo>
                  <a:pt x="163087" y="153987"/>
                </a:moveTo>
                <a:lnTo>
                  <a:pt x="198502" y="153987"/>
                </a:lnTo>
                <a:cubicBezTo>
                  <a:pt x="201032" y="153987"/>
                  <a:pt x="202839" y="156185"/>
                  <a:pt x="202839" y="158750"/>
                </a:cubicBezTo>
                <a:cubicBezTo>
                  <a:pt x="202839" y="161314"/>
                  <a:pt x="201032" y="163146"/>
                  <a:pt x="198502" y="163146"/>
                </a:cubicBezTo>
                <a:lnTo>
                  <a:pt x="163087" y="163146"/>
                </a:lnTo>
                <a:cubicBezTo>
                  <a:pt x="160557" y="163146"/>
                  <a:pt x="158750" y="161314"/>
                  <a:pt x="158750" y="158750"/>
                </a:cubicBezTo>
                <a:cubicBezTo>
                  <a:pt x="158750" y="156185"/>
                  <a:pt x="160557" y="153987"/>
                  <a:pt x="163087" y="153987"/>
                </a:cubicBezTo>
                <a:close/>
                <a:moveTo>
                  <a:pt x="93174" y="153987"/>
                </a:moveTo>
                <a:lnTo>
                  <a:pt x="139477" y="153987"/>
                </a:lnTo>
                <a:cubicBezTo>
                  <a:pt x="141970" y="153987"/>
                  <a:pt x="144107" y="156185"/>
                  <a:pt x="144107" y="158750"/>
                </a:cubicBezTo>
                <a:cubicBezTo>
                  <a:pt x="144107" y="161314"/>
                  <a:pt x="141970" y="163146"/>
                  <a:pt x="139477" y="163146"/>
                </a:cubicBezTo>
                <a:lnTo>
                  <a:pt x="93174" y="163146"/>
                </a:lnTo>
                <a:cubicBezTo>
                  <a:pt x="90681" y="163146"/>
                  <a:pt x="88900" y="161314"/>
                  <a:pt x="88900" y="158750"/>
                </a:cubicBezTo>
                <a:cubicBezTo>
                  <a:pt x="88900" y="156185"/>
                  <a:pt x="90681" y="153987"/>
                  <a:pt x="93174" y="153987"/>
                </a:cubicBezTo>
                <a:close/>
                <a:moveTo>
                  <a:pt x="39183" y="132493"/>
                </a:moveTo>
                <a:lnTo>
                  <a:pt x="39183" y="182697"/>
                </a:lnTo>
                <a:lnTo>
                  <a:pt x="68407" y="182697"/>
                </a:lnTo>
                <a:lnTo>
                  <a:pt x="68407" y="132493"/>
                </a:lnTo>
                <a:lnTo>
                  <a:pt x="39183" y="132493"/>
                </a:lnTo>
                <a:close/>
                <a:moveTo>
                  <a:pt x="163024" y="123825"/>
                </a:moveTo>
                <a:lnTo>
                  <a:pt x="209683" y="123825"/>
                </a:lnTo>
                <a:cubicBezTo>
                  <a:pt x="211820" y="123825"/>
                  <a:pt x="213957" y="126111"/>
                  <a:pt x="213957" y="128397"/>
                </a:cubicBezTo>
                <a:cubicBezTo>
                  <a:pt x="213957" y="131064"/>
                  <a:pt x="211820" y="132969"/>
                  <a:pt x="209683" y="132969"/>
                </a:cubicBezTo>
                <a:lnTo>
                  <a:pt x="163024" y="132969"/>
                </a:lnTo>
                <a:cubicBezTo>
                  <a:pt x="160531" y="132969"/>
                  <a:pt x="158750" y="131064"/>
                  <a:pt x="158750" y="128397"/>
                </a:cubicBezTo>
                <a:cubicBezTo>
                  <a:pt x="158750" y="126111"/>
                  <a:pt x="160531" y="123825"/>
                  <a:pt x="163024" y="123825"/>
                </a:cubicBezTo>
                <a:close/>
                <a:moveTo>
                  <a:pt x="93174" y="123825"/>
                </a:moveTo>
                <a:lnTo>
                  <a:pt x="139477" y="123825"/>
                </a:lnTo>
                <a:cubicBezTo>
                  <a:pt x="141970" y="123825"/>
                  <a:pt x="144107" y="126111"/>
                  <a:pt x="144107" y="128397"/>
                </a:cubicBezTo>
                <a:cubicBezTo>
                  <a:pt x="144107" y="131064"/>
                  <a:pt x="141970" y="132969"/>
                  <a:pt x="139477" y="132969"/>
                </a:cubicBezTo>
                <a:lnTo>
                  <a:pt x="93174" y="132969"/>
                </a:lnTo>
                <a:cubicBezTo>
                  <a:pt x="90681" y="132969"/>
                  <a:pt x="88900" y="131064"/>
                  <a:pt x="88900" y="128397"/>
                </a:cubicBezTo>
                <a:cubicBezTo>
                  <a:pt x="88900" y="126111"/>
                  <a:pt x="90681" y="123825"/>
                  <a:pt x="93174" y="123825"/>
                </a:cubicBezTo>
                <a:close/>
                <a:moveTo>
                  <a:pt x="34493" y="123825"/>
                </a:moveTo>
                <a:lnTo>
                  <a:pt x="72737" y="123825"/>
                </a:lnTo>
                <a:cubicBezTo>
                  <a:pt x="75623" y="123825"/>
                  <a:pt x="77427" y="125992"/>
                  <a:pt x="77427" y="128159"/>
                </a:cubicBezTo>
                <a:lnTo>
                  <a:pt x="77427" y="187031"/>
                </a:lnTo>
                <a:cubicBezTo>
                  <a:pt x="77427" y="189559"/>
                  <a:pt x="75623" y="191726"/>
                  <a:pt x="72737" y="191726"/>
                </a:cubicBezTo>
                <a:lnTo>
                  <a:pt x="34493" y="191726"/>
                </a:lnTo>
                <a:cubicBezTo>
                  <a:pt x="32328" y="191726"/>
                  <a:pt x="30163" y="189559"/>
                  <a:pt x="30163" y="187031"/>
                </a:cubicBezTo>
                <a:lnTo>
                  <a:pt x="30163" y="128159"/>
                </a:lnTo>
                <a:cubicBezTo>
                  <a:pt x="30163" y="125992"/>
                  <a:pt x="32328" y="123825"/>
                  <a:pt x="34493" y="123825"/>
                </a:cubicBezTo>
                <a:close/>
                <a:moveTo>
                  <a:pt x="163024" y="95250"/>
                </a:moveTo>
                <a:lnTo>
                  <a:pt x="209683" y="95250"/>
                </a:lnTo>
                <a:cubicBezTo>
                  <a:pt x="211820" y="95250"/>
                  <a:pt x="213957" y="97082"/>
                  <a:pt x="213957" y="99646"/>
                </a:cubicBezTo>
                <a:cubicBezTo>
                  <a:pt x="213957" y="102577"/>
                  <a:pt x="211820" y="104409"/>
                  <a:pt x="209683" y="104409"/>
                </a:cubicBezTo>
                <a:lnTo>
                  <a:pt x="163024" y="104409"/>
                </a:lnTo>
                <a:cubicBezTo>
                  <a:pt x="160531" y="104409"/>
                  <a:pt x="158750" y="102577"/>
                  <a:pt x="158750" y="99646"/>
                </a:cubicBezTo>
                <a:cubicBezTo>
                  <a:pt x="158750" y="97082"/>
                  <a:pt x="160531" y="95250"/>
                  <a:pt x="163024" y="95250"/>
                </a:cubicBezTo>
                <a:close/>
                <a:moveTo>
                  <a:pt x="34509" y="95250"/>
                </a:moveTo>
                <a:lnTo>
                  <a:pt x="140980" y="95250"/>
                </a:lnTo>
                <a:cubicBezTo>
                  <a:pt x="143515" y="95250"/>
                  <a:pt x="145688" y="97082"/>
                  <a:pt x="145688" y="99646"/>
                </a:cubicBezTo>
                <a:cubicBezTo>
                  <a:pt x="145688" y="102577"/>
                  <a:pt x="143515" y="104409"/>
                  <a:pt x="140980" y="104409"/>
                </a:cubicBezTo>
                <a:lnTo>
                  <a:pt x="34509" y="104409"/>
                </a:lnTo>
                <a:cubicBezTo>
                  <a:pt x="32336" y="104409"/>
                  <a:pt x="30163" y="102577"/>
                  <a:pt x="30163" y="99646"/>
                </a:cubicBezTo>
                <a:cubicBezTo>
                  <a:pt x="30163" y="97082"/>
                  <a:pt x="32336" y="95250"/>
                  <a:pt x="34509" y="95250"/>
                </a:cubicBezTo>
                <a:close/>
                <a:moveTo>
                  <a:pt x="243488" y="43995"/>
                </a:moveTo>
                <a:lnTo>
                  <a:pt x="243488" y="251711"/>
                </a:lnTo>
                <a:cubicBezTo>
                  <a:pt x="243488" y="254235"/>
                  <a:pt x="241692" y="256038"/>
                  <a:pt x="239178" y="256038"/>
                </a:cubicBezTo>
                <a:lnTo>
                  <a:pt x="44173" y="256038"/>
                </a:lnTo>
                <a:lnTo>
                  <a:pt x="44173" y="282724"/>
                </a:lnTo>
                <a:lnTo>
                  <a:pt x="270063" y="282724"/>
                </a:lnTo>
                <a:lnTo>
                  <a:pt x="270063" y="43995"/>
                </a:lnTo>
                <a:lnTo>
                  <a:pt x="243488" y="43995"/>
                </a:lnTo>
                <a:close/>
                <a:moveTo>
                  <a:pt x="39162" y="39124"/>
                </a:moveTo>
                <a:lnTo>
                  <a:pt x="39162" y="65650"/>
                </a:lnTo>
                <a:lnTo>
                  <a:pt x="206541" y="65650"/>
                </a:lnTo>
                <a:lnTo>
                  <a:pt x="206541" y="39124"/>
                </a:lnTo>
                <a:lnTo>
                  <a:pt x="39162" y="39124"/>
                </a:lnTo>
                <a:close/>
                <a:moveTo>
                  <a:pt x="34483" y="30162"/>
                </a:moveTo>
                <a:lnTo>
                  <a:pt x="211221" y="30162"/>
                </a:lnTo>
                <a:cubicBezTo>
                  <a:pt x="213380" y="30162"/>
                  <a:pt x="215540" y="32313"/>
                  <a:pt x="215540" y="34822"/>
                </a:cubicBezTo>
                <a:lnTo>
                  <a:pt x="215540" y="69952"/>
                </a:lnTo>
                <a:cubicBezTo>
                  <a:pt x="215540" y="72103"/>
                  <a:pt x="213380" y="74253"/>
                  <a:pt x="211221" y="74253"/>
                </a:cubicBezTo>
                <a:lnTo>
                  <a:pt x="34483" y="74253"/>
                </a:lnTo>
                <a:cubicBezTo>
                  <a:pt x="32323" y="74253"/>
                  <a:pt x="30163" y="72103"/>
                  <a:pt x="30163" y="69952"/>
                </a:cubicBezTo>
                <a:lnTo>
                  <a:pt x="30163" y="34822"/>
                </a:lnTo>
                <a:cubicBezTo>
                  <a:pt x="30163" y="32313"/>
                  <a:pt x="32323" y="30162"/>
                  <a:pt x="34483" y="30162"/>
                </a:cubicBezTo>
                <a:close/>
                <a:moveTo>
                  <a:pt x="8978" y="8655"/>
                </a:moveTo>
                <a:lnTo>
                  <a:pt x="8978" y="247384"/>
                </a:lnTo>
                <a:lnTo>
                  <a:pt x="234869" y="247384"/>
                </a:lnTo>
                <a:lnTo>
                  <a:pt x="234869" y="8655"/>
                </a:lnTo>
                <a:lnTo>
                  <a:pt x="8978" y="8655"/>
                </a:lnTo>
                <a:close/>
                <a:moveTo>
                  <a:pt x="4309" y="0"/>
                </a:moveTo>
                <a:lnTo>
                  <a:pt x="239178" y="0"/>
                </a:lnTo>
                <a:cubicBezTo>
                  <a:pt x="241692" y="0"/>
                  <a:pt x="243488" y="1803"/>
                  <a:pt x="243488" y="4327"/>
                </a:cubicBezTo>
                <a:lnTo>
                  <a:pt x="243488" y="35340"/>
                </a:lnTo>
                <a:lnTo>
                  <a:pt x="274372" y="35340"/>
                </a:lnTo>
                <a:cubicBezTo>
                  <a:pt x="276886" y="35340"/>
                  <a:pt x="279041" y="37144"/>
                  <a:pt x="279041" y="39668"/>
                </a:cubicBezTo>
                <a:lnTo>
                  <a:pt x="279041" y="287051"/>
                </a:lnTo>
                <a:cubicBezTo>
                  <a:pt x="279041" y="289576"/>
                  <a:pt x="276886" y="291739"/>
                  <a:pt x="274372" y="291739"/>
                </a:cubicBezTo>
                <a:lnTo>
                  <a:pt x="39504" y="291739"/>
                </a:lnTo>
                <a:cubicBezTo>
                  <a:pt x="37349" y="291739"/>
                  <a:pt x="35194" y="289576"/>
                  <a:pt x="35194" y="287051"/>
                </a:cubicBezTo>
                <a:lnTo>
                  <a:pt x="35194" y="256038"/>
                </a:lnTo>
                <a:lnTo>
                  <a:pt x="4309" y="256038"/>
                </a:lnTo>
                <a:cubicBezTo>
                  <a:pt x="2155" y="256038"/>
                  <a:pt x="0" y="254235"/>
                  <a:pt x="0" y="251711"/>
                </a:cubicBezTo>
                <a:lnTo>
                  <a:pt x="0" y="4327"/>
                </a:lnTo>
                <a:cubicBezTo>
                  <a:pt x="0" y="1803"/>
                  <a:pt x="2155" y="0"/>
                  <a:pt x="4309" y="0"/>
                </a:cubicBezTo>
                <a:close/>
              </a:path>
            </a:pathLst>
          </a:custGeom>
          <a:solidFill>
            <a:schemeClr val="accent1"/>
          </a:solidFill>
          <a:ln>
            <a:noFill/>
          </a:ln>
        </p:spPr>
        <p:txBody>
          <a:bodyPr anchor="ctr"/>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dirty="0">
              <a:ln>
                <a:noFill/>
              </a:ln>
              <a:solidFill>
                <a:srgbClr val="494949"/>
              </a:solidFill>
              <a:effectLst/>
              <a:uLnTx/>
              <a:uFillTx/>
              <a:latin typeface="Arial" panose="020B0604020202020204" pitchFamily="34" charset="0"/>
              <a:ea typeface="+mn-ea"/>
              <a:cs typeface="+mn-cs"/>
            </a:endParaRPr>
          </a:p>
        </p:txBody>
      </p:sp>
      <p:sp>
        <p:nvSpPr>
          <p:cNvPr id="48" name="Freeform 948">
            <a:extLst>
              <a:ext uri="{FF2B5EF4-FFF2-40B4-BE49-F238E27FC236}">
                <a16:creationId xmlns:a16="http://schemas.microsoft.com/office/drawing/2014/main" id="{B7DB360A-C332-4479-8C09-AC54E7E313FB}"/>
              </a:ext>
            </a:extLst>
          </p:cNvPr>
          <p:cNvSpPr>
            <a:spLocks noChangeAspect="1"/>
          </p:cNvSpPr>
          <p:nvPr/>
        </p:nvSpPr>
        <p:spPr bwMode="auto">
          <a:xfrm>
            <a:off x="3871258" y="3509493"/>
            <a:ext cx="747314" cy="751816"/>
          </a:xfrm>
          <a:custGeom>
            <a:avLst/>
            <a:gdLst>
              <a:gd name="T0" fmla="*/ 8151805 w 290404"/>
              <a:gd name="T1" fmla="*/ 7218078 h 291739"/>
              <a:gd name="T2" fmla="*/ 7084153 w 290404"/>
              <a:gd name="T3" fmla="*/ 8292327 h 291739"/>
              <a:gd name="T4" fmla="*/ 8936349 w 290404"/>
              <a:gd name="T5" fmla="*/ 10204902 h 291739"/>
              <a:gd name="T6" fmla="*/ 9309399 w 290404"/>
              <a:gd name="T7" fmla="*/ 10204902 h 291739"/>
              <a:gd name="T8" fmla="*/ 10003937 w 290404"/>
              <a:gd name="T9" fmla="*/ 9484383 h 291739"/>
              <a:gd name="T10" fmla="*/ 10081155 w 290404"/>
              <a:gd name="T11" fmla="*/ 9300992 h 291739"/>
              <a:gd name="T12" fmla="*/ 10003937 w 290404"/>
              <a:gd name="T13" fmla="*/ 9104518 h 291739"/>
              <a:gd name="T14" fmla="*/ 7019845 w 290404"/>
              <a:gd name="T15" fmla="*/ 6615496 h 291739"/>
              <a:gd name="T16" fmla="*/ 6775312 w 290404"/>
              <a:gd name="T17" fmla="*/ 6903693 h 291739"/>
              <a:gd name="T18" fmla="*/ 6492384 w 290404"/>
              <a:gd name="T19" fmla="*/ 7152622 h 291739"/>
              <a:gd name="T20" fmla="*/ 7122705 w 290404"/>
              <a:gd name="T21" fmla="*/ 7794483 h 291739"/>
              <a:gd name="T22" fmla="*/ 7662982 w 290404"/>
              <a:gd name="T23" fmla="*/ 7257399 h 291739"/>
              <a:gd name="T24" fmla="*/ 3979449 w 290404"/>
              <a:gd name="T25" fmla="*/ 2076070 h 291739"/>
              <a:gd name="T26" fmla="*/ 4147351 w 290404"/>
              <a:gd name="T27" fmla="*/ 2245224 h 291739"/>
              <a:gd name="T28" fmla="*/ 3979449 w 290404"/>
              <a:gd name="T29" fmla="*/ 2401306 h 291739"/>
              <a:gd name="T30" fmla="*/ 2366088 w 290404"/>
              <a:gd name="T31" fmla="*/ 4027648 h 291739"/>
              <a:gd name="T32" fmla="*/ 2211071 w 290404"/>
              <a:gd name="T33" fmla="*/ 4196758 h 291739"/>
              <a:gd name="T34" fmla="*/ 2056147 w 290404"/>
              <a:gd name="T35" fmla="*/ 4027648 h 291739"/>
              <a:gd name="T36" fmla="*/ 3979449 w 290404"/>
              <a:gd name="T37" fmla="*/ 2076070 h 291739"/>
              <a:gd name="T38" fmla="*/ 4004759 w 290404"/>
              <a:gd name="T39" fmla="*/ 1479141 h 291739"/>
              <a:gd name="T40" fmla="*/ 2201523 w 290404"/>
              <a:gd name="T41" fmla="*/ 2234891 h 291739"/>
              <a:gd name="T42" fmla="*/ 2201523 w 290404"/>
              <a:gd name="T43" fmla="*/ 5883342 h 291739"/>
              <a:gd name="T44" fmla="*/ 4004759 w 290404"/>
              <a:gd name="T45" fmla="*/ 6652126 h 291739"/>
              <a:gd name="T46" fmla="*/ 5820704 w 290404"/>
              <a:gd name="T47" fmla="*/ 5883342 h 291739"/>
              <a:gd name="T48" fmla="*/ 6567767 w 290404"/>
              <a:gd name="T49" fmla="*/ 4059072 h 291739"/>
              <a:gd name="T50" fmla="*/ 5820704 w 290404"/>
              <a:gd name="T51" fmla="*/ 2234891 h 291739"/>
              <a:gd name="T52" fmla="*/ 4004759 w 290404"/>
              <a:gd name="T53" fmla="*/ 1479141 h 291739"/>
              <a:gd name="T54" fmla="*/ 4004759 w 290404"/>
              <a:gd name="T55" fmla="*/ 1153330 h 291739"/>
              <a:gd name="T56" fmla="*/ 6039759 w 290404"/>
              <a:gd name="T57" fmla="*/ 2013406 h 291739"/>
              <a:gd name="T58" fmla="*/ 6876893 w 290404"/>
              <a:gd name="T59" fmla="*/ 4059072 h 291739"/>
              <a:gd name="T60" fmla="*/ 6039759 w 290404"/>
              <a:gd name="T61" fmla="*/ 6117871 h 291739"/>
              <a:gd name="T62" fmla="*/ 4004759 w 290404"/>
              <a:gd name="T63" fmla="*/ 6964847 h 291739"/>
              <a:gd name="T64" fmla="*/ 1982619 w 290404"/>
              <a:gd name="T65" fmla="*/ 6117871 h 291739"/>
              <a:gd name="T66" fmla="*/ 1982619 w 290404"/>
              <a:gd name="T67" fmla="*/ 2013406 h 291739"/>
              <a:gd name="T68" fmla="*/ 4004759 w 290404"/>
              <a:gd name="T69" fmla="*/ 1153330 h 291739"/>
              <a:gd name="T70" fmla="*/ 3958483 w 290404"/>
              <a:gd name="T71" fmla="*/ 314465 h 291739"/>
              <a:gd name="T72" fmla="*/ 1385919 w 290404"/>
              <a:gd name="T73" fmla="*/ 1401722 h 291739"/>
              <a:gd name="T74" fmla="*/ 1385919 w 290404"/>
              <a:gd name="T75" fmla="*/ 6667903 h 291739"/>
              <a:gd name="T76" fmla="*/ 6556733 w 290404"/>
              <a:gd name="T77" fmla="*/ 6667903 h 291739"/>
              <a:gd name="T78" fmla="*/ 7624292 w 290404"/>
              <a:gd name="T79" fmla="*/ 4034780 h 291739"/>
              <a:gd name="T80" fmla="*/ 6556733 w 290404"/>
              <a:gd name="T81" fmla="*/ 1401722 h 291739"/>
              <a:gd name="T82" fmla="*/ 3958483 w 290404"/>
              <a:gd name="T83" fmla="*/ 314465 h 291739"/>
              <a:gd name="T84" fmla="*/ 3958483 w 290404"/>
              <a:gd name="T85" fmla="*/ 0 h 291739"/>
              <a:gd name="T86" fmla="*/ 6775312 w 290404"/>
              <a:gd name="T87" fmla="*/ 1178907 h 291739"/>
              <a:gd name="T88" fmla="*/ 7932932 w 290404"/>
              <a:gd name="T89" fmla="*/ 4034780 h 291739"/>
              <a:gd name="T90" fmla="*/ 7212774 w 290404"/>
              <a:gd name="T91" fmla="*/ 6353480 h 291739"/>
              <a:gd name="T92" fmla="*/ 7881634 w 290404"/>
              <a:gd name="T93" fmla="*/ 7034753 h 291739"/>
              <a:gd name="T94" fmla="*/ 8035914 w 290404"/>
              <a:gd name="T95" fmla="*/ 6877518 h 291739"/>
              <a:gd name="T96" fmla="*/ 8267507 w 290404"/>
              <a:gd name="T97" fmla="*/ 6877518 h 291739"/>
              <a:gd name="T98" fmla="*/ 10235368 w 290404"/>
              <a:gd name="T99" fmla="*/ 8881835 h 291739"/>
              <a:gd name="T100" fmla="*/ 10402628 w 290404"/>
              <a:gd name="T101" fmla="*/ 9300992 h 291739"/>
              <a:gd name="T102" fmla="*/ 10235368 w 290404"/>
              <a:gd name="T103" fmla="*/ 9707100 h 291739"/>
              <a:gd name="T104" fmla="*/ 9528022 w 290404"/>
              <a:gd name="T105" fmla="*/ 10427601 h 291739"/>
              <a:gd name="T106" fmla="*/ 9129290 w 290404"/>
              <a:gd name="T107" fmla="*/ 10597890 h 291739"/>
              <a:gd name="T108" fmla="*/ 8730621 w 290404"/>
              <a:gd name="T109" fmla="*/ 10427601 h 291739"/>
              <a:gd name="T110" fmla="*/ 6749653 w 290404"/>
              <a:gd name="T111" fmla="*/ 8410198 h 291739"/>
              <a:gd name="T112" fmla="*/ 6711103 w 290404"/>
              <a:gd name="T113" fmla="*/ 8292327 h 291739"/>
              <a:gd name="T114" fmla="*/ 6749653 w 290404"/>
              <a:gd name="T115" fmla="*/ 8187537 h 291739"/>
              <a:gd name="T116" fmla="*/ 6916946 w 290404"/>
              <a:gd name="T117" fmla="*/ 8030326 h 291739"/>
              <a:gd name="T118" fmla="*/ 6235175 w 290404"/>
              <a:gd name="T119" fmla="*/ 7349096 h 291739"/>
              <a:gd name="T120" fmla="*/ 3958483 w 290404"/>
              <a:gd name="T121" fmla="*/ 8082695 h 291739"/>
              <a:gd name="T122" fmla="*/ 1167218 w 290404"/>
              <a:gd name="T123" fmla="*/ 6903693 h 291739"/>
              <a:gd name="T124" fmla="*/ 1167218 w 290404"/>
              <a:gd name="T125" fmla="*/ 1178907 h 291739"/>
              <a:gd name="T126" fmla="*/ 3958483 w 290404"/>
              <a:gd name="T127" fmla="*/ 0 h 291739"/>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60000 65536"/>
              <a:gd name="T190" fmla="*/ 0 60000 65536"/>
              <a:gd name="T191" fmla="*/ 0 60000 65536"/>
            </a:gdLst>
            <a:ahLst/>
            <a:cxnLst>
              <a:cxn ang="T128">
                <a:pos x="T0" y="T1"/>
              </a:cxn>
              <a:cxn ang="T129">
                <a:pos x="T2" y="T3"/>
              </a:cxn>
              <a:cxn ang="T130">
                <a:pos x="T4" y="T5"/>
              </a:cxn>
              <a:cxn ang="T131">
                <a:pos x="T6" y="T7"/>
              </a:cxn>
              <a:cxn ang="T132">
                <a:pos x="T8" y="T9"/>
              </a:cxn>
              <a:cxn ang="T133">
                <a:pos x="T10" y="T11"/>
              </a:cxn>
              <a:cxn ang="T134">
                <a:pos x="T12" y="T13"/>
              </a:cxn>
              <a:cxn ang="T135">
                <a:pos x="T14" y="T15"/>
              </a:cxn>
              <a:cxn ang="T136">
                <a:pos x="T16" y="T17"/>
              </a:cxn>
              <a:cxn ang="T137">
                <a:pos x="T18" y="T19"/>
              </a:cxn>
              <a:cxn ang="T138">
                <a:pos x="T20" y="T21"/>
              </a:cxn>
              <a:cxn ang="T139">
                <a:pos x="T22" y="T23"/>
              </a:cxn>
              <a:cxn ang="T140">
                <a:pos x="T24" y="T25"/>
              </a:cxn>
              <a:cxn ang="T141">
                <a:pos x="T26" y="T27"/>
              </a:cxn>
              <a:cxn ang="T142">
                <a:pos x="T28" y="T29"/>
              </a:cxn>
              <a:cxn ang="T143">
                <a:pos x="T30" y="T31"/>
              </a:cxn>
              <a:cxn ang="T144">
                <a:pos x="T32" y="T33"/>
              </a:cxn>
              <a:cxn ang="T145">
                <a:pos x="T34" y="T35"/>
              </a:cxn>
              <a:cxn ang="T146">
                <a:pos x="T36" y="T37"/>
              </a:cxn>
              <a:cxn ang="T147">
                <a:pos x="T38" y="T39"/>
              </a:cxn>
              <a:cxn ang="T148">
                <a:pos x="T40" y="T41"/>
              </a:cxn>
              <a:cxn ang="T149">
                <a:pos x="T42" y="T43"/>
              </a:cxn>
              <a:cxn ang="T150">
                <a:pos x="T44" y="T45"/>
              </a:cxn>
              <a:cxn ang="T151">
                <a:pos x="T46" y="T47"/>
              </a:cxn>
              <a:cxn ang="T152">
                <a:pos x="T48" y="T49"/>
              </a:cxn>
              <a:cxn ang="T153">
                <a:pos x="T50" y="T51"/>
              </a:cxn>
              <a:cxn ang="T154">
                <a:pos x="T52" y="T53"/>
              </a:cxn>
              <a:cxn ang="T155">
                <a:pos x="T54" y="T55"/>
              </a:cxn>
              <a:cxn ang="T156">
                <a:pos x="T56" y="T57"/>
              </a:cxn>
              <a:cxn ang="T157">
                <a:pos x="T58" y="T59"/>
              </a:cxn>
              <a:cxn ang="T158">
                <a:pos x="T60" y="T61"/>
              </a:cxn>
              <a:cxn ang="T159">
                <a:pos x="T62" y="T63"/>
              </a:cxn>
              <a:cxn ang="T160">
                <a:pos x="T64" y="T65"/>
              </a:cxn>
              <a:cxn ang="T161">
                <a:pos x="T66" y="T67"/>
              </a:cxn>
              <a:cxn ang="T162">
                <a:pos x="T68" y="T69"/>
              </a:cxn>
              <a:cxn ang="T163">
                <a:pos x="T70" y="T71"/>
              </a:cxn>
              <a:cxn ang="T164">
                <a:pos x="T72" y="T73"/>
              </a:cxn>
              <a:cxn ang="T165">
                <a:pos x="T74" y="T75"/>
              </a:cxn>
              <a:cxn ang="T166">
                <a:pos x="T76" y="T77"/>
              </a:cxn>
              <a:cxn ang="T167">
                <a:pos x="T78" y="T79"/>
              </a:cxn>
              <a:cxn ang="T168">
                <a:pos x="T80" y="T81"/>
              </a:cxn>
              <a:cxn ang="T169">
                <a:pos x="T82" y="T83"/>
              </a:cxn>
              <a:cxn ang="T170">
                <a:pos x="T84" y="T85"/>
              </a:cxn>
              <a:cxn ang="T171">
                <a:pos x="T86" y="T87"/>
              </a:cxn>
              <a:cxn ang="T172">
                <a:pos x="T88" y="T89"/>
              </a:cxn>
              <a:cxn ang="T173">
                <a:pos x="T90" y="T91"/>
              </a:cxn>
              <a:cxn ang="T174">
                <a:pos x="T92" y="T93"/>
              </a:cxn>
              <a:cxn ang="T175">
                <a:pos x="T94" y="T95"/>
              </a:cxn>
              <a:cxn ang="T176">
                <a:pos x="T96" y="T97"/>
              </a:cxn>
              <a:cxn ang="T177">
                <a:pos x="T98" y="T99"/>
              </a:cxn>
              <a:cxn ang="T178">
                <a:pos x="T100" y="T101"/>
              </a:cxn>
              <a:cxn ang="T179">
                <a:pos x="T102" y="T103"/>
              </a:cxn>
              <a:cxn ang="T180">
                <a:pos x="T104" y="T105"/>
              </a:cxn>
              <a:cxn ang="T181">
                <a:pos x="T106" y="T107"/>
              </a:cxn>
              <a:cxn ang="T182">
                <a:pos x="T108" y="T109"/>
              </a:cxn>
              <a:cxn ang="T183">
                <a:pos x="T110" y="T111"/>
              </a:cxn>
              <a:cxn ang="T184">
                <a:pos x="T112" y="T113"/>
              </a:cxn>
              <a:cxn ang="T185">
                <a:pos x="T114" y="T115"/>
              </a:cxn>
              <a:cxn ang="T186">
                <a:pos x="T116" y="T117"/>
              </a:cxn>
              <a:cxn ang="T187">
                <a:pos x="T118" y="T119"/>
              </a:cxn>
              <a:cxn ang="T188">
                <a:pos x="T120" y="T121"/>
              </a:cxn>
              <a:cxn ang="T189">
                <a:pos x="T122" y="T123"/>
              </a:cxn>
              <a:cxn ang="T190">
                <a:pos x="T124" y="T125"/>
              </a:cxn>
              <a:cxn ang="T191">
                <a:pos x="T126" y="T127"/>
              </a:cxn>
            </a:cxnLst>
            <a:rect l="0" t="0" r="r" b="b"/>
            <a:pathLst>
              <a:path w="290404" h="291739">
                <a:moveTo>
                  <a:pt x="227566" y="198700"/>
                </a:moveTo>
                <a:lnTo>
                  <a:pt x="197762" y="228271"/>
                </a:lnTo>
                <a:lnTo>
                  <a:pt x="249469" y="280921"/>
                </a:lnTo>
                <a:cubicBezTo>
                  <a:pt x="252701" y="283445"/>
                  <a:pt x="257010" y="283445"/>
                  <a:pt x="259882" y="280921"/>
                </a:cubicBezTo>
                <a:lnTo>
                  <a:pt x="279273" y="261087"/>
                </a:lnTo>
                <a:cubicBezTo>
                  <a:pt x="281068" y="259645"/>
                  <a:pt x="281427" y="257841"/>
                  <a:pt x="281427" y="256038"/>
                </a:cubicBezTo>
                <a:cubicBezTo>
                  <a:pt x="281427" y="254235"/>
                  <a:pt x="281068" y="252072"/>
                  <a:pt x="279273" y="250629"/>
                </a:cubicBezTo>
                <a:lnTo>
                  <a:pt x="227566" y="198700"/>
                </a:lnTo>
                <a:close/>
                <a:moveTo>
                  <a:pt x="195967" y="182112"/>
                </a:moveTo>
                <a:cubicBezTo>
                  <a:pt x="194171" y="184997"/>
                  <a:pt x="191658" y="187160"/>
                  <a:pt x="189144" y="190045"/>
                </a:cubicBezTo>
                <a:cubicBezTo>
                  <a:pt x="186631" y="192570"/>
                  <a:pt x="184117" y="194733"/>
                  <a:pt x="181245" y="196897"/>
                </a:cubicBezTo>
                <a:lnTo>
                  <a:pt x="198839" y="214567"/>
                </a:lnTo>
                <a:lnTo>
                  <a:pt x="213921" y="199782"/>
                </a:lnTo>
                <a:lnTo>
                  <a:pt x="195967" y="182112"/>
                </a:lnTo>
                <a:close/>
                <a:moveTo>
                  <a:pt x="111093" y="57150"/>
                </a:moveTo>
                <a:cubicBezTo>
                  <a:pt x="113976" y="57150"/>
                  <a:pt x="115778" y="59299"/>
                  <a:pt x="115778" y="61806"/>
                </a:cubicBezTo>
                <a:cubicBezTo>
                  <a:pt x="115778" y="63955"/>
                  <a:pt x="113976" y="66104"/>
                  <a:pt x="111093" y="66104"/>
                </a:cubicBezTo>
                <a:cubicBezTo>
                  <a:pt x="86229" y="66104"/>
                  <a:pt x="66050" y="86160"/>
                  <a:pt x="66050" y="110873"/>
                </a:cubicBezTo>
                <a:cubicBezTo>
                  <a:pt x="66050" y="113380"/>
                  <a:pt x="63887" y="115529"/>
                  <a:pt x="61725" y="115529"/>
                </a:cubicBezTo>
                <a:cubicBezTo>
                  <a:pt x="59203" y="115529"/>
                  <a:pt x="57401" y="113380"/>
                  <a:pt x="57401" y="110873"/>
                </a:cubicBezTo>
                <a:cubicBezTo>
                  <a:pt x="57401" y="81504"/>
                  <a:pt x="81545" y="57150"/>
                  <a:pt x="111093" y="57150"/>
                </a:cubicBezTo>
                <a:close/>
                <a:moveTo>
                  <a:pt x="111796" y="40717"/>
                </a:moveTo>
                <a:cubicBezTo>
                  <a:pt x="93099" y="40717"/>
                  <a:pt x="75121" y="48250"/>
                  <a:pt x="61458" y="61522"/>
                </a:cubicBezTo>
                <a:cubicBezTo>
                  <a:pt x="33771" y="89141"/>
                  <a:pt x="33771" y="134696"/>
                  <a:pt x="61458" y="161957"/>
                </a:cubicBezTo>
                <a:cubicBezTo>
                  <a:pt x="75121" y="175587"/>
                  <a:pt x="93099" y="183120"/>
                  <a:pt x="111796" y="183120"/>
                </a:cubicBezTo>
                <a:cubicBezTo>
                  <a:pt x="130853" y="183120"/>
                  <a:pt x="148831" y="175587"/>
                  <a:pt x="162494" y="161957"/>
                </a:cubicBezTo>
                <a:cubicBezTo>
                  <a:pt x="176158" y="149044"/>
                  <a:pt x="183349" y="131109"/>
                  <a:pt x="183349" y="111739"/>
                </a:cubicBezTo>
                <a:cubicBezTo>
                  <a:pt x="183349" y="92728"/>
                  <a:pt x="176158" y="74794"/>
                  <a:pt x="162494" y="61522"/>
                </a:cubicBezTo>
                <a:cubicBezTo>
                  <a:pt x="148831" y="48250"/>
                  <a:pt x="130853" y="40717"/>
                  <a:pt x="111796" y="40717"/>
                </a:cubicBezTo>
                <a:close/>
                <a:moveTo>
                  <a:pt x="111796" y="31750"/>
                </a:moveTo>
                <a:cubicBezTo>
                  <a:pt x="133370" y="31750"/>
                  <a:pt x="153505" y="40359"/>
                  <a:pt x="168607" y="55424"/>
                </a:cubicBezTo>
                <a:cubicBezTo>
                  <a:pt x="183709" y="70489"/>
                  <a:pt x="191979" y="90576"/>
                  <a:pt x="191979" y="111739"/>
                </a:cubicBezTo>
                <a:cubicBezTo>
                  <a:pt x="191979" y="133261"/>
                  <a:pt x="183709" y="153348"/>
                  <a:pt x="168607" y="168413"/>
                </a:cubicBezTo>
                <a:cubicBezTo>
                  <a:pt x="153505" y="183478"/>
                  <a:pt x="133370" y="191728"/>
                  <a:pt x="111796" y="191728"/>
                </a:cubicBezTo>
                <a:cubicBezTo>
                  <a:pt x="90582" y="191728"/>
                  <a:pt x="70447" y="183478"/>
                  <a:pt x="55345" y="168413"/>
                </a:cubicBezTo>
                <a:cubicBezTo>
                  <a:pt x="24063" y="137207"/>
                  <a:pt x="24063" y="86631"/>
                  <a:pt x="55345" y="55424"/>
                </a:cubicBezTo>
                <a:cubicBezTo>
                  <a:pt x="70447" y="40359"/>
                  <a:pt x="90582" y="31750"/>
                  <a:pt x="111796" y="31750"/>
                </a:cubicBezTo>
                <a:close/>
                <a:moveTo>
                  <a:pt x="110506" y="8655"/>
                </a:moveTo>
                <a:cubicBezTo>
                  <a:pt x="83575" y="8655"/>
                  <a:pt x="57722" y="19473"/>
                  <a:pt x="38691" y="38586"/>
                </a:cubicBezTo>
                <a:cubicBezTo>
                  <a:pt x="-1167" y="78615"/>
                  <a:pt x="-1167" y="143526"/>
                  <a:pt x="38691" y="183554"/>
                </a:cubicBezTo>
                <a:cubicBezTo>
                  <a:pt x="78548" y="223583"/>
                  <a:pt x="143182" y="223583"/>
                  <a:pt x="183040" y="183554"/>
                </a:cubicBezTo>
                <a:cubicBezTo>
                  <a:pt x="202071" y="164442"/>
                  <a:pt x="212843" y="138477"/>
                  <a:pt x="212843" y="111070"/>
                </a:cubicBezTo>
                <a:cubicBezTo>
                  <a:pt x="212843" y="83663"/>
                  <a:pt x="202071" y="58059"/>
                  <a:pt x="183040" y="38586"/>
                </a:cubicBezTo>
                <a:cubicBezTo>
                  <a:pt x="163650" y="19473"/>
                  <a:pt x="138155" y="8655"/>
                  <a:pt x="110506" y="8655"/>
                </a:cubicBezTo>
                <a:close/>
                <a:moveTo>
                  <a:pt x="110506" y="0"/>
                </a:moveTo>
                <a:cubicBezTo>
                  <a:pt x="140310" y="0"/>
                  <a:pt x="168318" y="11540"/>
                  <a:pt x="189144" y="32455"/>
                </a:cubicBezTo>
                <a:cubicBezTo>
                  <a:pt x="209971" y="53371"/>
                  <a:pt x="221461" y="81500"/>
                  <a:pt x="221461" y="111070"/>
                </a:cubicBezTo>
                <a:cubicBezTo>
                  <a:pt x="221461" y="134510"/>
                  <a:pt x="214280" y="156508"/>
                  <a:pt x="201353" y="174899"/>
                </a:cubicBezTo>
                <a:lnTo>
                  <a:pt x="220025" y="193652"/>
                </a:lnTo>
                <a:lnTo>
                  <a:pt x="224334" y="189324"/>
                </a:lnTo>
                <a:cubicBezTo>
                  <a:pt x="226129" y="187521"/>
                  <a:pt x="228643" y="187521"/>
                  <a:pt x="230797" y="189324"/>
                </a:cubicBezTo>
                <a:lnTo>
                  <a:pt x="285736" y="244499"/>
                </a:lnTo>
                <a:cubicBezTo>
                  <a:pt x="288609" y="247744"/>
                  <a:pt x="290404" y="251711"/>
                  <a:pt x="290404" y="256038"/>
                </a:cubicBezTo>
                <a:cubicBezTo>
                  <a:pt x="290404" y="260005"/>
                  <a:pt x="288609" y="264333"/>
                  <a:pt x="285736" y="267217"/>
                </a:cubicBezTo>
                <a:lnTo>
                  <a:pt x="265987" y="287051"/>
                </a:lnTo>
                <a:cubicBezTo>
                  <a:pt x="263114" y="289936"/>
                  <a:pt x="258805" y="291739"/>
                  <a:pt x="254855" y="291739"/>
                </a:cubicBezTo>
                <a:cubicBezTo>
                  <a:pt x="250546" y="291739"/>
                  <a:pt x="246597" y="289936"/>
                  <a:pt x="243724" y="287051"/>
                </a:cubicBezTo>
                <a:lnTo>
                  <a:pt x="188426" y="231516"/>
                </a:lnTo>
                <a:cubicBezTo>
                  <a:pt x="187708" y="230795"/>
                  <a:pt x="187349" y="229713"/>
                  <a:pt x="187349" y="228271"/>
                </a:cubicBezTo>
                <a:cubicBezTo>
                  <a:pt x="187349" y="227189"/>
                  <a:pt x="187708" y="226107"/>
                  <a:pt x="188426" y="225386"/>
                </a:cubicBezTo>
                <a:lnTo>
                  <a:pt x="193094" y="221058"/>
                </a:lnTo>
                <a:lnTo>
                  <a:pt x="174063" y="202306"/>
                </a:lnTo>
                <a:cubicBezTo>
                  <a:pt x="155032" y="215649"/>
                  <a:pt x="133128" y="222501"/>
                  <a:pt x="110506" y="222501"/>
                </a:cubicBezTo>
                <a:cubicBezTo>
                  <a:pt x="82498" y="222501"/>
                  <a:pt x="53772" y="211682"/>
                  <a:pt x="32586" y="190045"/>
                </a:cubicBezTo>
                <a:cubicBezTo>
                  <a:pt x="-10862" y="146411"/>
                  <a:pt x="-10862" y="76090"/>
                  <a:pt x="32586" y="32455"/>
                </a:cubicBezTo>
                <a:cubicBezTo>
                  <a:pt x="53413" y="11540"/>
                  <a:pt x="81062" y="0"/>
                  <a:pt x="110506" y="0"/>
                </a:cubicBezTo>
                <a:close/>
              </a:path>
            </a:pathLst>
          </a:custGeom>
          <a:solidFill>
            <a:schemeClr val="accent2"/>
          </a:solidFill>
          <a:ln>
            <a:noFill/>
          </a:ln>
        </p:spPr>
        <p:txBody>
          <a:bodyPr anchor="ctr"/>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dirty="0">
              <a:ln>
                <a:noFill/>
              </a:ln>
              <a:solidFill>
                <a:srgbClr val="494949"/>
              </a:solidFill>
              <a:effectLst/>
              <a:uLnTx/>
              <a:uFillTx/>
              <a:latin typeface="Arial" panose="020B0604020202020204" pitchFamily="34" charset="0"/>
              <a:ea typeface="+mn-ea"/>
              <a:cs typeface="+mn-cs"/>
            </a:endParaRPr>
          </a:p>
        </p:txBody>
      </p:sp>
      <p:sp>
        <p:nvSpPr>
          <p:cNvPr id="49" name="Freeform 949">
            <a:extLst>
              <a:ext uri="{FF2B5EF4-FFF2-40B4-BE49-F238E27FC236}">
                <a16:creationId xmlns:a16="http://schemas.microsoft.com/office/drawing/2014/main" id="{4876CD95-9E90-4702-86E4-02589A0069FB}"/>
              </a:ext>
            </a:extLst>
          </p:cNvPr>
          <p:cNvSpPr>
            <a:spLocks noChangeAspect="1"/>
          </p:cNvSpPr>
          <p:nvPr/>
        </p:nvSpPr>
        <p:spPr bwMode="auto">
          <a:xfrm>
            <a:off x="9023407" y="2511081"/>
            <a:ext cx="749564" cy="751816"/>
          </a:xfrm>
          <a:custGeom>
            <a:avLst/>
            <a:gdLst>
              <a:gd name="T0" fmla="*/ 2875553 w 291288"/>
              <a:gd name="T1" fmla="*/ 9235525 h 291739"/>
              <a:gd name="T2" fmla="*/ 2717669 w 291288"/>
              <a:gd name="T3" fmla="*/ 10270410 h 291739"/>
              <a:gd name="T4" fmla="*/ 5163800 w 291288"/>
              <a:gd name="T5" fmla="*/ 10270410 h 291739"/>
              <a:gd name="T6" fmla="*/ 5163800 w 291288"/>
              <a:gd name="T7" fmla="*/ 9235525 h 291739"/>
              <a:gd name="T8" fmla="*/ 3072811 w 291288"/>
              <a:gd name="T9" fmla="*/ 8017179 h 291739"/>
              <a:gd name="T10" fmla="*/ 2928109 w 291288"/>
              <a:gd name="T11" fmla="*/ 8908009 h 291739"/>
              <a:gd name="T12" fmla="*/ 5321619 w 291288"/>
              <a:gd name="T13" fmla="*/ 8908009 h 291739"/>
              <a:gd name="T14" fmla="*/ 5479382 w 291288"/>
              <a:gd name="T15" fmla="*/ 9078334 h 291739"/>
              <a:gd name="T16" fmla="*/ 5479382 w 291288"/>
              <a:gd name="T17" fmla="*/ 10270410 h 291739"/>
              <a:gd name="T18" fmla="*/ 9792951 w 291288"/>
              <a:gd name="T19" fmla="*/ 10270410 h 291739"/>
              <a:gd name="T20" fmla="*/ 5282205 w 291288"/>
              <a:gd name="T21" fmla="*/ 8017179 h 291739"/>
              <a:gd name="T22" fmla="*/ 1060682 w 291288"/>
              <a:gd name="T23" fmla="*/ 8017179 h 291739"/>
              <a:gd name="T24" fmla="*/ 376840 w 291288"/>
              <a:gd name="T25" fmla="*/ 10270410 h 291739"/>
              <a:gd name="T26" fmla="*/ 2388870 w 291288"/>
              <a:gd name="T27" fmla="*/ 10270410 h 291739"/>
              <a:gd name="T28" fmla="*/ 2757129 w 291288"/>
              <a:gd name="T29" fmla="*/ 8017179 h 291739"/>
              <a:gd name="T30" fmla="*/ 9424810 w 291288"/>
              <a:gd name="T31" fmla="*/ 7493220 h 291739"/>
              <a:gd name="T32" fmla="*/ 7175876 w 291288"/>
              <a:gd name="T33" fmla="*/ 8619801 h 291739"/>
              <a:gd name="T34" fmla="*/ 10213778 w 291288"/>
              <a:gd name="T35" fmla="*/ 10126329 h 291739"/>
              <a:gd name="T36" fmla="*/ 6886613 w 291288"/>
              <a:gd name="T37" fmla="*/ 6314212 h 291739"/>
              <a:gd name="T38" fmla="*/ 5584673 w 291288"/>
              <a:gd name="T39" fmla="*/ 7820700 h 291739"/>
              <a:gd name="T40" fmla="*/ 6820887 w 291288"/>
              <a:gd name="T41" fmla="*/ 8423324 h 291739"/>
              <a:gd name="T42" fmla="*/ 9332637 w 291288"/>
              <a:gd name="T43" fmla="*/ 7178797 h 291739"/>
              <a:gd name="T44" fmla="*/ 9069571 w 291288"/>
              <a:gd name="T45" fmla="*/ 6314212 h 291739"/>
              <a:gd name="T46" fmla="*/ 3362110 w 291288"/>
              <a:gd name="T47" fmla="*/ 6314212 h 291739"/>
              <a:gd name="T48" fmla="*/ 3138571 w 291288"/>
              <a:gd name="T49" fmla="*/ 7702787 h 291739"/>
              <a:gd name="T50" fmla="*/ 4927007 w 291288"/>
              <a:gd name="T51" fmla="*/ 7702787 h 291739"/>
              <a:gd name="T52" fmla="*/ 3756653 w 291288"/>
              <a:gd name="T53" fmla="*/ 6314212 h 291739"/>
              <a:gd name="T54" fmla="*/ 1573525 w 291288"/>
              <a:gd name="T55" fmla="*/ 6314212 h 291739"/>
              <a:gd name="T56" fmla="*/ 1152705 w 291288"/>
              <a:gd name="T57" fmla="*/ 7702787 h 291739"/>
              <a:gd name="T58" fmla="*/ 2809820 w 291288"/>
              <a:gd name="T59" fmla="*/ 7702787 h 291739"/>
              <a:gd name="T60" fmla="*/ 3033360 w 291288"/>
              <a:gd name="T61" fmla="*/ 6314212 h 291739"/>
              <a:gd name="T62" fmla="*/ 5321619 w 291288"/>
              <a:gd name="T63" fmla="*/ 1871579 h 291739"/>
              <a:gd name="T64" fmla="*/ 4206942 w 291288"/>
              <a:gd name="T65" fmla="*/ 2998769 h 291739"/>
              <a:gd name="T66" fmla="*/ 5321619 w 291288"/>
              <a:gd name="T67" fmla="*/ 4112778 h 291739"/>
              <a:gd name="T68" fmla="*/ 6436343 w 291288"/>
              <a:gd name="T69" fmla="*/ 2998769 h 291739"/>
              <a:gd name="T70" fmla="*/ 5321619 w 291288"/>
              <a:gd name="T71" fmla="*/ 1871579 h 291739"/>
              <a:gd name="T72" fmla="*/ 5321619 w 291288"/>
              <a:gd name="T73" fmla="*/ 1556970 h 291739"/>
              <a:gd name="T74" fmla="*/ 6764161 w 291288"/>
              <a:gd name="T75" fmla="*/ 2998769 h 291739"/>
              <a:gd name="T76" fmla="*/ 5321619 w 291288"/>
              <a:gd name="T77" fmla="*/ 4427363 h 291739"/>
              <a:gd name="T78" fmla="*/ 3879052 w 291288"/>
              <a:gd name="T79" fmla="*/ 2998769 h 291739"/>
              <a:gd name="T80" fmla="*/ 5321619 w 291288"/>
              <a:gd name="T81" fmla="*/ 1556970 h 291739"/>
              <a:gd name="T82" fmla="*/ 5321619 w 291288"/>
              <a:gd name="T83" fmla="*/ 314465 h 291739"/>
              <a:gd name="T84" fmla="*/ 2665097 w 291288"/>
              <a:gd name="T85" fmla="*/ 2960599 h 291739"/>
              <a:gd name="T86" fmla="*/ 5321619 w 291288"/>
              <a:gd name="T87" fmla="*/ 7637287 h 291739"/>
              <a:gd name="T88" fmla="*/ 7964966 w 291288"/>
              <a:gd name="T89" fmla="*/ 2960599 h 291739"/>
              <a:gd name="T90" fmla="*/ 5321619 w 291288"/>
              <a:gd name="T91" fmla="*/ 314465 h 291739"/>
              <a:gd name="T92" fmla="*/ 5321619 w 291288"/>
              <a:gd name="T93" fmla="*/ 0 h 291739"/>
              <a:gd name="T94" fmla="*/ 8280560 w 291288"/>
              <a:gd name="T95" fmla="*/ 2960599 h 291739"/>
              <a:gd name="T96" fmla="*/ 7096949 w 291288"/>
              <a:gd name="T97" fmla="*/ 5986680 h 291739"/>
              <a:gd name="T98" fmla="*/ 9187919 w 291288"/>
              <a:gd name="T99" fmla="*/ 5986680 h 291739"/>
              <a:gd name="T100" fmla="*/ 9332637 w 291288"/>
              <a:gd name="T101" fmla="*/ 6104593 h 291739"/>
              <a:gd name="T102" fmla="*/ 10621448 w 291288"/>
              <a:gd name="T103" fmla="*/ 10375216 h 291739"/>
              <a:gd name="T104" fmla="*/ 10608323 w 291288"/>
              <a:gd name="T105" fmla="*/ 10532410 h 291739"/>
              <a:gd name="T106" fmla="*/ 10476790 w 291288"/>
              <a:gd name="T107" fmla="*/ 10597890 h 291739"/>
              <a:gd name="T108" fmla="*/ 153344 w 291288"/>
              <a:gd name="T109" fmla="*/ 10597890 h 291739"/>
              <a:gd name="T110" fmla="*/ 21847 w 291288"/>
              <a:gd name="T111" fmla="*/ 10532410 h 291739"/>
              <a:gd name="T112" fmla="*/ 8698 w 291288"/>
              <a:gd name="T113" fmla="*/ 10375216 h 291739"/>
              <a:gd name="T114" fmla="*/ 1297403 w 291288"/>
              <a:gd name="T115" fmla="*/ 6104593 h 291739"/>
              <a:gd name="T116" fmla="*/ 1455202 w 291288"/>
              <a:gd name="T117" fmla="*/ 5986680 h 291739"/>
              <a:gd name="T118" fmla="*/ 3519882 w 291288"/>
              <a:gd name="T119" fmla="*/ 5986680 h 291739"/>
              <a:gd name="T120" fmla="*/ 2349461 w 291288"/>
              <a:gd name="T121" fmla="*/ 2960599 h 291739"/>
              <a:gd name="T122" fmla="*/ 5321619 w 291288"/>
              <a:gd name="T123" fmla="*/ 0 h 2917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91288" h="291739">
                <a:moveTo>
                  <a:pt x="78754" y="254235"/>
                </a:moveTo>
                <a:lnTo>
                  <a:pt x="74431" y="282724"/>
                </a:lnTo>
                <a:lnTo>
                  <a:pt x="141424" y="282724"/>
                </a:lnTo>
                <a:lnTo>
                  <a:pt x="141424" y="254235"/>
                </a:lnTo>
                <a:lnTo>
                  <a:pt x="78754" y="254235"/>
                </a:lnTo>
                <a:close/>
                <a:moveTo>
                  <a:pt x="84156" y="220698"/>
                </a:moveTo>
                <a:lnTo>
                  <a:pt x="80194" y="245220"/>
                </a:lnTo>
                <a:lnTo>
                  <a:pt x="145746" y="245220"/>
                </a:lnTo>
                <a:cubicBezTo>
                  <a:pt x="147907" y="245220"/>
                  <a:pt x="150068" y="247384"/>
                  <a:pt x="150068" y="249908"/>
                </a:cubicBezTo>
                <a:lnTo>
                  <a:pt x="150068" y="282724"/>
                </a:lnTo>
                <a:lnTo>
                  <a:pt x="268205" y="282724"/>
                </a:lnTo>
                <a:lnTo>
                  <a:pt x="144666" y="220698"/>
                </a:lnTo>
                <a:lnTo>
                  <a:pt x="84156" y="220698"/>
                </a:lnTo>
                <a:close/>
                <a:moveTo>
                  <a:pt x="29050" y="220698"/>
                </a:moveTo>
                <a:lnTo>
                  <a:pt x="10321" y="282724"/>
                </a:lnTo>
                <a:lnTo>
                  <a:pt x="65427" y="282724"/>
                </a:lnTo>
                <a:lnTo>
                  <a:pt x="75512" y="220698"/>
                </a:lnTo>
                <a:lnTo>
                  <a:pt x="29050" y="220698"/>
                </a:lnTo>
                <a:close/>
                <a:moveTo>
                  <a:pt x="258120" y="206273"/>
                </a:moveTo>
                <a:lnTo>
                  <a:pt x="196530" y="237286"/>
                </a:lnTo>
                <a:lnTo>
                  <a:pt x="279730" y="278757"/>
                </a:lnTo>
                <a:lnTo>
                  <a:pt x="258120" y="206273"/>
                </a:lnTo>
                <a:close/>
                <a:moveTo>
                  <a:pt x="188607" y="173818"/>
                </a:moveTo>
                <a:cubicBezTo>
                  <a:pt x="174200" y="192930"/>
                  <a:pt x="160153" y="208076"/>
                  <a:pt x="152950" y="215289"/>
                </a:cubicBezTo>
                <a:lnTo>
                  <a:pt x="186806" y="231877"/>
                </a:lnTo>
                <a:lnTo>
                  <a:pt x="255599" y="197618"/>
                </a:lnTo>
                <a:lnTo>
                  <a:pt x="248395" y="173818"/>
                </a:lnTo>
                <a:lnTo>
                  <a:pt x="188607" y="173818"/>
                </a:lnTo>
                <a:close/>
                <a:moveTo>
                  <a:pt x="92080" y="173818"/>
                </a:moveTo>
                <a:lnTo>
                  <a:pt x="85957" y="212043"/>
                </a:lnTo>
                <a:lnTo>
                  <a:pt x="134941" y="212043"/>
                </a:lnTo>
                <a:cubicBezTo>
                  <a:pt x="127377" y="204109"/>
                  <a:pt x="115131" y="190406"/>
                  <a:pt x="102885" y="173818"/>
                </a:cubicBezTo>
                <a:lnTo>
                  <a:pt x="92080" y="173818"/>
                </a:lnTo>
                <a:close/>
                <a:moveTo>
                  <a:pt x="43096" y="173818"/>
                </a:moveTo>
                <a:lnTo>
                  <a:pt x="31571" y="212043"/>
                </a:lnTo>
                <a:lnTo>
                  <a:pt x="76953" y="212043"/>
                </a:lnTo>
                <a:lnTo>
                  <a:pt x="83076" y="173818"/>
                </a:lnTo>
                <a:lnTo>
                  <a:pt x="43096" y="173818"/>
                </a:lnTo>
                <a:close/>
                <a:moveTo>
                  <a:pt x="145746" y="51521"/>
                </a:moveTo>
                <a:cubicBezTo>
                  <a:pt x="128866" y="51521"/>
                  <a:pt x="115217" y="65592"/>
                  <a:pt x="115217" y="82550"/>
                </a:cubicBezTo>
                <a:cubicBezTo>
                  <a:pt x="115217" y="99507"/>
                  <a:pt x="128866" y="113217"/>
                  <a:pt x="145746" y="113217"/>
                </a:cubicBezTo>
                <a:cubicBezTo>
                  <a:pt x="162627" y="113217"/>
                  <a:pt x="176275" y="99507"/>
                  <a:pt x="176275" y="82550"/>
                </a:cubicBezTo>
                <a:cubicBezTo>
                  <a:pt x="176275" y="65592"/>
                  <a:pt x="162627" y="51521"/>
                  <a:pt x="145746" y="51521"/>
                </a:cubicBezTo>
                <a:close/>
                <a:moveTo>
                  <a:pt x="145746" y="42862"/>
                </a:moveTo>
                <a:cubicBezTo>
                  <a:pt x="167296" y="42862"/>
                  <a:pt x="185254" y="60541"/>
                  <a:pt x="185254" y="82550"/>
                </a:cubicBezTo>
                <a:cubicBezTo>
                  <a:pt x="185254" y="104197"/>
                  <a:pt x="167296" y="121876"/>
                  <a:pt x="145746" y="121876"/>
                </a:cubicBezTo>
                <a:cubicBezTo>
                  <a:pt x="123837" y="121876"/>
                  <a:pt x="106238" y="104197"/>
                  <a:pt x="106238" y="82550"/>
                </a:cubicBezTo>
                <a:cubicBezTo>
                  <a:pt x="106238" y="60541"/>
                  <a:pt x="123837" y="42862"/>
                  <a:pt x="145746" y="42862"/>
                </a:cubicBezTo>
                <a:close/>
                <a:moveTo>
                  <a:pt x="145746" y="8655"/>
                </a:moveTo>
                <a:cubicBezTo>
                  <a:pt x="105767" y="8655"/>
                  <a:pt x="72991" y="41471"/>
                  <a:pt x="72991" y="81500"/>
                </a:cubicBezTo>
                <a:cubicBezTo>
                  <a:pt x="72991" y="133428"/>
                  <a:pt x="131339" y="195815"/>
                  <a:pt x="145746" y="210240"/>
                </a:cubicBezTo>
                <a:cubicBezTo>
                  <a:pt x="159793" y="195815"/>
                  <a:pt x="218141" y="133068"/>
                  <a:pt x="218141" y="81500"/>
                </a:cubicBezTo>
                <a:cubicBezTo>
                  <a:pt x="218141" y="41471"/>
                  <a:pt x="185725" y="8655"/>
                  <a:pt x="145746" y="8655"/>
                </a:cubicBezTo>
                <a:close/>
                <a:moveTo>
                  <a:pt x="145746" y="0"/>
                </a:moveTo>
                <a:cubicBezTo>
                  <a:pt x="190408" y="0"/>
                  <a:pt x="226785" y="36422"/>
                  <a:pt x="226785" y="81500"/>
                </a:cubicBezTo>
                <a:cubicBezTo>
                  <a:pt x="226785" y="109628"/>
                  <a:pt x="211658" y="139920"/>
                  <a:pt x="194369" y="164802"/>
                </a:cubicBezTo>
                <a:lnTo>
                  <a:pt x="251637" y="164802"/>
                </a:lnTo>
                <a:cubicBezTo>
                  <a:pt x="253438" y="164802"/>
                  <a:pt x="255239" y="166245"/>
                  <a:pt x="255599" y="168048"/>
                </a:cubicBezTo>
                <a:lnTo>
                  <a:pt x="290896" y="285609"/>
                </a:lnTo>
                <a:cubicBezTo>
                  <a:pt x="291616" y="287051"/>
                  <a:pt x="291256" y="288494"/>
                  <a:pt x="290536" y="289936"/>
                </a:cubicBezTo>
                <a:cubicBezTo>
                  <a:pt x="289455" y="291018"/>
                  <a:pt x="288375" y="291739"/>
                  <a:pt x="286934" y="291739"/>
                </a:cubicBezTo>
                <a:lnTo>
                  <a:pt x="4198" y="291739"/>
                </a:lnTo>
                <a:cubicBezTo>
                  <a:pt x="3117" y="291739"/>
                  <a:pt x="1677" y="291018"/>
                  <a:pt x="596" y="289936"/>
                </a:cubicBezTo>
                <a:cubicBezTo>
                  <a:pt x="-124" y="288494"/>
                  <a:pt x="-124" y="287051"/>
                  <a:pt x="236" y="285609"/>
                </a:cubicBezTo>
                <a:lnTo>
                  <a:pt x="35533" y="168048"/>
                </a:lnTo>
                <a:cubicBezTo>
                  <a:pt x="36253" y="166245"/>
                  <a:pt x="37694" y="164802"/>
                  <a:pt x="39855" y="164802"/>
                </a:cubicBezTo>
                <a:lnTo>
                  <a:pt x="96402" y="164802"/>
                </a:lnTo>
                <a:cubicBezTo>
                  <a:pt x="79834" y="139920"/>
                  <a:pt x="64347" y="109628"/>
                  <a:pt x="64347" y="81500"/>
                </a:cubicBezTo>
                <a:cubicBezTo>
                  <a:pt x="64347" y="36422"/>
                  <a:pt x="100724" y="0"/>
                  <a:pt x="145746" y="0"/>
                </a:cubicBezTo>
                <a:close/>
              </a:path>
            </a:pathLst>
          </a:custGeom>
          <a:solidFill>
            <a:schemeClr val="accent5"/>
          </a:solidFill>
          <a:ln>
            <a:noFill/>
          </a:ln>
        </p:spPr>
        <p:txBody>
          <a:bodyPr anchor="ctr"/>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dirty="0">
              <a:ln>
                <a:noFill/>
              </a:ln>
              <a:solidFill>
                <a:srgbClr val="494949"/>
              </a:solidFill>
              <a:effectLst/>
              <a:uLnTx/>
              <a:uFillTx/>
              <a:latin typeface="Arial" panose="020B0604020202020204" pitchFamily="34" charset="0"/>
              <a:ea typeface="+mn-ea"/>
              <a:cs typeface="+mn-cs"/>
            </a:endParaRPr>
          </a:p>
        </p:txBody>
      </p:sp>
      <p:sp>
        <p:nvSpPr>
          <p:cNvPr id="50" name="Freeform 959">
            <a:extLst>
              <a:ext uri="{FF2B5EF4-FFF2-40B4-BE49-F238E27FC236}">
                <a16:creationId xmlns:a16="http://schemas.microsoft.com/office/drawing/2014/main" id="{ABE0E6A7-57AD-4974-B40F-54B3137373A6}"/>
              </a:ext>
            </a:extLst>
          </p:cNvPr>
          <p:cNvSpPr>
            <a:spLocks noChangeAspect="1"/>
          </p:cNvSpPr>
          <p:nvPr/>
        </p:nvSpPr>
        <p:spPr bwMode="auto">
          <a:xfrm>
            <a:off x="7295428" y="3475417"/>
            <a:ext cx="688789" cy="751816"/>
          </a:xfrm>
          <a:custGeom>
            <a:avLst/>
            <a:gdLst>
              <a:gd name="T0" fmla="*/ 3079160 w 267928"/>
              <a:gd name="T1" fmla="*/ 8927212 h 291740"/>
              <a:gd name="T2" fmla="*/ 3079160 w 267928"/>
              <a:gd name="T3" fmla="*/ 9259469 h 291740"/>
              <a:gd name="T4" fmla="*/ 1025030 w 267928"/>
              <a:gd name="T5" fmla="*/ 9099996 h 291740"/>
              <a:gd name="T6" fmla="*/ 4948778 w 267928"/>
              <a:gd name="T7" fmla="*/ 7660136 h 291740"/>
              <a:gd name="T8" fmla="*/ 6422455 w 267928"/>
              <a:gd name="T9" fmla="*/ 7819592 h 291740"/>
              <a:gd name="T10" fmla="*/ 4948778 w 267928"/>
              <a:gd name="T11" fmla="*/ 7992427 h 291740"/>
              <a:gd name="T12" fmla="*/ 4948778 w 267928"/>
              <a:gd name="T13" fmla="*/ 7660136 h 291740"/>
              <a:gd name="T14" fmla="*/ 3874188 w 267928"/>
              <a:gd name="T15" fmla="*/ 7660136 h 291740"/>
              <a:gd name="T16" fmla="*/ 3874188 w 267928"/>
              <a:gd name="T17" fmla="*/ 7992427 h 291740"/>
              <a:gd name="T18" fmla="*/ 1025030 w 267928"/>
              <a:gd name="T19" fmla="*/ 7819592 h 291740"/>
              <a:gd name="T20" fmla="*/ 3458337 w 267928"/>
              <a:gd name="T21" fmla="*/ 6393037 h 291740"/>
              <a:gd name="T22" fmla="*/ 6422163 w 267928"/>
              <a:gd name="T23" fmla="*/ 6552484 h 291740"/>
              <a:gd name="T24" fmla="*/ 3458337 w 267928"/>
              <a:gd name="T25" fmla="*/ 6725321 h 291740"/>
              <a:gd name="T26" fmla="*/ 3458337 w 267928"/>
              <a:gd name="T27" fmla="*/ 6393037 h 291740"/>
              <a:gd name="T28" fmla="*/ 2383271 w 267928"/>
              <a:gd name="T29" fmla="*/ 6393037 h 291740"/>
              <a:gd name="T30" fmla="*/ 2383271 w 267928"/>
              <a:gd name="T31" fmla="*/ 6725321 h 291740"/>
              <a:gd name="T32" fmla="*/ 1025030 w 267928"/>
              <a:gd name="T33" fmla="*/ 6552484 h 291740"/>
              <a:gd name="T34" fmla="*/ 5277855 w 267928"/>
              <a:gd name="T35" fmla="*/ 5125918 h 291740"/>
              <a:gd name="T36" fmla="*/ 6422455 w 267928"/>
              <a:gd name="T37" fmla="*/ 5285415 h 291740"/>
              <a:gd name="T38" fmla="*/ 5277855 w 267928"/>
              <a:gd name="T39" fmla="*/ 5458253 h 291740"/>
              <a:gd name="T40" fmla="*/ 5277855 w 267928"/>
              <a:gd name="T41" fmla="*/ 5125918 h 291740"/>
              <a:gd name="T42" fmla="*/ 4228745 w 267928"/>
              <a:gd name="T43" fmla="*/ 5125918 h 291740"/>
              <a:gd name="T44" fmla="*/ 4228745 w 267928"/>
              <a:gd name="T45" fmla="*/ 5458253 h 291740"/>
              <a:gd name="T46" fmla="*/ 1025030 w 267928"/>
              <a:gd name="T47" fmla="*/ 5285415 h 291740"/>
              <a:gd name="T48" fmla="*/ 1179784 w 267928"/>
              <a:gd name="T49" fmla="*/ 3801259 h 291740"/>
              <a:gd name="T50" fmla="*/ 4713806 w 267928"/>
              <a:gd name="T51" fmla="*/ 3967137 h 291740"/>
              <a:gd name="T52" fmla="*/ 1179784 w 267928"/>
              <a:gd name="T53" fmla="*/ 4133014 h 291740"/>
              <a:gd name="T54" fmla="*/ 1179784 w 267928"/>
              <a:gd name="T55" fmla="*/ 3801259 h 291740"/>
              <a:gd name="T56" fmla="*/ 5808116 w 267928"/>
              <a:gd name="T57" fmla="*/ 3846450 h 291740"/>
              <a:gd name="T58" fmla="*/ 5808116 w 267928"/>
              <a:gd name="T59" fmla="*/ 2682064 h 291740"/>
              <a:gd name="T60" fmla="*/ 310524 w 267928"/>
              <a:gd name="T61" fmla="*/ 10257306 h 291740"/>
              <a:gd name="T62" fmla="*/ 7179341 w 267928"/>
              <a:gd name="T63" fmla="*/ 4160474 h 291740"/>
              <a:gd name="T64" fmla="*/ 5497680 w 267928"/>
              <a:gd name="T65" fmla="*/ 4003506 h 291740"/>
              <a:gd name="T66" fmla="*/ 310524 w 267928"/>
              <a:gd name="T67" fmla="*/ 2459669 h 291740"/>
              <a:gd name="T68" fmla="*/ 1371162 w 267928"/>
              <a:gd name="T69" fmla="*/ 2145597 h 291740"/>
              <a:gd name="T70" fmla="*/ 5756378 w 267928"/>
              <a:gd name="T71" fmla="*/ 2184902 h 291740"/>
              <a:gd name="T72" fmla="*/ 7502719 w 267928"/>
              <a:gd name="T73" fmla="*/ 4003506 h 291740"/>
              <a:gd name="T74" fmla="*/ 8240068 w 267928"/>
              <a:gd name="T75" fmla="*/ 9197561 h 291740"/>
              <a:gd name="T76" fmla="*/ 1371162 w 267928"/>
              <a:gd name="T77" fmla="*/ 1386742 h 291740"/>
              <a:gd name="T78" fmla="*/ 2419035 w 267928"/>
              <a:gd name="T79" fmla="*/ 1072903 h 291740"/>
              <a:gd name="T80" fmla="*/ 8550552 w 267928"/>
              <a:gd name="T81" fmla="*/ 1229833 h 291740"/>
              <a:gd name="T82" fmla="*/ 9300774 w 267928"/>
              <a:gd name="T83" fmla="*/ 8124698 h 291740"/>
              <a:gd name="T84" fmla="*/ 2419035 w 267928"/>
              <a:gd name="T85" fmla="*/ 314069 h 291740"/>
              <a:gd name="T86" fmla="*/ 9456045 w 267928"/>
              <a:gd name="T87" fmla="*/ 0 h 291740"/>
              <a:gd name="T88" fmla="*/ 9611222 w 267928"/>
              <a:gd name="T89" fmla="*/ 8281704 h 291740"/>
              <a:gd name="T90" fmla="*/ 8550552 w 267928"/>
              <a:gd name="T91" fmla="*/ 8438702 h 291740"/>
              <a:gd name="T92" fmla="*/ 8395278 w 267928"/>
              <a:gd name="T93" fmla="*/ 9511583 h 291740"/>
              <a:gd name="T94" fmla="*/ 7502719 w 267928"/>
              <a:gd name="T95" fmla="*/ 10414274 h 291740"/>
              <a:gd name="T96" fmla="*/ 155254 w 267928"/>
              <a:gd name="T97" fmla="*/ 10584379 h 291740"/>
              <a:gd name="T98" fmla="*/ 0 w 267928"/>
              <a:gd name="T99" fmla="*/ 2302693 h 291740"/>
              <a:gd name="T100" fmla="*/ 1047739 w 267928"/>
              <a:gd name="T101" fmla="*/ 2145597 h 291740"/>
              <a:gd name="T102" fmla="*/ 1202986 w 267928"/>
              <a:gd name="T103" fmla="*/ 1072903 h 291740"/>
              <a:gd name="T104" fmla="*/ 2108482 w 267928"/>
              <a:gd name="T105" fmla="*/ 156923 h 29174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67928" h="291740">
                <a:moveTo>
                  <a:pt x="32870" y="246062"/>
                </a:moveTo>
                <a:lnTo>
                  <a:pt x="85836" y="246062"/>
                </a:lnTo>
                <a:cubicBezTo>
                  <a:pt x="87983" y="246062"/>
                  <a:pt x="90130" y="247894"/>
                  <a:pt x="90130" y="250825"/>
                </a:cubicBezTo>
                <a:cubicBezTo>
                  <a:pt x="90130" y="253023"/>
                  <a:pt x="87983" y="255221"/>
                  <a:pt x="85836" y="255221"/>
                </a:cubicBezTo>
                <a:lnTo>
                  <a:pt x="32870" y="255221"/>
                </a:lnTo>
                <a:cubicBezTo>
                  <a:pt x="30722" y="255221"/>
                  <a:pt x="28575" y="253023"/>
                  <a:pt x="28575" y="250825"/>
                </a:cubicBezTo>
                <a:cubicBezTo>
                  <a:pt x="28575" y="247894"/>
                  <a:pt x="30722" y="246062"/>
                  <a:pt x="32870" y="246062"/>
                </a:cubicBezTo>
                <a:close/>
                <a:moveTo>
                  <a:pt x="137954" y="211137"/>
                </a:moveTo>
                <a:lnTo>
                  <a:pt x="174784" y="211137"/>
                </a:lnTo>
                <a:cubicBezTo>
                  <a:pt x="176909" y="211137"/>
                  <a:pt x="179034" y="213335"/>
                  <a:pt x="179034" y="215533"/>
                </a:cubicBezTo>
                <a:cubicBezTo>
                  <a:pt x="179034" y="218464"/>
                  <a:pt x="176909" y="220296"/>
                  <a:pt x="174784" y="220296"/>
                </a:cubicBezTo>
                <a:lnTo>
                  <a:pt x="137954" y="220296"/>
                </a:lnTo>
                <a:cubicBezTo>
                  <a:pt x="135475" y="220296"/>
                  <a:pt x="133350" y="218464"/>
                  <a:pt x="133350" y="215533"/>
                </a:cubicBezTo>
                <a:cubicBezTo>
                  <a:pt x="133350" y="213335"/>
                  <a:pt x="135475" y="211137"/>
                  <a:pt x="137954" y="211137"/>
                </a:cubicBezTo>
                <a:close/>
                <a:moveTo>
                  <a:pt x="32927" y="211137"/>
                </a:moveTo>
                <a:lnTo>
                  <a:pt x="107998" y="211137"/>
                </a:lnTo>
                <a:cubicBezTo>
                  <a:pt x="110537" y="211137"/>
                  <a:pt x="112350" y="213335"/>
                  <a:pt x="112350" y="215533"/>
                </a:cubicBezTo>
                <a:cubicBezTo>
                  <a:pt x="112350" y="218464"/>
                  <a:pt x="110537" y="220296"/>
                  <a:pt x="107998" y="220296"/>
                </a:cubicBezTo>
                <a:lnTo>
                  <a:pt x="32927" y="220296"/>
                </a:lnTo>
                <a:cubicBezTo>
                  <a:pt x="30751" y="220296"/>
                  <a:pt x="28575" y="218464"/>
                  <a:pt x="28575" y="215533"/>
                </a:cubicBezTo>
                <a:cubicBezTo>
                  <a:pt x="28575" y="213335"/>
                  <a:pt x="30751" y="211137"/>
                  <a:pt x="32927" y="211137"/>
                </a:cubicBezTo>
                <a:close/>
                <a:moveTo>
                  <a:pt x="96405" y="176212"/>
                </a:moveTo>
                <a:lnTo>
                  <a:pt x="174698" y="176212"/>
                </a:lnTo>
                <a:cubicBezTo>
                  <a:pt x="176863" y="176212"/>
                  <a:pt x="179027" y="178410"/>
                  <a:pt x="179027" y="180608"/>
                </a:cubicBezTo>
                <a:cubicBezTo>
                  <a:pt x="179027" y="183173"/>
                  <a:pt x="176863" y="185371"/>
                  <a:pt x="174698" y="185371"/>
                </a:cubicBezTo>
                <a:lnTo>
                  <a:pt x="96405" y="185371"/>
                </a:lnTo>
                <a:cubicBezTo>
                  <a:pt x="94240" y="185371"/>
                  <a:pt x="92075" y="183173"/>
                  <a:pt x="92075" y="180608"/>
                </a:cubicBezTo>
                <a:cubicBezTo>
                  <a:pt x="92075" y="178410"/>
                  <a:pt x="94240" y="176212"/>
                  <a:pt x="96405" y="176212"/>
                </a:cubicBezTo>
                <a:close/>
                <a:moveTo>
                  <a:pt x="32861" y="176212"/>
                </a:moveTo>
                <a:lnTo>
                  <a:pt x="66437" y="176212"/>
                </a:lnTo>
                <a:cubicBezTo>
                  <a:pt x="69295" y="176212"/>
                  <a:pt x="71081" y="178410"/>
                  <a:pt x="71081" y="180608"/>
                </a:cubicBezTo>
                <a:cubicBezTo>
                  <a:pt x="71081" y="183173"/>
                  <a:pt x="69295" y="185371"/>
                  <a:pt x="66437" y="185371"/>
                </a:cubicBezTo>
                <a:lnTo>
                  <a:pt x="32861" y="185371"/>
                </a:lnTo>
                <a:cubicBezTo>
                  <a:pt x="30718" y="185371"/>
                  <a:pt x="28575" y="183173"/>
                  <a:pt x="28575" y="180608"/>
                </a:cubicBezTo>
                <a:cubicBezTo>
                  <a:pt x="28575" y="178410"/>
                  <a:pt x="30718" y="176212"/>
                  <a:pt x="32861" y="176212"/>
                </a:cubicBezTo>
                <a:close/>
                <a:moveTo>
                  <a:pt x="147129" y="141287"/>
                </a:moveTo>
                <a:lnTo>
                  <a:pt x="174780" y="141287"/>
                </a:lnTo>
                <a:cubicBezTo>
                  <a:pt x="176907" y="141287"/>
                  <a:pt x="179034" y="143485"/>
                  <a:pt x="179034" y="145683"/>
                </a:cubicBezTo>
                <a:cubicBezTo>
                  <a:pt x="179034" y="148248"/>
                  <a:pt x="176907" y="150446"/>
                  <a:pt x="174780" y="150446"/>
                </a:cubicBezTo>
                <a:lnTo>
                  <a:pt x="147129" y="150446"/>
                </a:lnTo>
                <a:cubicBezTo>
                  <a:pt x="144648" y="150446"/>
                  <a:pt x="142875" y="148248"/>
                  <a:pt x="142875" y="145683"/>
                </a:cubicBezTo>
                <a:cubicBezTo>
                  <a:pt x="142875" y="143485"/>
                  <a:pt x="144648" y="141287"/>
                  <a:pt x="147129" y="141287"/>
                </a:cubicBezTo>
                <a:close/>
                <a:moveTo>
                  <a:pt x="32932" y="141287"/>
                </a:moveTo>
                <a:lnTo>
                  <a:pt x="117882" y="141287"/>
                </a:lnTo>
                <a:cubicBezTo>
                  <a:pt x="120060" y="141287"/>
                  <a:pt x="121875" y="143485"/>
                  <a:pt x="121875" y="145683"/>
                </a:cubicBezTo>
                <a:cubicBezTo>
                  <a:pt x="121875" y="148248"/>
                  <a:pt x="120060" y="150446"/>
                  <a:pt x="117882" y="150446"/>
                </a:cubicBezTo>
                <a:lnTo>
                  <a:pt x="32932" y="150446"/>
                </a:lnTo>
                <a:cubicBezTo>
                  <a:pt x="30753" y="150446"/>
                  <a:pt x="28575" y="148248"/>
                  <a:pt x="28575" y="145683"/>
                </a:cubicBezTo>
                <a:cubicBezTo>
                  <a:pt x="28575" y="143485"/>
                  <a:pt x="30753" y="141287"/>
                  <a:pt x="32932" y="141287"/>
                </a:cubicBezTo>
                <a:close/>
                <a:moveTo>
                  <a:pt x="32890" y="104775"/>
                </a:moveTo>
                <a:lnTo>
                  <a:pt x="127089" y="104775"/>
                </a:lnTo>
                <a:cubicBezTo>
                  <a:pt x="129606" y="104775"/>
                  <a:pt x="131404" y="107061"/>
                  <a:pt x="131404" y="109347"/>
                </a:cubicBezTo>
                <a:cubicBezTo>
                  <a:pt x="131404" y="112014"/>
                  <a:pt x="129606" y="113919"/>
                  <a:pt x="127089" y="113919"/>
                </a:cubicBezTo>
                <a:lnTo>
                  <a:pt x="32890" y="113919"/>
                </a:lnTo>
                <a:cubicBezTo>
                  <a:pt x="30732" y="113919"/>
                  <a:pt x="28575" y="112014"/>
                  <a:pt x="28575" y="109347"/>
                </a:cubicBezTo>
                <a:cubicBezTo>
                  <a:pt x="28575" y="107061"/>
                  <a:pt x="30732" y="104775"/>
                  <a:pt x="32890" y="104775"/>
                </a:cubicBezTo>
                <a:close/>
                <a:moveTo>
                  <a:pt x="161910" y="73926"/>
                </a:moveTo>
                <a:lnTo>
                  <a:pt x="161910" y="106021"/>
                </a:lnTo>
                <a:lnTo>
                  <a:pt x="194004" y="106021"/>
                </a:lnTo>
                <a:lnTo>
                  <a:pt x="161910" y="73926"/>
                </a:lnTo>
                <a:close/>
                <a:moveTo>
                  <a:pt x="8654" y="67796"/>
                </a:moveTo>
                <a:lnTo>
                  <a:pt x="8654" y="282724"/>
                </a:lnTo>
                <a:lnTo>
                  <a:pt x="200134" y="282724"/>
                </a:lnTo>
                <a:lnTo>
                  <a:pt x="200134" y="114676"/>
                </a:lnTo>
                <a:lnTo>
                  <a:pt x="157583" y="114676"/>
                </a:lnTo>
                <a:cubicBezTo>
                  <a:pt x="155059" y="114676"/>
                  <a:pt x="153256" y="112873"/>
                  <a:pt x="153256" y="110349"/>
                </a:cubicBezTo>
                <a:lnTo>
                  <a:pt x="153256" y="67796"/>
                </a:lnTo>
                <a:lnTo>
                  <a:pt x="8654" y="67796"/>
                </a:lnTo>
                <a:close/>
                <a:moveTo>
                  <a:pt x="38224" y="38225"/>
                </a:moveTo>
                <a:lnTo>
                  <a:pt x="38224" y="59141"/>
                </a:lnTo>
                <a:lnTo>
                  <a:pt x="157583" y="59141"/>
                </a:lnTo>
                <a:cubicBezTo>
                  <a:pt x="158665" y="59141"/>
                  <a:pt x="159747" y="59502"/>
                  <a:pt x="160468" y="60223"/>
                </a:cubicBezTo>
                <a:lnTo>
                  <a:pt x="207707" y="107103"/>
                </a:lnTo>
                <a:cubicBezTo>
                  <a:pt x="208789" y="108185"/>
                  <a:pt x="209149" y="109267"/>
                  <a:pt x="209149" y="110349"/>
                </a:cubicBezTo>
                <a:lnTo>
                  <a:pt x="209149" y="253514"/>
                </a:lnTo>
                <a:lnTo>
                  <a:pt x="229704" y="253514"/>
                </a:lnTo>
                <a:lnTo>
                  <a:pt x="229704" y="38225"/>
                </a:lnTo>
                <a:lnTo>
                  <a:pt x="38224" y="38225"/>
                </a:lnTo>
                <a:close/>
                <a:moveTo>
                  <a:pt x="67433" y="8655"/>
                </a:moveTo>
                <a:lnTo>
                  <a:pt x="67433" y="29571"/>
                </a:lnTo>
                <a:lnTo>
                  <a:pt x="234031" y="29571"/>
                </a:lnTo>
                <a:cubicBezTo>
                  <a:pt x="236555" y="29571"/>
                  <a:pt x="238358" y="31374"/>
                  <a:pt x="238358" y="33898"/>
                </a:cubicBezTo>
                <a:lnTo>
                  <a:pt x="238358" y="223943"/>
                </a:lnTo>
                <a:lnTo>
                  <a:pt x="259273" y="223943"/>
                </a:lnTo>
                <a:lnTo>
                  <a:pt x="259273" y="8655"/>
                </a:lnTo>
                <a:lnTo>
                  <a:pt x="67433" y="8655"/>
                </a:lnTo>
                <a:close/>
                <a:moveTo>
                  <a:pt x="63106" y="0"/>
                </a:moveTo>
                <a:lnTo>
                  <a:pt x="263600" y="0"/>
                </a:lnTo>
                <a:cubicBezTo>
                  <a:pt x="266125" y="0"/>
                  <a:pt x="267928" y="1803"/>
                  <a:pt x="267928" y="4327"/>
                </a:cubicBezTo>
                <a:lnTo>
                  <a:pt x="267928" y="228271"/>
                </a:lnTo>
                <a:cubicBezTo>
                  <a:pt x="267928" y="230795"/>
                  <a:pt x="266125" y="232598"/>
                  <a:pt x="263600" y="232598"/>
                </a:cubicBezTo>
                <a:lnTo>
                  <a:pt x="238358" y="232598"/>
                </a:lnTo>
                <a:lnTo>
                  <a:pt x="238358" y="257841"/>
                </a:lnTo>
                <a:cubicBezTo>
                  <a:pt x="238358" y="260005"/>
                  <a:pt x="236555" y="262169"/>
                  <a:pt x="234031" y="262169"/>
                </a:cubicBezTo>
                <a:lnTo>
                  <a:pt x="209149" y="262169"/>
                </a:lnTo>
                <a:lnTo>
                  <a:pt x="209149" y="287051"/>
                </a:lnTo>
                <a:cubicBezTo>
                  <a:pt x="209149" y="289576"/>
                  <a:pt x="206986" y="291740"/>
                  <a:pt x="204822" y="291740"/>
                </a:cubicBezTo>
                <a:lnTo>
                  <a:pt x="4327" y="291740"/>
                </a:lnTo>
                <a:cubicBezTo>
                  <a:pt x="1803" y="291740"/>
                  <a:pt x="0" y="289576"/>
                  <a:pt x="0" y="287051"/>
                </a:cubicBezTo>
                <a:lnTo>
                  <a:pt x="0" y="63469"/>
                </a:lnTo>
                <a:cubicBezTo>
                  <a:pt x="0" y="60944"/>
                  <a:pt x="1803" y="59141"/>
                  <a:pt x="4327" y="59141"/>
                </a:cubicBezTo>
                <a:lnTo>
                  <a:pt x="29209" y="59141"/>
                </a:lnTo>
                <a:lnTo>
                  <a:pt x="29209" y="33898"/>
                </a:lnTo>
                <a:cubicBezTo>
                  <a:pt x="29209" y="31374"/>
                  <a:pt x="31373" y="29571"/>
                  <a:pt x="33536" y="29571"/>
                </a:cubicBezTo>
                <a:lnTo>
                  <a:pt x="58778" y="29571"/>
                </a:lnTo>
                <a:lnTo>
                  <a:pt x="58778" y="4327"/>
                </a:lnTo>
                <a:cubicBezTo>
                  <a:pt x="58778" y="1803"/>
                  <a:pt x="60942" y="0"/>
                  <a:pt x="63106" y="0"/>
                </a:cubicBezTo>
                <a:close/>
              </a:path>
            </a:pathLst>
          </a:custGeom>
          <a:solidFill>
            <a:schemeClr val="accent4"/>
          </a:solidFill>
          <a:ln>
            <a:noFill/>
          </a:ln>
        </p:spPr>
        <p:txBody>
          <a:bodyPr anchor="ctr"/>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dirty="0">
              <a:ln>
                <a:noFill/>
              </a:ln>
              <a:solidFill>
                <a:srgbClr val="494949"/>
              </a:solidFill>
              <a:effectLst/>
              <a:uLnTx/>
              <a:uFillTx/>
              <a:latin typeface="Arial" panose="020B0604020202020204" pitchFamily="34" charset="0"/>
              <a:ea typeface="+mn-ea"/>
              <a:cs typeface="+mn-cs"/>
            </a:endParaRPr>
          </a:p>
        </p:txBody>
      </p:sp>
      <p:sp>
        <p:nvSpPr>
          <p:cNvPr id="51" name="Freeform 957">
            <a:extLst>
              <a:ext uri="{FF2B5EF4-FFF2-40B4-BE49-F238E27FC236}">
                <a16:creationId xmlns:a16="http://schemas.microsoft.com/office/drawing/2014/main" id="{FE5297EA-E0BA-4FAA-9EC0-8ECF132D95BC}"/>
              </a:ext>
            </a:extLst>
          </p:cNvPr>
          <p:cNvSpPr>
            <a:spLocks noChangeAspect="1"/>
          </p:cNvSpPr>
          <p:nvPr/>
        </p:nvSpPr>
        <p:spPr bwMode="auto">
          <a:xfrm>
            <a:off x="5579415" y="2511081"/>
            <a:ext cx="749564" cy="751816"/>
          </a:xfrm>
          <a:custGeom>
            <a:avLst/>
            <a:gdLst>
              <a:gd name="T0" fmla="*/ 4330545 w 291740"/>
              <a:gd name="T1" fmla="*/ 9877882 h 291740"/>
              <a:gd name="T2" fmla="*/ 6134942 w 291740"/>
              <a:gd name="T3" fmla="*/ 9877882 h 291740"/>
              <a:gd name="T4" fmla="*/ 4704280 w 291740"/>
              <a:gd name="T5" fmla="*/ 9302219 h 291740"/>
              <a:gd name="T6" fmla="*/ 5320240 w 291740"/>
              <a:gd name="T7" fmla="*/ 6436778 h 291740"/>
              <a:gd name="T8" fmla="*/ 9475196 w 291740"/>
              <a:gd name="T9" fmla="*/ 4895570 h 291740"/>
              <a:gd name="T10" fmla="*/ 9475196 w 291740"/>
              <a:gd name="T11" fmla="*/ 6495094 h 291740"/>
              <a:gd name="T12" fmla="*/ 9475196 w 291740"/>
              <a:gd name="T13" fmla="*/ 4895570 h 291740"/>
              <a:gd name="T14" fmla="*/ 1178394 w 291740"/>
              <a:gd name="T15" fmla="*/ 6337783 h 291740"/>
              <a:gd name="T16" fmla="*/ 851020 w 291740"/>
              <a:gd name="T17" fmla="*/ 5052884 h 291740"/>
              <a:gd name="T18" fmla="*/ 8828669 w 291740"/>
              <a:gd name="T19" fmla="*/ 4435223 h 291740"/>
              <a:gd name="T20" fmla="*/ 9215331 w 291740"/>
              <a:gd name="T21" fmla="*/ 7261222 h 291740"/>
              <a:gd name="T22" fmla="*/ 9215331 w 291740"/>
              <a:gd name="T23" fmla="*/ 4160474 h 291740"/>
              <a:gd name="T24" fmla="*/ 322171 w 291740"/>
              <a:gd name="T25" fmla="*/ 5076318 h 291740"/>
              <a:gd name="T26" fmla="*/ 1430630 w 291740"/>
              <a:gd name="T27" fmla="*/ 7261222 h 291740"/>
              <a:gd name="T28" fmla="*/ 1430630 w 291740"/>
              <a:gd name="T29" fmla="*/ 4160474 h 291740"/>
              <a:gd name="T30" fmla="*/ 6194548 w 291740"/>
              <a:gd name="T31" fmla="*/ 3996485 h 291740"/>
              <a:gd name="T32" fmla="*/ 5484380 w 291740"/>
              <a:gd name="T33" fmla="*/ 5475601 h 291740"/>
              <a:gd name="T34" fmla="*/ 5161510 w 291740"/>
              <a:gd name="T35" fmla="*/ 5345913 h 291740"/>
              <a:gd name="T36" fmla="*/ 5458517 w 291740"/>
              <a:gd name="T37" fmla="*/ 3646150 h 291740"/>
              <a:gd name="T38" fmla="*/ 4580464 w 291740"/>
              <a:gd name="T39" fmla="*/ 4372777 h 291740"/>
              <a:gd name="T40" fmla="*/ 5535988 w 291740"/>
              <a:gd name="T41" fmla="*/ 3334782 h 291740"/>
              <a:gd name="T42" fmla="*/ 4162488 w 291740"/>
              <a:gd name="T43" fmla="*/ 6781633 h 291740"/>
              <a:gd name="T44" fmla="*/ 6148334 w 291740"/>
              <a:gd name="T45" fmla="*/ 6820739 h 291740"/>
              <a:gd name="T46" fmla="*/ 7166969 w 291740"/>
              <a:gd name="T47" fmla="*/ 2617100 h 291740"/>
              <a:gd name="T48" fmla="*/ 7321722 w 291740"/>
              <a:gd name="T49" fmla="*/ 2303805 h 291740"/>
              <a:gd name="T50" fmla="*/ 7321722 w 291740"/>
              <a:gd name="T51" fmla="*/ 7107997 h 291740"/>
              <a:gd name="T52" fmla="*/ 5219847 w 291740"/>
              <a:gd name="T53" fmla="*/ 8165383 h 291740"/>
              <a:gd name="T54" fmla="*/ 3105064 w 291740"/>
              <a:gd name="T55" fmla="*/ 7107997 h 291740"/>
              <a:gd name="T56" fmla="*/ 3105064 w 291740"/>
              <a:gd name="T57" fmla="*/ 2303805 h 291740"/>
              <a:gd name="T58" fmla="*/ 9627699 w 291740"/>
              <a:gd name="T59" fmla="*/ 3153089 h 291740"/>
              <a:gd name="T60" fmla="*/ 10426829 w 291740"/>
              <a:gd name="T61" fmla="*/ 6358493 h 291740"/>
              <a:gd name="T62" fmla="*/ 4704280 w 291740"/>
              <a:gd name="T63" fmla="*/ 10584379 h 291740"/>
              <a:gd name="T64" fmla="*/ 4704280 w 291740"/>
              <a:gd name="T65" fmla="*/ 8975144 h 291740"/>
              <a:gd name="T66" fmla="*/ 6457158 w 291740"/>
              <a:gd name="T67" fmla="*/ 9877882 h 291740"/>
              <a:gd name="T68" fmla="*/ 9305519 w 291740"/>
              <a:gd name="T69" fmla="*/ 7588302 h 291740"/>
              <a:gd name="T70" fmla="*/ 8519340 w 291740"/>
              <a:gd name="T71" fmla="*/ 6999542 h 291740"/>
              <a:gd name="T72" fmla="*/ 9215331 w 291740"/>
              <a:gd name="T73" fmla="*/ 3846450 h 291740"/>
              <a:gd name="T74" fmla="*/ 6495837 w 291740"/>
              <a:gd name="T75" fmla="*/ 314069 h 291740"/>
              <a:gd name="T76" fmla="*/ 1108362 w 291740"/>
              <a:gd name="T77" fmla="*/ 3859558 h 291740"/>
              <a:gd name="T78" fmla="*/ 1997660 w 291740"/>
              <a:gd name="T79" fmla="*/ 4435223 h 291740"/>
              <a:gd name="T80" fmla="*/ 1211520 w 291740"/>
              <a:gd name="T81" fmla="*/ 7588302 h 291740"/>
              <a:gd name="T82" fmla="*/ 799153 w 291740"/>
              <a:gd name="T83" fmla="*/ 3924955 h 29174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91740" h="291740">
                <a:moveTo>
                  <a:pt x="131625" y="256399"/>
                </a:moveTo>
                <a:cubicBezTo>
                  <a:pt x="125855" y="256399"/>
                  <a:pt x="121167" y="261087"/>
                  <a:pt x="121167" y="266496"/>
                </a:cubicBezTo>
                <a:lnTo>
                  <a:pt x="121167" y="272266"/>
                </a:lnTo>
                <a:cubicBezTo>
                  <a:pt x="121167" y="278036"/>
                  <a:pt x="125855" y="282724"/>
                  <a:pt x="131625" y="282724"/>
                </a:cubicBezTo>
                <a:lnTo>
                  <a:pt x="161557" y="282724"/>
                </a:lnTo>
                <a:cubicBezTo>
                  <a:pt x="167327" y="282724"/>
                  <a:pt x="171654" y="278036"/>
                  <a:pt x="171654" y="272266"/>
                </a:cubicBezTo>
                <a:lnTo>
                  <a:pt x="171654" y="266496"/>
                </a:lnTo>
                <a:cubicBezTo>
                  <a:pt x="171654" y="261087"/>
                  <a:pt x="167327" y="256399"/>
                  <a:pt x="161557" y="256399"/>
                </a:cubicBezTo>
                <a:lnTo>
                  <a:pt x="131625" y="256399"/>
                </a:lnTo>
                <a:close/>
                <a:moveTo>
                  <a:pt x="148858" y="168275"/>
                </a:moveTo>
                <a:cubicBezTo>
                  <a:pt x="151423" y="168275"/>
                  <a:pt x="153621" y="170180"/>
                  <a:pt x="153621" y="172847"/>
                </a:cubicBezTo>
                <a:cubicBezTo>
                  <a:pt x="153621" y="175514"/>
                  <a:pt x="151423" y="177419"/>
                  <a:pt x="148858" y="177419"/>
                </a:cubicBezTo>
                <a:cubicBezTo>
                  <a:pt x="146660" y="177419"/>
                  <a:pt x="144462" y="175514"/>
                  <a:pt x="144462" y="172847"/>
                </a:cubicBezTo>
                <a:cubicBezTo>
                  <a:pt x="144462" y="170180"/>
                  <a:pt x="146660" y="168275"/>
                  <a:pt x="148858" y="168275"/>
                </a:cubicBezTo>
                <a:close/>
                <a:moveTo>
                  <a:pt x="265113" y="134937"/>
                </a:moveTo>
                <a:cubicBezTo>
                  <a:pt x="267311" y="134937"/>
                  <a:pt x="269509" y="136744"/>
                  <a:pt x="269509" y="139274"/>
                </a:cubicBezTo>
                <a:lnTo>
                  <a:pt x="269509" y="174689"/>
                </a:lnTo>
                <a:cubicBezTo>
                  <a:pt x="269509" y="177219"/>
                  <a:pt x="267311" y="179026"/>
                  <a:pt x="265113" y="179026"/>
                </a:cubicBezTo>
                <a:cubicBezTo>
                  <a:pt x="262548" y="179026"/>
                  <a:pt x="260350" y="177219"/>
                  <a:pt x="260350" y="174689"/>
                </a:cubicBezTo>
                <a:lnTo>
                  <a:pt x="260350" y="139274"/>
                </a:lnTo>
                <a:cubicBezTo>
                  <a:pt x="260350" y="136744"/>
                  <a:pt x="262548" y="134937"/>
                  <a:pt x="265113" y="134937"/>
                </a:cubicBezTo>
                <a:close/>
                <a:moveTo>
                  <a:pt x="28574" y="134937"/>
                </a:moveTo>
                <a:cubicBezTo>
                  <a:pt x="31139" y="134937"/>
                  <a:pt x="32970" y="136744"/>
                  <a:pt x="32970" y="139274"/>
                </a:cubicBezTo>
                <a:lnTo>
                  <a:pt x="32970" y="174689"/>
                </a:lnTo>
                <a:cubicBezTo>
                  <a:pt x="32970" y="177219"/>
                  <a:pt x="31139" y="179026"/>
                  <a:pt x="28574" y="179026"/>
                </a:cubicBezTo>
                <a:cubicBezTo>
                  <a:pt x="26010" y="179026"/>
                  <a:pt x="23812" y="177219"/>
                  <a:pt x="23812" y="174689"/>
                </a:cubicBezTo>
                <a:lnTo>
                  <a:pt x="23812" y="139274"/>
                </a:lnTo>
                <a:cubicBezTo>
                  <a:pt x="23812" y="136744"/>
                  <a:pt x="26010" y="134937"/>
                  <a:pt x="28574" y="134937"/>
                </a:cubicBezTo>
                <a:close/>
                <a:moveTo>
                  <a:pt x="254596" y="114676"/>
                </a:moveTo>
                <a:cubicBezTo>
                  <a:pt x="250269" y="114676"/>
                  <a:pt x="247023" y="118282"/>
                  <a:pt x="247023" y="122249"/>
                </a:cubicBezTo>
                <a:lnTo>
                  <a:pt x="247023" y="192930"/>
                </a:lnTo>
                <a:cubicBezTo>
                  <a:pt x="247023" y="196897"/>
                  <a:pt x="250269" y="200143"/>
                  <a:pt x="254596" y="200143"/>
                </a:cubicBezTo>
                <a:lnTo>
                  <a:pt x="257842" y="200143"/>
                </a:lnTo>
                <a:cubicBezTo>
                  <a:pt x="271545" y="200143"/>
                  <a:pt x="282724" y="188964"/>
                  <a:pt x="282724" y="175260"/>
                </a:cubicBezTo>
                <a:lnTo>
                  <a:pt x="282724" y="139919"/>
                </a:lnTo>
                <a:cubicBezTo>
                  <a:pt x="282724" y="126216"/>
                  <a:pt x="271545" y="114676"/>
                  <a:pt x="257842" y="114676"/>
                </a:cubicBezTo>
                <a:lnTo>
                  <a:pt x="254596" y="114676"/>
                </a:lnTo>
                <a:close/>
                <a:moveTo>
                  <a:pt x="33898" y="114676"/>
                </a:moveTo>
                <a:cubicBezTo>
                  <a:pt x="20194" y="114676"/>
                  <a:pt x="9015" y="126216"/>
                  <a:pt x="9015" y="139919"/>
                </a:cubicBezTo>
                <a:lnTo>
                  <a:pt x="9015" y="175260"/>
                </a:lnTo>
                <a:cubicBezTo>
                  <a:pt x="9015" y="188964"/>
                  <a:pt x="20194" y="200143"/>
                  <a:pt x="33898" y="200143"/>
                </a:cubicBezTo>
                <a:lnTo>
                  <a:pt x="40028" y="200143"/>
                </a:lnTo>
                <a:cubicBezTo>
                  <a:pt x="43995" y="200143"/>
                  <a:pt x="47241" y="196897"/>
                  <a:pt x="47241" y="192930"/>
                </a:cubicBezTo>
                <a:lnTo>
                  <a:pt x="47241" y="122249"/>
                </a:lnTo>
                <a:cubicBezTo>
                  <a:pt x="47241" y="118282"/>
                  <a:pt x="43995" y="114676"/>
                  <a:pt x="40028" y="114676"/>
                </a:cubicBezTo>
                <a:lnTo>
                  <a:pt x="33898" y="114676"/>
                </a:lnTo>
                <a:close/>
                <a:moveTo>
                  <a:pt x="154896" y="91917"/>
                </a:moveTo>
                <a:cubicBezTo>
                  <a:pt x="163928" y="94063"/>
                  <a:pt x="171515" y="101216"/>
                  <a:pt x="173322" y="110156"/>
                </a:cubicBezTo>
                <a:cubicBezTo>
                  <a:pt x="175851" y="122316"/>
                  <a:pt x="169709" y="134475"/>
                  <a:pt x="158509" y="139124"/>
                </a:cubicBezTo>
                <a:cubicBezTo>
                  <a:pt x="155257" y="140197"/>
                  <a:pt x="153451" y="143773"/>
                  <a:pt x="153451" y="147350"/>
                </a:cubicBezTo>
                <a:lnTo>
                  <a:pt x="153451" y="150926"/>
                </a:lnTo>
                <a:cubicBezTo>
                  <a:pt x="153451" y="153429"/>
                  <a:pt x="151283" y="155217"/>
                  <a:pt x="148754" y="155217"/>
                </a:cubicBezTo>
                <a:cubicBezTo>
                  <a:pt x="146586" y="155217"/>
                  <a:pt x="144418" y="153429"/>
                  <a:pt x="144418" y="150926"/>
                </a:cubicBezTo>
                <a:lnTo>
                  <a:pt x="144418" y="147350"/>
                </a:lnTo>
                <a:cubicBezTo>
                  <a:pt x="144418" y="140197"/>
                  <a:pt x="148754" y="133760"/>
                  <a:pt x="155257" y="130899"/>
                </a:cubicBezTo>
                <a:cubicBezTo>
                  <a:pt x="162483" y="128038"/>
                  <a:pt x="166457" y="120170"/>
                  <a:pt x="164651" y="112302"/>
                </a:cubicBezTo>
                <a:cubicBezTo>
                  <a:pt x="163206" y="106580"/>
                  <a:pt x="158509" y="101931"/>
                  <a:pt x="152728" y="100500"/>
                </a:cubicBezTo>
                <a:cubicBezTo>
                  <a:pt x="147670" y="99428"/>
                  <a:pt x="142612" y="100500"/>
                  <a:pt x="138999" y="103361"/>
                </a:cubicBezTo>
                <a:cubicBezTo>
                  <a:pt x="135025" y="106580"/>
                  <a:pt x="132857" y="111229"/>
                  <a:pt x="132857" y="116236"/>
                </a:cubicBezTo>
                <a:cubicBezTo>
                  <a:pt x="132857" y="118739"/>
                  <a:pt x="130689" y="120528"/>
                  <a:pt x="128160" y="120528"/>
                </a:cubicBezTo>
                <a:cubicBezTo>
                  <a:pt x="125631" y="120528"/>
                  <a:pt x="123825" y="118739"/>
                  <a:pt x="123825" y="116236"/>
                </a:cubicBezTo>
                <a:cubicBezTo>
                  <a:pt x="123825" y="108726"/>
                  <a:pt x="127076" y="101573"/>
                  <a:pt x="133218" y="96924"/>
                </a:cubicBezTo>
                <a:cubicBezTo>
                  <a:pt x="139360" y="91917"/>
                  <a:pt x="147309" y="90487"/>
                  <a:pt x="154896" y="91917"/>
                </a:cubicBezTo>
                <a:close/>
                <a:moveTo>
                  <a:pt x="91209" y="72136"/>
                </a:moveTo>
                <a:lnTo>
                  <a:pt x="91209" y="186923"/>
                </a:lnTo>
                <a:lnTo>
                  <a:pt x="116465" y="186923"/>
                </a:lnTo>
                <a:cubicBezTo>
                  <a:pt x="117547" y="186923"/>
                  <a:pt x="118629" y="187283"/>
                  <a:pt x="119351" y="188002"/>
                </a:cubicBezTo>
                <a:lnTo>
                  <a:pt x="146050" y="214270"/>
                </a:lnTo>
                <a:lnTo>
                  <a:pt x="172028" y="188002"/>
                </a:lnTo>
                <a:cubicBezTo>
                  <a:pt x="173110" y="187283"/>
                  <a:pt x="174192" y="186923"/>
                  <a:pt x="175275" y="186923"/>
                </a:cubicBezTo>
                <a:lnTo>
                  <a:pt x="200530" y="186923"/>
                </a:lnTo>
                <a:lnTo>
                  <a:pt x="200530" y="72136"/>
                </a:lnTo>
                <a:lnTo>
                  <a:pt x="91209" y="72136"/>
                </a:lnTo>
                <a:close/>
                <a:moveTo>
                  <a:pt x="86879" y="63500"/>
                </a:moveTo>
                <a:lnTo>
                  <a:pt x="204860" y="63500"/>
                </a:lnTo>
                <a:cubicBezTo>
                  <a:pt x="207025" y="63500"/>
                  <a:pt x="209189" y="65299"/>
                  <a:pt x="209189" y="67818"/>
                </a:cubicBezTo>
                <a:lnTo>
                  <a:pt x="209189" y="191241"/>
                </a:lnTo>
                <a:cubicBezTo>
                  <a:pt x="209189" y="193760"/>
                  <a:pt x="207025" y="195919"/>
                  <a:pt x="204860" y="195919"/>
                </a:cubicBezTo>
                <a:lnTo>
                  <a:pt x="177079" y="195919"/>
                </a:lnTo>
                <a:lnTo>
                  <a:pt x="148937" y="223986"/>
                </a:lnTo>
                <a:cubicBezTo>
                  <a:pt x="148215" y="224705"/>
                  <a:pt x="146772" y="225065"/>
                  <a:pt x="146050" y="225065"/>
                </a:cubicBezTo>
                <a:cubicBezTo>
                  <a:pt x="144607" y="225065"/>
                  <a:pt x="143524" y="224705"/>
                  <a:pt x="142803" y="223986"/>
                </a:cubicBezTo>
                <a:lnTo>
                  <a:pt x="114661" y="195919"/>
                </a:lnTo>
                <a:lnTo>
                  <a:pt x="86879" y="195919"/>
                </a:lnTo>
                <a:cubicBezTo>
                  <a:pt x="84354" y="195919"/>
                  <a:pt x="82550" y="193760"/>
                  <a:pt x="82550" y="191241"/>
                </a:cubicBezTo>
                <a:lnTo>
                  <a:pt x="82550" y="67818"/>
                </a:lnTo>
                <a:cubicBezTo>
                  <a:pt x="82550" y="65299"/>
                  <a:pt x="84354" y="63500"/>
                  <a:pt x="86879" y="63500"/>
                </a:cubicBezTo>
                <a:close/>
                <a:moveTo>
                  <a:pt x="110349" y="0"/>
                </a:moveTo>
                <a:lnTo>
                  <a:pt x="181751" y="0"/>
                </a:lnTo>
                <a:cubicBezTo>
                  <a:pt x="230074" y="0"/>
                  <a:pt x="269381" y="38947"/>
                  <a:pt x="269381" y="86909"/>
                </a:cubicBezTo>
                <a:lnTo>
                  <a:pt x="269381" y="108185"/>
                </a:lnTo>
                <a:cubicBezTo>
                  <a:pt x="282364" y="112873"/>
                  <a:pt x="291740" y="125134"/>
                  <a:pt x="291740" y="139919"/>
                </a:cubicBezTo>
                <a:lnTo>
                  <a:pt x="291740" y="175260"/>
                </a:lnTo>
                <a:cubicBezTo>
                  <a:pt x="291740" y="190045"/>
                  <a:pt x="282364" y="202306"/>
                  <a:pt x="269381" y="206994"/>
                </a:cubicBezTo>
                <a:cubicBezTo>
                  <a:pt x="267939" y="253875"/>
                  <a:pt x="229353" y="291740"/>
                  <a:pt x="181751" y="291740"/>
                </a:cubicBezTo>
                <a:lnTo>
                  <a:pt x="131625" y="291740"/>
                </a:lnTo>
                <a:cubicBezTo>
                  <a:pt x="120807" y="291740"/>
                  <a:pt x="112512" y="283085"/>
                  <a:pt x="112512" y="272266"/>
                </a:cubicBezTo>
                <a:lnTo>
                  <a:pt x="112512" y="266496"/>
                </a:lnTo>
                <a:cubicBezTo>
                  <a:pt x="112512" y="256038"/>
                  <a:pt x="120807" y="247384"/>
                  <a:pt x="131625" y="247384"/>
                </a:cubicBezTo>
                <a:lnTo>
                  <a:pt x="161557" y="247384"/>
                </a:lnTo>
                <a:cubicBezTo>
                  <a:pt x="172015" y="247384"/>
                  <a:pt x="180670" y="256038"/>
                  <a:pt x="180670" y="266496"/>
                </a:cubicBezTo>
                <a:lnTo>
                  <a:pt x="180670" y="272266"/>
                </a:lnTo>
                <a:cubicBezTo>
                  <a:pt x="180670" y="276233"/>
                  <a:pt x="179588" y="279839"/>
                  <a:pt x="177785" y="282724"/>
                </a:cubicBezTo>
                <a:lnTo>
                  <a:pt x="181751" y="282724"/>
                </a:lnTo>
                <a:cubicBezTo>
                  <a:pt x="223583" y="282724"/>
                  <a:pt x="258202" y="249908"/>
                  <a:pt x="260366" y="209158"/>
                </a:cubicBezTo>
                <a:cubicBezTo>
                  <a:pt x="259645" y="209158"/>
                  <a:pt x="258563" y="209158"/>
                  <a:pt x="257842" y="209158"/>
                </a:cubicBezTo>
                <a:lnTo>
                  <a:pt x="254596" y="209158"/>
                </a:lnTo>
                <a:cubicBezTo>
                  <a:pt x="245581" y="209158"/>
                  <a:pt x="238368" y="201946"/>
                  <a:pt x="238368" y="192930"/>
                </a:cubicBezTo>
                <a:lnTo>
                  <a:pt x="238368" y="122249"/>
                </a:lnTo>
                <a:cubicBezTo>
                  <a:pt x="238368" y="113234"/>
                  <a:pt x="245581" y="106021"/>
                  <a:pt x="254596" y="106021"/>
                </a:cubicBezTo>
                <a:lnTo>
                  <a:pt x="257842" y="106021"/>
                </a:lnTo>
                <a:cubicBezTo>
                  <a:pt x="258923" y="106021"/>
                  <a:pt x="259645" y="106382"/>
                  <a:pt x="260366" y="106382"/>
                </a:cubicBezTo>
                <a:lnTo>
                  <a:pt x="260366" y="86909"/>
                </a:lnTo>
                <a:cubicBezTo>
                  <a:pt x="260366" y="43995"/>
                  <a:pt x="225386" y="8655"/>
                  <a:pt x="181751" y="8655"/>
                </a:cubicBezTo>
                <a:lnTo>
                  <a:pt x="110349" y="8655"/>
                </a:lnTo>
                <a:cubicBezTo>
                  <a:pt x="66714" y="8655"/>
                  <a:pt x="31013" y="43995"/>
                  <a:pt x="31013" y="86909"/>
                </a:cubicBezTo>
                <a:lnTo>
                  <a:pt x="31013" y="106382"/>
                </a:lnTo>
                <a:cubicBezTo>
                  <a:pt x="32455" y="106382"/>
                  <a:pt x="33177" y="106021"/>
                  <a:pt x="33898" y="106021"/>
                </a:cubicBezTo>
                <a:lnTo>
                  <a:pt x="40028" y="106021"/>
                </a:lnTo>
                <a:cubicBezTo>
                  <a:pt x="48683" y="106021"/>
                  <a:pt x="55895" y="113234"/>
                  <a:pt x="55895" y="122249"/>
                </a:cubicBezTo>
                <a:lnTo>
                  <a:pt x="55895" y="192930"/>
                </a:lnTo>
                <a:cubicBezTo>
                  <a:pt x="55895" y="201946"/>
                  <a:pt x="48683" y="209158"/>
                  <a:pt x="40028" y="209158"/>
                </a:cubicBezTo>
                <a:lnTo>
                  <a:pt x="33898" y="209158"/>
                </a:lnTo>
                <a:cubicBezTo>
                  <a:pt x="15146" y="209158"/>
                  <a:pt x="0" y="194012"/>
                  <a:pt x="0" y="175260"/>
                </a:cubicBezTo>
                <a:lnTo>
                  <a:pt x="0" y="139919"/>
                </a:lnTo>
                <a:cubicBezTo>
                  <a:pt x="0" y="125134"/>
                  <a:pt x="9376" y="112873"/>
                  <a:pt x="22358" y="108185"/>
                </a:cubicBezTo>
                <a:lnTo>
                  <a:pt x="22358" y="86909"/>
                </a:lnTo>
                <a:cubicBezTo>
                  <a:pt x="22358" y="38947"/>
                  <a:pt x="62026" y="0"/>
                  <a:pt x="110349" y="0"/>
                </a:cubicBezTo>
                <a:close/>
              </a:path>
            </a:pathLst>
          </a:custGeom>
          <a:solidFill>
            <a:schemeClr val="accent3"/>
          </a:solidFill>
          <a:ln>
            <a:noFill/>
          </a:ln>
        </p:spPr>
        <p:txBody>
          <a:bodyPr anchor="ctr"/>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dirty="0">
              <a:ln>
                <a:noFill/>
              </a:ln>
              <a:solidFill>
                <a:srgbClr val="494949"/>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53119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 Placeholder 44">
            <a:extLst>
              <a:ext uri="{FF2B5EF4-FFF2-40B4-BE49-F238E27FC236}">
                <a16:creationId xmlns:a16="http://schemas.microsoft.com/office/drawing/2014/main" id="{ECDEEFA6-C93C-475A-872E-99B9053A8BB5}"/>
              </a:ext>
            </a:extLst>
          </p:cNvPr>
          <p:cNvSpPr>
            <a:spLocks noGrp="1"/>
          </p:cNvSpPr>
          <p:nvPr>
            <p:ph type="body" sz="quarter" idx="11"/>
          </p:nvPr>
        </p:nvSpPr>
        <p:spPr>
          <a:xfrm>
            <a:off x="371475" y="1666447"/>
            <a:ext cx="4862930" cy="456696"/>
          </a:xfrm>
        </p:spPr>
        <p:txBody>
          <a:bodyPr/>
          <a:lstStyle/>
          <a:p>
            <a:r>
              <a:rPr lang="en-US" dirty="0"/>
              <a:t>Track these metrics as you improve</a:t>
            </a:r>
          </a:p>
        </p:txBody>
      </p:sp>
      <p:sp>
        <p:nvSpPr>
          <p:cNvPr id="46" name="Text Placeholder 45">
            <a:extLst>
              <a:ext uri="{FF2B5EF4-FFF2-40B4-BE49-F238E27FC236}">
                <a16:creationId xmlns:a16="http://schemas.microsoft.com/office/drawing/2014/main" id="{B7DB216C-D90F-4AEA-8017-D7159AF0F6E6}"/>
              </a:ext>
            </a:extLst>
          </p:cNvPr>
          <p:cNvSpPr>
            <a:spLocks noGrp="1"/>
          </p:cNvSpPr>
          <p:nvPr>
            <p:ph type="body" sz="quarter" idx="13"/>
          </p:nvPr>
        </p:nvSpPr>
        <p:spPr>
          <a:xfrm>
            <a:off x="354106" y="2098613"/>
            <a:ext cx="4967041" cy="473616"/>
          </a:xfrm>
        </p:spPr>
        <p:txBody>
          <a:bodyPr/>
          <a:lstStyle/>
          <a:p>
            <a:r>
              <a:rPr lang="en-US" dirty="0"/>
              <a:t>Use the data to tell you which aspects of IT need to be shifted left and which need to be automated</a:t>
            </a:r>
          </a:p>
        </p:txBody>
      </p:sp>
      <p:sp>
        <p:nvSpPr>
          <p:cNvPr id="4" name="Title 3">
            <a:extLst>
              <a:ext uri="{FF2B5EF4-FFF2-40B4-BE49-F238E27FC236}">
                <a16:creationId xmlns:a16="http://schemas.microsoft.com/office/drawing/2014/main" id="{6D78470A-7A33-4D0D-BE56-AE85FEAE7889}"/>
              </a:ext>
            </a:extLst>
          </p:cNvPr>
          <p:cNvSpPr>
            <a:spLocks noGrp="1"/>
          </p:cNvSpPr>
          <p:nvPr>
            <p:ph type="title"/>
          </p:nvPr>
        </p:nvSpPr>
        <p:spPr/>
        <p:txBody>
          <a:bodyPr/>
          <a:lstStyle/>
          <a:p>
            <a:r>
              <a:rPr lang="en-CA" dirty="0">
                <a:solidFill>
                  <a:srgbClr val="2576B7"/>
                </a:solidFill>
              </a:rPr>
              <a:t>Measure the value of this blueprint</a:t>
            </a:r>
            <a:endParaRPr lang="en-US" dirty="0"/>
          </a:p>
        </p:txBody>
      </p:sp>
      <p:sp>
        <p:nvSpPr>
          <p:cNvPr id="47" name="Text Placeholder 46">
            <a:extLst>
              <a:ext uri="{FF2B5EF4-FFF2-40B4-BE49-F238E27FC236}">
                <a16:creationId xmlns:a16="http://schemas.microsoft.com/office/drawing/2014/main" id="{87614065-4A63-4037-B17F-6D2E1246EE05}"/>
              </a:ext>
            </a:extLst>
          </p:cNvPr>
          <p:cNvSpPr>
            <a:spLocks noGrp="1"/>
          </p:cNvSpPr>
          <p:nvPr>
            <p:ph type="body" sz="quarter" idx="33"/>
          </p:nvPr>
        </p:nvSpPr>
        <p:spPr>
          <a:xfrm>
            <a:off x="354106" y="2891179"/>
            <a:ext cx="4880299" cy="2182864"/>
          </a:xfrm>
        </p:spPr>
        <p:txBody>
          <a:bodyPr/>
          <a:lstStyle/>
          <a:p>
            <a:pPr marL="0" indent="0">
              <a:buNone/>
            </a:pPr>
            <a:r>
              <a:rPr lang="en-US" dirty="0"/>
              <a:t>Your data will show you where you can improve. </a:t>
            </a:r>
          </a:p>
          <a:p>
            <a:pPr marL="0" indent="0">
              <a:buNone/>
            </a:pPr>
            <a:r>
              <a:rPr lang="en-US" dirty="0"/>
              <a:t>As you act on your data, you should see:</a:t>
            </a:r>
          </a:p>
          <a:p>
            <a:r>
              <a:rPr lang="en-US" dirty="0"/>
              <a:t>Lower costs per ticket</a:t>
            </a:r>
          </a:p>
          <a:p>
            <a:r>
              <a:rPr lang="en-US" dirty="0"/>
              <a:t>Decreased average time to resolve</a:t>
            </a:r>
          </a:p>
          <a:p>
            <a:r>
              <a:rPr lang="en-US" dirty="0"/>
              <a:t>Increased end-user satisfaction</a:t>
            </a:r>
          </a:p>
          <a:p>
            <a:r>
              <a:rPr lang="en-US" dirty="0"/>
              <a:t>Fewer tickets escalated beyond Tier 1</a:t>
            </a:r>
          </a:p>
        </p:txBody>
      </p:sp>
      <p:grpSp>
        <p:nvGrpSpPr>
          <p:cNvPr id="3" name="Group 2">
            <a:extLst>
              <a:ext uri="{FF2B5EF4-FFF2-40B4-BE49-F238E27FC236}">
                <a16:creationId xmlns:a16="http://schemas.microsoft.com/office/drawing/2014/main" id="{386E2BA9-87A7-49BE-A81D-34B4DA3FB97A}"/>
              </a:ext>
            </a:extLst>
          </p:cNvPr>
          <p:cNvGrpSpPr/>
          <p:nvPr/>
        </p:nvGrpSpPr>
        <p:grpSpPr>
          <a:xfrm>
            <a:off x="272463" y="5523128"/>
            <a:ext cx="3431320" cy="468001"/>
            <a:chOff x="272463" y="5523128"/>
            <a:chExt cx="3431320" cy="468001"/>
          </a:xfrm>
        </p:grpSpPr>
        <p:sp>
          <p:nvSpPr>
            <p:cNvPr id="49" name="Rectangle 48">
              <a:hlinkClick r:id="rId2"/>
              <a:extLst>
                <a:ext uri="{FF2B5EF4-FFF2-40B4-BE49-F238E27FC236}">
                  <a16:creationId xmlns:a16="http://schemas.microsoft.com/office/drawing/2014/main" id="{334B985A-52BA-449B-A26E-BAE106E35134}"/>
                </a:ext>
              </a:extLst>
            </p:cNvPr>
            <p:cNvSpPr/>
            <p:nvPr/>
          </p:nvSpPr>
          <p:spPr>
            <a:xfrm>
              <a:off x="740605" y="5523129"/>
              <a:ext cx="2963178" cy="468000"/>
            </a:xfrm>
            <a:prstGeom prst="rect">
              <a:avLst/>
            </a:prstGeom>
            <a:solidFill>
              <a:srgbClr val="5D33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Exo" panose="02000503000000000000" pitchFamily="2" charset="77"/>
                </a:rPr>
                <a:t>See Info-Tech’s blueprint </a:t>
              </a:r>
              <a:r>
                <a:rPr lang="en-US" sz="1200" i="1" dirty="0">
                  <a:solidFill>
                    <a:schemeClr val="bg1"/>
                  </a:solidFill>
                  <a:latin typeface="Exo" panose="02000503000000000000" pitchFamily="2" charset="77"/>
                </a:rPr>
                <a:t>Optimize the Service Desk With a Shift-Left Strategy.</a:t>
              </a:r>
              <a:endParaRPr lang="en-US" sz="1200" dirty="0">
                <a:solidFill>
                  <a:schemeClr val="bg1"/>
                </a:solidFill>
                <a:latin typeface="Exo" panose="02000503000000000000" pitchFamily="2" charset="77"/>
              </a:endParaRPr>
            </a:p>
          </p:txBody>
        </p:sp>
        <p:grpSp>
          <p:nvGrpSpPr>
            <p:cNvPr id="2" name="Group 1">
              <a:extLst>
                <a:ext uri="{FF2B5EF4-FFF2-40B4-BE49-F238E27FC236}">
                  <a16:creationId xmlns:a16="http://schemas.microsoft.com/office/drawing/2014/main" id="{45211943-C4E2-4DF5-9B7A-AB8183FC52E4}"/>
                </a:ext>
              </a:extLst>
            </p:cNvPr>
            <p:cNvGrpSpPr/>
            <p:nvPr/>
          </p:nvGrpSpPr>
          <p:grpSpPr>
            <a:xfrm>
              <a:off x="272463" y="5523128"/>
              <a:ext cx="468000" cy="468000"/>
              <a:chOff x="272463" y="5541183"/>
              <a:chExt cx="468000" cy="468000"/>
            </a:xfrm>
          </p:grpSpPr>
          <p:sp>
            <p:nvSpPr>
              <p:cNvPr id="50" name="Rectangle 49">
                <a:hlinkClick r:id="rId2"/>
                <a:extLst>
                  <a:ext uri="{FF2B5EF4-FFF2-40B4-BE49-F238E27FC236}">
                    <a16:creationId xmlns:a16="http://schemas.microsoft.com/office/drawing/2014/main" id="{7D8C1B89-7193-44DA-AD0F-C5E9342CD030}"/>
                  </a:ext>
                </a:extLst>
              </p:cNvPr>
              <p:cNvSpPr>
                <a:spLocks/>
              </p:cNvSpPr>
              <p:nvPr/>
            </p:nvSpPr>
            <p:spPr>
              <a:xfrm>
                <a:off x="272463" y="5541183"/>
                <a:ext cx="468000" cy="46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Exo" panose="02000503000000000000" pitchFamily="2" charset="77"/>
                </a:endParaRPr>
              </a:p>
            </p:txBody>
          </p:sp>
          <p:pic>
            <p:nvPicPr>
              <p:cNvPr id="51" name="Picture 50">
                <a:hlinkClick r:id="rId2"/>
                <a:extLst>
                  <a:ext uri="{FF2B5EF4-FFF2-40B4-BE49-F238E27FC236}">
                    <a16:creationId xmlns:a16="http://schemas.microsoft.com/office/drawing/2014/main" id="{3827C25C-4C6D-49F8-8745-98B66776D7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6607" y="5644741"/>
                <a:ext cx="260883" cy="260884"/>
              </a:xfrm>
              <a:prstGeom prst="rect">
                <a:avLst/>
              </a:prstGeom>
            </p:spPr>
          </p:pic>
        </p:grpSp>
      </p:grpSp>
      <p:pic>
        <p:nvPicPr>
          <p:cNvPr id="1030" name="Picture 6">
            <a:extLst>
              <a:ext uri="{FF2B5EF4-FFF2-40B4-BE49-F238E27FC236}">
                <a16:creationId xmlns:a16="http://schemas.microsoft.com/office/drawing/2014/main" id="{738E75A7-989C-40E9-BF41-1201EDB2CA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794" y="792048"/>
            <a:ext cx="5356190" cy="535619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8511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26">
            <a:extLst>
              <a:ext uri="{FF2B5EF4-FFF2-40B4-BE49-F238E27FC236}">
                <a16:creationId xmlns:a16="http://schemas.microsoft.com/office/drawing/2014/main" id="{A579B9F4-F655-8B4D-9FCC-74877991C78F}"/>
              </a:ext>
            </a:extLst>
          </p:cNvPr>
          <p:cNvSpPr>
            <a:spLocks noGrp="1"/>
          </p:cNvSpPr>
          <p:nvPr>
            <p:ph type="title"/>
          </p:nvPr>
        </p:nvSpPr>
        <p:spPr>
          <a:xfrm>
            <a:off x="354105" y="530021"/>
            <a:ext cx="11536205" cy="1130188"/>
          </a:xfrm>
        </p:spPr>
        <p:txBody>
          <a:bodyPr>
            <a:noAutofit/>
          </a:bodyPr>
          <a:lstStyle/>
          <a:p>
            <a:r>
              <a:rPr lang="en-US" dirty="0"/>
              <a:t>Info-Tech’s methodology for analyzing service desk tickets</a:t>
            </a:r>
            <a:endParaRPr lang="en-US" dirty="0">
              <a:solidFill>
                <a:srgbClr val="717272"/>
              </a:solidFill>
            </a:endParaRPr>
          </a:p>
        </p:txBody>
      </p:sp>
      <p:sp>
        <p:nvSpPr>
          <p:cNvPr id="7" name="Rectangle 6">
            <a:extLst>
              <a:ext uri="{FF2B5EF4-FFF2-40B4-BE49-F238E27FC236}">
                <a16:creationId xmlns:a16="http://schemas.microsoft.com/office/drawing/2014/main" id="{CD4FD073-B817-4E3F-89E9-A6CEE16BA7E5}"/>
              </a:ext>
            </a:extLst>
          </p:cNvPr>
          <p:cNvSpPr/>
          <p:nvPr/>
        </p:nvSpPr>
        <p:spPr>
          <a:xfrm flipV="1">
            <a:off x="354105" y="1785789"/>
            <a:ext cx="11536206" cy="83864"/>
          </a:xfrm>
          <a:prstGeom prst="rect">
            <a:avLst/>
          </a:prstGeom>
          <a:solidFill>
            <a:srgbClr val="2576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554492"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srgbClr val="FFFFFF"/>
              </a:solidFill>
              <a:effectLst/>
              <a:uLnTx/>
              <a:uFillTx/>
              <a:latin typeface="Roboto Condensed Light" panose="02000000000000000000" pitchFamily="2" charset="0"/>
              <a:ea typeface="+mn-ea"/>
              <a:cs typeface="+mn-cs"/>
            </a:endParaRPr>
          </a:p>
        </p:txBody>
      </p:sp>
      <p:graphicFrame>
        <p:nvGraphicFramePr>
          <p:cNvPr id="5" name="Table 4">
            <a:extLst>
              <a:ext uri="{FF2B5EF4-FFF2-40B4-BE49-F238E27FC236}">
                <a16:creationId xmlns:a16="http://schemas.microsoft.com/office/drawing/2014/main" id="{A38E04FD-375B-47D0-8A8C-06054AB47054}"/>
              </a:ext>
            </a:extLst>
          </p:cNvPr>
          <p:cNvGraphicFramePr>
            <a:graphicFrameLocks noGrp="1"/>
          </p:cNvGraphicFramePr>
          <p:nvPr>
            <p:extLst>
              <p:ext uri="{D42A27DB-BD31-4B8C-83A1-F6EECF244321}">
                <p14:modId xmlns:p14="http://schemas.microsoft.com/office/powerpoint/2010/main" val="1535511413"/>
              </p:ext>
            </p:extLst>
          </p:nvPr>
        </p:nvGraphicFramePr>
        <p:xfrm>
          <a:off x="378372" y="2070538"/>
          <a:ext cx="11515179" cy="3887494"/>
        </p:xfrm>
        <a:graphic>
          <a:graphicData uri="http://schemas.openxmlformats.org/drawingml/2006/table">
            <a:tbl>
              <a:tblPr firstRow="1" bandRow="1">
                <a:tableStyleId>{5C22544A-7EE6-4342-B048-85BDC9FD1C3A}</a:tableStyleId>
              </a:tblPr>
              <a:tblGrid>
                <a:gridCol w="1955395">
                  <a:extLst>
                    <a:ext uri="{9D8B030D-6E8A-4147-A177-3AD203B41FA5}">
                      <a16:colId xmlns:a16="http://schemas.microsoft.com/office/drawing/2014/main" val="976837652"/>
                    </a:ext>
                  </a:extLst>
                </a:gridCol>
                <a:gridCol w="3330054">
                  <a:extLst>
                    <a:ext uri="{9D8B030D-6E8A-4147-A177-3AD203B41FA5}">
                      <a16:colId xmlns:a16="http://schemas.microsoft.com/office/drawing/2014/main" val="2500794229"/>
                    </a:ext>
                  </a:extLst>
                </a:gridCol>
                <a:gridCol w="3289110">
                  <a:extLst>
                    <a:ext uri="{9D8B030D-6E8A-4147-A177-3AD203B41FA5}">
                      <a16:colId xmlns:a16="http://schemas.microsoft.com/office/drawing/2014/main" val="1791260046"/>
                    </a:ext>
                  </a:extLst>
                </a:gridCol>
                <a:gridCol w="2940620">
                  <a:extLst>
                    <a:ext uri="{9D8B030D-6E8A-4147-A177-3AD203B41FA5}">
                      <a16:colId xmlns:a16="http://schemas.microsoft.com/office/drawing/2014/main" val="4002077772"/>
                    </a:ext>
                  </a:extLst>
                </a:gridCol>
              </a:tblGrid>
              <a:tr h="702429">
                <a:tc>
                  <a:txBody>
                    <a:bodyPr/>
                    <a:lstStyle/>
                    <a:p>
                      <a:pPr marL="12700" marR="962660" indent="0">
                        <a:lnSpc>
                          <a:spcPct val="101000"/>
                        </a:lnSpc>
                        <a:spcBef>
                          <a:spcPts val="2045"/>
                        </a:spcBef>
                        <a:tabLst/>
                      </a:pPr>
                      <a:endParaRPr sz="1200" b="0" i="0" dirty="0">
                        <a:latin typeface="Montserrat SemiBold" pitchFamily="2" charset="77"/>
                        <a:cs typeface="Arial" panose="020B0604020202020204" pitchFamily="34" charset="0"/>
                      </a:endParaRPr>
                    </a:p>
                  </a:txBody>
                  <a:tcPr marL="108000" marR="0" marT="216000" marB="10800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CA" sz="2000" b="0" i="0" spc="6" dirty="0">
                          <a:solidFill>
                            <a:srgbClr val="2576B7"/>
                          </a:solidFill>
                          <a:latin typeface="Montserrat SemiBold" pitchFamily="2" charset="77"/>
                          <a:cs typeface="Arial" panose="020B0604020202020204" pitchFamily="34" charset="0"/>
                        </a:rPr>
                        <a:t>1. </a:t>
                      </a:r>
                      <a:r>
                        <a:rPr lang="en-US" sz="2000" b="0" i="0" spc="6" dirty="0">
                          <a:solidFill>
                            <a:srgbClr val="2576B7"/>
                          </a:solidFill>
                          <a:latin typeface="Montserrat SemiBold" pitchFamily="2" charset="77"/>
                          <a:cs typeface="Arial" panose="020B0604020202020204" pitchFamily="34" charset="0"/>
                        </a:rPr>
                        <a:t>Import Your Ticket Data</a:t>
                      </a:r>
                    </a:p>
                  </a:txBody>
                  <a:tcPr marL="108000" marR="108000" marT="216000" marB="10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CADD4">
                        <a:alpha val="1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2000" b="0" i="0" spc="6" dirty="0">
                          <a:solidFill>
                            <a:srgbClr val="2576B7"/>
                          </a:solidFill>
                          <a:latin typeface="Montserrat SemiBold" pitchFamily="2" charset="77"/>
                          <a:cs typeface="Arial" panose="020B0604020202020204" pitchFamily="34" charset="0"/>
                        </a:rPr>
                        <a:t>2. </a:t>
                      </a:r>
                      <a:r>
                        <a:rPr lang="en-CA" sz="2000" b="0" i="0" spc="6">
                          <a:solidFill>
                            <a:srgbClr val="2576B7"/>
                          </a:solidFill>
                          <a:latin typeface="Montserrat SemiBold" pitchFamily="2" charset="77"/>
                          <a:cs typeface="Arial" panose="020B0604020202020204" pitchFamily="34" charset="0"/>
                        </a:rPr>
                        <a:t>Analyze Your </a:t>
                      </a:r>
                      <a:r>
                        <a:rPr lang="en-CA" sz="2000" b="0" i="0" spc="6" dirty="0">
                          <a:solidFill>
                            <a:srgbClr val="2576B7"/>
                          </a:solidFill>
                          <a:latin typeface="Montserrat SemiBold" pitchFamily="2" charset="77"/>
                          <a:cs typeface="Arial" panose="020B0604020202020204" pitchFamily="34" charset="0"/>
                        </a:rPr>
                        <a:t>Ticket Data</a:t>
                      </a:r>
                      <a:endParaRPr lang="en-CA" sz="2000" b="0" i="0" dirty="0">
                        <a:solidFill>
                          <a:srgbClr val="2576B7"/>
                        </a:solidFill>
                        <a:latin typeface="Montserrat SemiBold" pitchFamily="2" charset="77"/>
                        <a:cs typeface="Arial" panose="020B0604020202020204" pitchFamily="34" charset="0"/>
                      </a:endParaRPr>
                    </a:p>
                  </a:txBody>
                  <a:tcPr marL="108000" marR="108000" marT="216000" marB="10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CADD4">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2000" b="0" i="0" spc="6" dirty="0">
                          <a:solidFill>
                            <a:srgbClr val="2576B7"/>
                          </a:solidFill>
                          <a:latin typeface="Montserrat SemiBold" pitchFamily="2" charset="77"/>
                          <a:cs typeface="Arial" panose="020B0604020202020204" pitchFamily="34" charset="0"/>
                        </a:rPr>
                        <a:t>3. </a:t>
                      </a:r>
                      <a:r>
                        <a:rPr lang="en-US" sz="2000" b="0" i="0" spc="6" dirty="0">
                          <a:solidFill>
                            <a:srgbClr val="2576B7"/>
                          </a:solidFill>
                          <a:latin typeface="Montserrat SemiBold" pitchFamily="2" charset="77"/>
                          <a:cs typeface="Arial" panose="020B0604020202020204" pitchFamily="34" charset="0"/>
                        </a:rPr>
                        <a:t>Communicate Your Insights</a:t>
                      </a:r>
                      <a:endParaRPr lang="en-CA" sz="2000" b="0" i="0" dirty="0">
                        <a:solidFill>
                          <a:srgbClr val="2576B7"/>
                        </a:solidFill>
                        <a:latin typeface="Montserrat SemiBold" pitchFamily="2" charset="77"/>
                        <a:cs typeface="Arial" panose="020B0604020202020204" pitchFamily="34" charset="0"/>
                      </a:endParaRPr>
                    </a:p>
                  </a:txBody>
                  <a:tcPr marL="108000" marR="108000" marT="216000" marB="10800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CADD4">
                        <a:alpha val="30000"/>
                      </a:srgbClr>
                    </a:solidFill>
                  </a:tcPr>
                </a:tc>
                <a:extLst>
                  <a:ext uri="{0D108BD9-81ED-4DB2-BD59-A6C34878D82A}">
                    <a16:rowId xmlns:a16="http://schemas.microsoft.com/office/drawing/2014/main" val="2052837071"/>
                  </a:ext>
                </a:extLst>
              </a:tr>
              <a:tr h="980182">
                <a:tc>
                  <a:txBody>
                    <a:bodyPr/>
                    <a:lstStyle/>
                    <a:p>
                      <a:r>
                        <a:rPr lang="en-US" sz="1400" b="1" i="0" dirty="0">
                          <a:solidFill>
                            <a:srgbClr val="4A4A4A"/>
                          </a:solidFill>
                          <a:latin typeface="Montserrat SemiBold" pitchFamily="2" charset="77"/>
                        </a:rPr>
                        <a:t>Phase Steps</a:t>
                      </a:r>
                    </a:p>
                  </a:txBody>
                  <a:tcPr marL="108000" marR="0" marT="36000" marB="14400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9C9C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28600" marR="0" lvl="0" indent="-228600" algn="ctr" defTabSz="914400" rtl="0" eaLnBrk="1" fontAlgn="auto" latinLnBrk="0" hangingPunct="1">
                        <a:lnSpc>
                          <a:spcPct val="100000"/>
                        </a:lnSpc>
                        <a:spcBef>
                          <a:spcPts val="0"/>
                        </a:spcBef>
                        <a:spcAft>
                          <a:spcPts val="0"/>
                        </a:spcAft>
                        <a:buClrTx/>
                        <a:buSzTx/>
                        <a:buFont typeface="+mj-lt"/>
                        <a:buAutoNum type="arabicPeriod"/>
                        <a:tabLst/>
                        <a:defRPr/>
                      </a:pPr>
                      <a:r>
                        <a:rPr lang="en-CA" sz="1400" b="0" i="0" dirty="0">
                          <a:solidFill>
                            <a:srgbClr val="000000"/>
                          </a:solidFill>
                          <a:latin typeface="Roboto Condensed Light" panose="02000000000000000000" pitchFamily="2" charset="0"/>
                          <a:ea typeface="Roboto Condensed Light" panose="02000000000000000000" pitchFamily="2" charset="0"/>
                          <a:cs typeface="Arial" panose="020B0604020202020204" pitchFamily="34" charset="0"/>
                        </a:rPr>
                        <a:t>Import Your Ticket Data</a:t>
                      </a:r>
                    </a:p>
                  </a:txBody>
                  <a:tcPr marL="46800" marR="108000" marT="36000" marB="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9C9C9"/>
                      </a:solidFill>
                      <a:prstDash val="solid"/>
                      <a:round/>
                      <a:headEnd type="none" w="med" len="med"/>
                      <a:tailEnd type="none" w="med" len="med"/>
                    </a:lnB>
                    <a:lnTlToBr w="12700" cmpd="sng">
                      <a:noFill/>
                      <a:prstDash val="solid"/>
                    </a:lnTlToBr>
                    <a:lnBlToTr w="12700" cmpd="sng">
                      <a:noFill/>
                      <a:prstDash val="solid"/>
                    </a:lnBlToTr>
                    <a:solidFill>
                      <a:srgbClr val="7CADD4">
                        <a:alpha val="10000"/>
                      </a:srgbClr>
                    </a:solidFill>
                  </a:tcPr>
                </a:tc>
                <a:tc>
                  <a:txBody>
                    <a:bodyPr/>
                    <a:lstStyle/>
                    <a:p>
                      <a:pPr marL="342900" indent="-342900" algn="ctr">
                        <a:lnSpc>
                          <a:spcPct val="100000"/>
                        </a:lnSpc>
                        <a:buAutoNum type="arabicPeriod"/>
                      </a:pPr>
                      <a:r>
                        <a:rPr lang="en-US" sz="1400" b="0" i="0" dirty="0">
                          <a:solidFill>
                            <a:srgbClr val="000000"/>
                          </a:solidFill>
                          <a:latin typeface="Roboto Condensed Light" panose="02000000000000000000" pitchFamily="2" charset="0"/>
                          <a:ea typeface="Roboto Condensed Light" panose="02000000000000000000" pitchFamily="2" charset="0"/>
                          <a:cs typeface="Arial" panose="020B0604020202020204" pitchFamily="34" charset="0"/>
                        </a:rPr>
                        <a:t>Analyze High-Level Ticket Data</a:t>
                      </a:r>
                    </a:p>
                    <a:p>
                      <a:pPr marL="342900" indent="-342900" algn="ctr">
                        <a:lnSpc>
                          <a:spcPct val="100000"/>
                        </a:lnSpc>
                        <a:buAutoNum type="arabicPeriod"/>
                      </a:pPr>
                      <a:r>
                        <a:rPr lang="en-US" sz="1400" b="0" i="0" dirty="0">
                          <a:solidFill>
                            <a:srgbClr val="000000"/>
                          </a:solidFill>
                          <a:latin typeface="Roboto Condensed Light" panose="02000000000000000000" pitchFamily="2" charset="0"/>
                          <a:ea typeface="Roboto Condensed Light" panose="02000000000000000000" pitchFamily="2" charset="0"/>
                          <a:cs typeface="Arial" panose="020B0604020202020204" pitchFamily="34" charset="0"/>
                        </a:rPr>
                        <a:t>Analyze Incidents, Service Requests, and Ticket Categories</a:t>
                      </a:r>
                    </a:p>
                  </a:txBody>
                  <a:tcPr marL="46800" marR="108000" marT="36000" marB="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9C9C9"/>
                      </a:solidFill>
                      <a:prstDash val="solid"/>
                      <a:round/>
                      <a:headEnd type="none" w="med" len="med"/>
                      <a:tailEnd type="none" w="med" len="med"/>
                    </a:lnB>
                    <a:lnTlToBr w="12700" cmpd="sng">
                      <a:noFill/>
                      <a:prstDash val="solid"/>
                    </a:lnTlToBr>
                    <a:lnBlToTr w="12700" cmpd="sng">
                      <a:noFill/>
                      <a:prstDash val="solid"/>
                    </a:lnBlToTr>
                    <a:solidFill>
                      <a:srgbClr val="7CADD4">
                        <a:alpha val="20000"/>
                      </a:srgbClr>
                    </a:solidFill>
                  </a:tcPr>
                </a:tc>
                <a:tc>
                  <a:txBody>
                    <a:bodyPr/>
                    <a:lstStyle/>
                    <a:p>
                      <a:pPr marL="342900" indent="-342900" algn="ctr">
                        <a:lnSpc>
                          <a:spcPct val="100000"/>
                        </a:lnSpc>
                        <a:buAutoNum type="arabicPeriod"/>
                      </a:pPr>
                      <a:r>
                        <a:rPr lang="en-US" sz="1400" b="0" i="0" dirty="0">
                          <a:solidFill>
                            <a:srgbClr val="000000"/>
                          </a:solidFill>
                          <a:latin typeface="Roboto Condensed Light" panose="02000000000000000000" pitchFamily="2" charset="0"/>
                          <a:ea typeface="Roboto Condensed Light" panose="02000000000000000000" pitchFamily="2" charset="0"/>
                          <a:cs typeface="Arial" panose="020B0604020202020204" pitchFamily="34" charset="0"/>
                        </a:rPr>
                        <a:t>Build Recommendations</a:t>
                      </a:r>
                    </a:p>
                    <a:p>
                      <a:pPr marL="342900" indent="-342900" algn="ctr">
                        <a:lnSpc>
                          <a:spcPct val="100000"/>
                        </a:lnSpc>
                        <a:buAutoNum type="arabicPeriod"/>
                      </a:pPr>
                      <a:r>
                        <a:rPr lang="en-US" sz="1400" b="0" i="0" dirty="0">
                          <a:solidFill>
                            <a:srgbClr val="000000"/>
                          </a:solidFill>
                          <a:latin typeface="Roboto Condensed Light" panose="02000000000000000000" pitchFamily="2" charset="0"/>
                          <a:ea typeface="Roboto Condensed Light" panose="02000000000000000000" pitchFamily="2" charset="0"/>
                          <a:cs typeface="Arial" panose="020B0604020202020204" pitchFamily="34" charset="0"/>
                        </a:rPr>
                        <a:t>Action and Communicate Your Ticket Data</a:t>
                      </a:r>
                    </a:p>
                  </a:txBody>
                  <a:tcPr marL="46800" marR="108000" marT="36000" marB="14400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rgbClr val="C9C9C9"/>
                      </a:solidFill>
                      <a:prstDash val="solid"/>
                      <a:round/>
                      <a:headEnd type="none" w="med" len="med"/>
                      <a:tailEnd type="none" w="med" len="med"/>
                    </a:lnB>
                    <a:lnTlToBr w="12700" cmpd="sng">
                      <a:noFill/>
                      <a:prstDash val="solid"/>
                    </a:lnTlToBr>
                    <a:lnBlToTr w="12700" cmpd="sng">
                      <a:noFill/>
                      <a:prstDash val="solid"/>
                    </a:lnBlToTr>
                    <a:solidFill>
                      <a:srgbClr val="7CADD4">
                        <a:alpha val="30000"/>
                      </a:srgbClr>
                    </a:solidFill>
                  </a:tcPr>
                </a:tc>
                <a:extLst>
                  <a:ext uri="{0D108BD9-81ED-4DB2-BD59-A6C34878D82A}">
                    <a16:rowId xmlns:a16="http://schemas.microsoft.com/office/drawing/2014/main" val="106570360"/>
                  </a:ext>
                </a:extLst>
              </a:tr>
              <a:tr h="1973712">
                <a:tc>
                  <a:txBody>
                    <a:bodyPr/>
                    <a:lstStyle/>
                    <a:p>
                      <a:r>
                        <a:rPr lang="en-US" sz="1400" b="1" i="0" dirty="0">
                          <a:solidFill>
                            <a:srgbClr val="4A4A4A"/>
                          </a:solidFill>
                          <a:latin typeface="Montserrat SemiBold" pitchFamily="2" charset="77"/>
                        </a:rPr>
                        <a:t>Phase Outcomes</a:t>
                      </a:r>
                    </a:p>
                  </a:txBody>
                  <a:tcPr marL="108000" marR="108000" marT="108000" marB="108000" anchor="ctr">
                    <a:lnL w="12700" cmpd="sng">
                      <a:noFill/>
                    </a:lnL>
                    <a:lnR w="12700" cap="flat" cmpd="sng" algn="ctr">
                      <a:no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kern="1200" dirty="0">
                          <a:solidFill>
                            <a:srgbClr val="000000"/>
                          </a:solidFill>
                          <a:effectLst/>
                          <a:latin typeface="Roboto Condensed Light" panose="02000000000000000000" pitchFamily="2" charset="0"/>
                          <a:ea typeface="Roboto Condensed Light" panose="02000000000000000000" pitchFamily="2" charset="0"/>
                          <a:cs typeface="Arial" panose="020B0604020202020204" pitchFamily="34" charset="0"/>
                        </a:rPr>
                        <a:t>Enter your data into our tool. Compare your own ITSM ticket fields to improve ticket data moving forward.</a:t>
                      </a:r>
                    </a:p>
                  </a:txBody>
                  <a:tcPr marL="180000" marR="180000" marT="180000" marB="18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lnTlToBr w="12700" cmpd="sng">
                      <a:noFill/>
                      <a:prstDash val="solid"/>
                    </a:lnTlToBr>
                    <a:lnBlToTr w="12700" cmpd="sng">
                      <a:noFill/>
                      <a:prstDash val="solid"/>
                    </a:lnBlToTr>
                    <a:solidFill>
                      <a:srgbClr val="7CADD4">
                        <a:alpha val="1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0" kern="1200" dirty="0">
                          <a:solidFill>
                            <a:srgbClr val="000000"/>
                          </a:solidFill>
                          <a:effectLst/>
                          <a:latin typeface="Roboto Condensed Light" panose="02000000000000000000" pitchFamily="2" charset="0"/>
                          <a:ea typeface="Roboto Condensed Light" panose="02000000000000000000" pitchFamily="2" charset="0"/>
                          <a:cs typeface="Arial" panose="020B0604020202020204" pitchFamily="34" charset="0"/>
                        </a:rPr>
                        <a:t>Use the </a:t>
                      </a:r>
                      <a:r>
                        <a:rPr lang="en-US" sz="1400" b="0" i="1" kern="1200" dirty="0">
                          <a:solidFill>
                            <a:srgbClr val="000000"/>
                          </a:solidFill>
                          <a:effectLst/>
                          <a:latin typeface="Roboto Condensed Light" panose="02000000000000000000" pitchFamily="2" charset="0"/>
                          <a:ea typeface="Roboto Condensed Light" panose="02000000000000000000" pitchFamily="2" charset="0"/>
                          <a:cs typeface="Arial" panose="020B0604020202020204" pitchFamily="34" charset="0"/>
                        </a:rPr>
                        <a:t>Service Desk Ticket Analysis Tool </a:t>
                      </a:r>
                      <a:r>
                        <a:rPr lang="en-US" sz="1400" b="0" i="0" kern="1200" dirty="0">
                          <a:solidFill>
                            <a:srgbClr val="000000"/>
                          </a:solidFill>
                          <a:effectLst/>
                          <a:latin typeface="Roboto Condensed Light" panose="02000000000000000000" pitchFamily="2" charset="0"/>
                          <a:ea typeface="Roboto Condensed Light" panose="02000000000000000000" pitchFamily="2" charset="0"/>
                          <a:cs typeface="Arial" panose="020B0604020202020204" pitchFamily="34" charset="0"/>
                        </a:rPr>
                        <a:t>as a guide to build your own operational dashboards to measure metrics over time. Gain actionable insights from your data.</a:t>
                      </a:r>
                      <a:endParaRPr lang="en-CA" sz="1400" b="0" i="0" kern="1200" dirty="0">
                        <a:solidFill>
                          <a:srgbClr val="000000"/>
                        </a:solidFill>
                        <a:effectLst/>
                        <a:latin typeface="Roboto Condensed Light" panose="02000000000000000000" pitchFamily="2" charset="0"/>
                        <a:ea typeface="Roboto Condensed Light" panose="02000000000000000000" pitchFamily="2" charset="0"/>
                        <a:cs typeface="Arial" panose="020B0604020202020204" pitchFamily="34" charset="0"/>
                      </a:endParaRPr>
                    </a:p>
                  </a:txBody>
                  <a:tcPr marL="180000" marR="180000" marT="180000" marB="18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lnTlToBr w="12700" cmpd="sng">
                      <a:noFill/>
                      <a:prstDash val="solid"/>
                    </a:lnTlToBr>
                    <a:lnBlToTr w="12700" cmpd="sng">
                      <a:noFill/>
                      <a:prstDash val="solid"/>
                    </a:lnBlToTr>
                    <a:solidFill>
                      <a:srgbClr val="7CADD4">
                        <a:alpha val="20000"/>
                      </a:srgbClr>
                    </a:solidFill>
                  </a:tcPr>
                </a:tc>
                <a:tc>
                  <a:txBody>
                    <a:bodyPr/>
                    <a:lstStyle/>
                    <a:p>
                      <a:pPr algn="ctr">
                        <a:lnSpc>
                          <a:spcPct val="100000"/>
                        </a:lnSpc>
                      </a:pPr>
                      <a:r>
                        <a:rPr lang="en-CA" sz="1400" b="0" i="0" kern="1200" dirty="0">
                          <a:solidFill>
                            <a:srgbClr val="000000"/>
                          </a:solidFill>
                          <a:effectLst/>
                          <a:latin typeface="Roboto Condensed Light" panose="02000000000000000000" pitchFamily="2" charset="0"/>
                          <a:ea typeface="Roboto Condensed Light" panose="02000000000000000000" pitchFamily="2" charset="0"/>
                          <a:cs typeface="Arial" panose="020B0604020202020204" pitchFamily="34" charset="0"/>
                        </a:rPr>
                        <a:t>Use the data to communicate your findings to the business and leadership using the </a:t>
                      </a:r>
                      <a:r>
                        <a:rPr lang="en-CA" sz="1400" b="0" i="1" kern="1200" dirty="0">
                          <a:solidFill>
                            <a:srgbClr val="000000"/>
                          </a:solidFill>
                          <a:effectLst/>
                          <a:latin typeface="Roboto Condensed Light" panose="02000000000000000000" pitchFamily="2" charset="0"/>
                          <a:ea typeface="Roboto Condensed Light" panose="02000000000000000000" pitchFamily="2" charset="0"/>
                          <a:cs typeface="Arial" panose="020B0604020202020204" pitchFamily="34" charset="0"/>
                        </a:rPr>
                        <a:t>Ticket Analysis Report.</a:t>
                      </a:r>
                      <a:endParaRPr lang="en-US" sz="1400" b="0" i="1" dirty="0">
                        <a:solidFill>
                          <a:srgbClr val="000000"/>
                        </a:solidFill>
                        <a:latin typeface="Roboto Condensed Light" panose="02000000000000000000" pitchFamily="2" charset="0"/>
                        <a:ea typeface="Roboto Condensed Light" panose="02000000000000000000" pitchFamily="2" charset="0"/>
                        <a:cs typeface="Arial" panose="020B0604020202020204" pitchFamily="34" charset="0"/>
                      </a:endParaRPr>
                    </a:p>
                  </a:txBody>
                  <a:tcPr marL="180000" marR="180000" marT="180000" marB="180000" anchor="ctr">
                    <a:lnL w="12700" cap="flat" cmpd="sng" algn="ctr">
                      <a:noFill/>
                      <a:prstDash val="solid"/>
                      <a:round/>
                      <a:headEnd type="none" w="med" len="med"/>
                      <a:tailEnd type="none" w="med" len="med"/>
                    </a:lnL>
                    <a:lnR w="12700" cmpd="sng">
                      <a:noFill/>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lnTlToBr w="12700" cmpd="sng">
                      <a:noFill/>
                      <a:prstDash val="solid"/>
                    </a:lnTlToBr>
                    <a:lnBlToTr w="12700" cmpd="sng">
                      <a:noFill/>
                      <a:prstDash val="solid"/>
                    </a:lnBlToTr>
                    <a:solidFill>
                      <a:srgbClr val="7CADD4">
                        <a:alpha val="30000"/>
                      </a:srgbClr>
                    </a:solidFill>
                  </a:tcPr>
                </a:tc>
                <a:extLst>
                  <a:ext uri="{0D108BD9-81ED-4DB2-BD59-A6C34878D82A}">
                    <a16:rowId xmlns:a16="http://schemas.microsoft.com/office/drawing/2014/main" val="385565625"/>
                  </a:ext>
                </a:extLst>
              </a:tr>
            </a:tbl>
          </a:graphicData>
        </a:graphic>
      </p:graphicFrame>
    </p:spTree>
    <p:extLst>
      <p:ext uri="{BB962C8B-B14F-4D97-AF65-F5344CB8AC3E}">
        <p14:creationId xmlns:p14="http://schemas.microsoft.com/office/powerpoint/2010/main" val="3375478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07F83C-53BE-854C-81B6-A99DD6EDD402}"/>
              </a:ext>
            </a:extLst>
          </p:cNvPr>
          <p:cNvSpPr>
            <a:spLocks noGrp="1"/>
          </p:cNvSpPr>
          <p:nvPr>
            <p:ph type="title"/>
          </p:nvPr>
        </p:nvSpPr>
        <p:spPr/>
        <p:txBody>
          <a:bodyPr/>
          <a:lstStyle/>
          <a:p>
            <a:r>
              <a:rPr lang="en-CA" spc="-79" dirty="0"/>
              <a:t>Insight summary</a:t>
            </a:r>
            <a:endParaRPr lang="en-US" dirty="0"/>
          </a:p>
        </p:txBody>
      </p:sp>
      <p:graphicFrame>
        <p:nvGraphicFramePr>
          <p:cNvPr id="25" name="Table 24">
            <a:extLst>
              <a:ext uri="{FF2B5EF4-FFF2-40B4-BE49-F238E27FC236}">
                <a16:creationId xmlns:a16="http://schemas.microsoft.com/office/drawing/2014/main" id="{33A80B2B-1D03-4BCD-AEB8-647ADC62AD9F}"/>
              </a:ext>
            </a:extLst>
          </p:cNvPr>
          <p:cNvGraphicFramePr>
            <a:graphicFrameLocks noGrp="1"/>
          </p:cNvGraphicFramePr>
          <p:nvPr>
            <p:extLst>
              <p:ext uri="{D42A27DB-BD31-4B8C-83A1-F6EECF244321}">
                <p14:modId xmlns:p14="http://schemas.microsoft.com/office/powerpoint/2010/main" val="386042400"/>
              </p:ext>
            </p:extLst>
          </p:nvPr>
        </p:nvGraphicFramePr>
        <p:xfrm>
          <a:off x="3484952" y="751165"/>
          <a:ext cx="8217600" cy="1076960"/>
        </p:xfrm>
        <a:graphic>
          <a:graphicData uri="http://schemas.openxmlformats.org/drawingml/2006/table">
            <a:tbl>
              <a:tblPr bandRow="1">
                <a:tableStyleId>{5C22544A-7EE6-4342-B048-85BDC9FD1C3A}</a:tableStyleId>
              </a:tblPr>
              <a:tblGrid>
                <a:gridCol w="8217600">
                  <a:extLst>
                    <a:ext uri="{9D8B030D-6E8A-4147-A177-3AD203B41FA5}">
                      <a16:colId xmlns:a16="http://schemas.microsoft.com/office/drawing/2014/main" val="1362635670"/>
                    </a:ext>
                  </a:extLst>
                </a:gridCol>
              </a:tblGrid>
              <a:tr h="1068010">
                <a:tc>
                  <a:txBody>
                    <a:bodyPr/>
                    <a:lstStyle/>
                    <a:p>
                      <a:pPr marL="0" marR="0" lvl="0" indent="0" algn="l" defTabSz="554492" rtl="0" eaLnBrk="1" fontAlgn="auto" latinLnBrk="0" hangingPunct="1">
                        <a:lnSpc>
                          <a:spcPct val="100000"/>
                        </a:lnSpc>
                        <a:spcBef>
                          <a:spcPts val="800"/>
                        </a:spcBef>
                        <a:spcAft>
                          <a:spcPts val="0"/>
                        </a:spcAft>
                        <a:buClrTx/>
                        <a:buSzTx/>
                        <a:buFontTx/>
                        <a:buNone/>
                        <a:tabLst/>
                        <a:defRPr/>
                      </a:pPr>
                      <a:r>
                        <a:rPr kumimoji="0" lang="en-US" sz="1600" b="0" i="0" u="none" strike="noStrike" kern="1200" cap="none" spc="0" normalizeH="0" baseline="0" noProof="0" dirty="0">
                          <a:ln>
                            <a:noFill/>
                          </a:ln>
                          <a:solidFill>
                            <a:schemeClr val="accent1"/>
                          </a:solidFill>
                          <a:effectLst/>
                          <a:uLnTx/>
                          <a:uFillTx/>
                          <a:latin typeface="Montserrat SemiBold" panose="00000700000000000000" pitchFamily="2" charset="0"/>
                          <a:ea typeface="+mn-ea"/>
                          <a:cs typeface="+mn-cs"/>
                        </a:rPr>
                        <a:t>Slow down. Give yourself time.</a:t>
                      </a:r>
                    </a:p>
                    <a:p>
                      <a:pPr marL="0" marR="0" lvl="0" indent="0" algn="l" defTabSz="554492" rtl="0" eaLnBrk="1" fontAlgn="t" latinLnBrk="0" hangingPunct="1">
                        <a:lnSpc>
                          <a:spcPct val="100000"/>
                        </a:lnSpc>
                        <a:spcBef>
                          <a:spcPts val="800"/>
                        </a:spcBef>
                        <a:spcAft>
                          <a:spcPts val="0"/>
                        </a:spcAft>
                        <a:buClrTx/>
                        <a:buSzTx/>
                        <a:buFontTx/>
                        <a:buNone/>
                        <a:tabLst/>
                        <a:defRPr/>
                      </a:pPr>
                      <a:r>
                        <a:rPr kumimoji="0" lang="en-US" sz="1400" b="0" i="0" u="none" strike="noStrike" kern="1200" cap="none" spc="0" normalizeH="0" baseline="0" noProof="0" dirty="0">
                          <a:ln>
                            <a:noFill/>
                          </a:ln>
                          <a:solidFill>
                            <a:schemeClr val="accent1"/>
                          </a:solidFill>
                          <a:effectLst/>
                          <a:uLnTx/>
                          <a:uFillTx/>
                          <a:latin typeface="Roboto Condensed Light" panose="02000000000000000000" pitchFamily="2" charset="0"/>
                          <a:ea typeface="Roboto Condensed Light" panose="02000000000000000000" pitchFamily="2" charset="0"/>
                          <a:cs typeface="+mn-cs"/>
                        </a:rPr>
                        <a:t>Give yourself time to observe the new metrics and draw enough insights to make recommendations for improvement. Then, execute on those recommendations. Slow and steady improvement of the service desk only adds business value and will have a positive impact on customer satisfaction.</a:t>
                      </a:r>
                      <a:endParaRPr kumimoji="0" lang="en-CA" sz="1400" b="0" i="0" u="none" strike="noStrike" kern="1200" cap="none" spc="0" normalizeH="0" baseline="0" noProof="0" dirty="0">
                        <a:ln>
                          <a:noFill/>
                        </a:ln>
                        <a:solidFill>
                          <a:schemeClr val="accent1"/>
                        </a:solidFill>
                        <a:effectLst/>
                        <a:uLnTx/>
                        <a:uFillTx/>
                        <a:latin typeface="Roboto Condensed Light" panose="02000000000000000000" pitchFamily="2" charset="0"/>
                        <a:ea typeface="Roboto Condensed Light" panose="02000000000000000000" pitchFamily="2" charset="0"/>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60000"/>
                        <a:lumOff val="40000"/>
                        <a:alpha val="23000"/>
                      </a:schemeClr>
                    </a:solidFill>
                  </a:tcPr>
                </a:tc>
                <a:extLst>
                  <a:ext uri="{0D108BD9-81ED-4DB2-BD59-A6C34878D82A}">
                    <a16:rowId xmlns:a16="http://schemas.microsoft.com/office/drawing/2014/main" val="1384045114"/>
                  </a:ext>
                </a:extLst>
              </a:tr>
            </a:tbl>
          </a:graphicData>
        </a:graphic>
      </p:graphicFrame>
      <p:graphicFrame>
        <p:nvGraphicFramePr>
          <p:cNvPr id="26" name="Table 25">
            <a:extLst>
              <a:ext uri="{FF2B5EF4-FFF2-40B4-BE49-F238E27FC236}">
                <a16:creationId xmlns:a16="http://schemas.microsoft.com/office/drawing/2014/main" id="{C09FA1B5-E16C-43CC-976D-E5325F4D9615}"/>
              </a:ext>
            </a:extLst>
          </p:cNvPr>
          <p:cNvGraphicFramePr>
            <a:graphicFrameLocks noGrp="1"/>
          </p:cNvGraphicFramePr>
          <p:nvPr>
            <p:extLst>
              <p:ext uri="{D42A27DB-BD31-4B8C-83A1-F6EECF244321}">
                <p14:modId xmlns:p14="http://schemas.microsoft.com/office/powerpoint/2010/main" val="1475775439"/>
              </p:ext>
            </p:extLst>
          </p:nvPr>
        </p:nvGraphicFramePr>
        <p:xfrm>
          <a:off x="3484951" y="2013907"/>
          <a:ext cx="4136144" cy="1910396"/>
        </p:xfrm>
        <a:graphic>
          <a:graphicData uri="http://schemas.openxmlformats.org/drawingml/2006/table">
            <a:tbl>
              <a:tblPr bandRow="1">
                <a:tableStyleId>{5C22544A-7EE6-4342-B048-85BDC9FD1C3A}</a:tableStyleId>
              </a:tblPr>
              <a:tblGrid>
                <a:gridCol w="4136144">
                  <a:extLst>
                    <a:ext uri="{9D8B030D-6E8A-4147-A177-3AD203B41FA5}">
                      <a16:colId xmlns:a16="http://schemas.microsoft.com/office/drawing/2014/main" val="1362635670"/>
                    </a:ext>
                  </a:extLst>
                </a:gridCol>
              </a:tblGrid>
              <a:tr h="613367">
                <a:tc>
                  <a:txBody>
                    <a:bodyPr/>
                    <a:lstStyle/>
                    <a:p>
                      <a:pPr marL="0" algn="l" defTabSz="914400" rtl="0" eaLnBrk="1" latinLnBrk="0" hangingPunct="1">
                        <a:spcBef>
                          <a:spcPts val="800"/>
                        </a:spcBef>
                      </a:pPr>
                      <a:r>
                        <a:rPr lang="en-US" sz="1600" b="1" kern="1200" dirty="0">
                          <a:solidFill>
                            <a:srgbClr val="2576B7"/>
                          </a:solidFill>
                          <a:latin typeface="Montserrat SemiBold" pitchFamily="2" charset="77"/>
                          <a:ea typeface="+mn-ea"/>
                          <a:cs typeface="+mn-cs"/>
                        </a:rPr>
                        <a:t>Iterate on what to track rather than trying to get it right the first time.</a:t>
                      </a:r>
                      <a:endParaRPr lang="en-CA" sz="1600" b="1" kern="1200" dirty="0">
                        <a:solidFill>
                          <a:srgbClr val="2576B7"/>
                        </a:solidFill>
                        <a:latin typeface="Montserrat SemiBold" pitchFamily="2" charset="77"/>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40000"/>
                        <a:lumOff val="60000"/>
                        <a:alpha val="23000"/>
                      </a:schemeClr>
                    </a:solidFill>
                  </a:tcPr>
                </a:tc>
                <a:extLst>
                  <a:ext uri="{0D108BD9-81ED-4DB2-BD59-A6C34878D82A}">
                    <a16:rowId xmlns:a16="http://schemas.microsoft.com/office/drawing/2014/main" val="1384045114"/>
                  </a:ext>
                </a:extLst>
              </a:tr>
              <a:tr h="12970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576B7"/>
                          </a:solidFill>
                          <a:latin typeface="Roboto Condensed Light" panose="02000000000000000000" pitchFamily="2" charset="0"/>
                          <a:ea typeface="Roboto Condensed Light" panose="02000000000000000000" pitchFamily="2" charset="0"/>
                        </a:rPr>
                        <a:t>Tracking the right data in your ticket can be challenging if you don’t know what you’re looking for. Start with standardized fields and iterate on your data analysis to figure out your gaps and needs.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40000"/>
                        <a:lumOff val="60000"/>
                        <a:alpha val="23000"/>
                      </a:schemeClr>
                    </a:solidFill>
                  </a:tcPr>
                </a:tc>
                <a:extLst>
                  <a:ext uri="{0D108BD9-81ED-4DB2-BD59-A6C34878D82A}">
                    <a16:rowId xmlns:a16="http://schemas.microsoft.com/office/drawing/2014/main" val="4099423048"/>
                  </a:ext>
                </a:extLst>
              </a:tr>
            </a:tbl>
          </a:graphicData>
        </a:graphic>
      </p:graphicFrame>
      <p:graphicFrame>
        <p:nvGraphicFramePr>
          <p:cNvPr id="29" name="Table 28">
            <a:extLst>
              <a:ext uri="{FF2B5EF4-FFF2-40B4-BE49-F238E27FC236}">
                <a16:creationId xmlns:a16="http://schemas.microsoft.com/office/drawing/2014/main" id="{9ADA2143-A8C4-4662-89D6-356689B01EDC}"/>
              </a:ext>
            </a:extLst>
          </p:cNvPr>
          <p:cNvGraphicFramePr>
            <a:graphicFrameLocks noGrp="1"/>
          </p:cNvGraphicFramePr>
          <p:nvPr>
            <p:extLst>
              <p:ext uri="{D42A27DB-BD31-4B8C-83A1-F6EECF244321}">
                <p14:modId xmlns:p14="http://schemas.microsoft.com/office/powerpoint/2010/main" val="1889597865"/>
              </p:ext>
            </p:extLst>
          </p:nvPr>
        </p:nvGraphicFramePr>
        <p:xfrm>
          <a:off x="6394407" y="3974155"/>
          <a:ext cx="2564156" cy="2018923"/>
        </p:xfrm>
        <a:graphic>
          <a:graphicData uri="http://schemas.openxmlformats.org/drawingml/2006/table">
            <a:tbl>
              <a:tblPr bandRow="1">
                <a:tableStyleId>{5C22544A-7EE6-4342-B048-85BDC9FD1C3A}</a:tableStyleId>
              </a:tblPr>
              <a:tblGrid>
                <a:gridCol w="2564156">
                  <a:extLst>
                    <a:ext uri="{9D8B030D-6E8A-4147-A177-3AD203B41FA5}">
                      <a16:colId xmlns:a16="http://schemas.microsoft.com/office/drawing/2014/main" val="1362635670"/>
                    </a:ext>
                  </a:extLst>
                </a:gridCol>
              </a:tblGrid>
              <a:tr h="599368">
                <a:tc>
                  <a:txBody>
                    <a:bodyPr/>
                    <a:lstStyle/>
                    <a:p>
                      <a:pPr marL="0" algn="l" defTabSz="914400" rtl="0" eaLnBrk="1" latinLnBrk="0" hangingPunct="1">
                        <a:spcBef>
                          <a:spcPts val="800"/>
                        </a:spcBef>
                      </a:pPr>
                      <a:r>
                        <a:rPr lang="en-US" sz="1600" b="1" kern="1200" dirty="0">
                          <a:solidFill>
                            <a:srgbClr val="2576B7"/>
                          </a:solidFill>
                          <a:latin typeface="Montserrat SemiBold" pitchFamily="2" charset="77"/>
                          <a:ea typeface="+mn-ea"/>
                          <a:cs typeface="+mn-cs"/>
                        </a:rPr>
                        <a:t>Let the data do the talking.</a:t>
                      </a:r>
                      <a:endParaRPr lang="en-CA" sz="1600" b="1" kern="1200" dirty="0">
                        <a:solidFill>
                          <a:srgbClr val="2576B7"/>
                        </a:solidFill>
                        <a:latin typeface="Montserrat SemiBold" pitchFamily="2" charset="77"/>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alpha val="23000"/>
                      </a:schemeClr>
                    </a:solidFill>
                  </a:tcPr>
                </a:tc>
                <a:extLst>
                  <a:ext uri="{0D108BD9-81ED-4DB2-BD59-A6C34878D82A}">
                    <a16:rowId xmlns:a16="http://schemas.microsoft.com/office/drawing/2014/main" val="1384045114"/>
                  </a:ext>
                </a:extLst>
              </a:tr>
              <a:tr h="14195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576B7"/>
                          </a:solidFill>
                          <a:latin typeface="Roboto Condensed Light" panose="02000000000000000000" pitchFamily="2" charset="0"/>
                          <a:ea typeface="Roboto Condensed Light" panose="02000000000000000000" pitchFamily="2" charset="0"/>
                        </a:rPr>
                        <a:t>Leverage the data to drive organizational and process change in your organization by tracking meaningful metrics. Choose those metrics using business-aligned goals.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alpha val="23000"/>
                      </a:schemeClr>
                    </a:solidFill>
                  </a:tcPr>
                </a:tc>
                <a:extLst>
                  <a:ext uri="{0D108BD9-81ED-4DB2-BD59-A6C34878D82A}">
                    <a16:rowId xmlns:a16="http://schemas.microsoft.com/office/drawing/2014/main" val="4099423048"/>
                  </a:ext>
                </a:extLst>
              </a:tr>
            </a:tbl>
          </a:graphicData>
        </a:graphic>
      </p:graphicFrame>
      <p:graphicFrame>
        <p:nvGraphicFramePr>
          <p:cNvPr id="30" name="Table 29">
            <a:extLst>
              <a:ext uri="{FF2B5EF4-FFF2-40B4-BE49-F238E27FC236}">
                <a16:creationId xmlns:a16="http://schemas.microsoft.com/office/drawing/2014/main" id="{99CBCCF7-D5B5-4A4A-9A88-77D5C5CD1BA8}"/>
              </a:ext>
            </a:extLst>
          </p:cNvPr>
          <p:cNvGraphicFramePr>
            <a:graphicFrameLocks noGrp="1"/>
          </p:cNvGraphicFramePr>
          <p:nvPr>
            <p:extLst>
              <p:ext uri="{D42A27DB-BD31-4B8C-83A1-F6EECF244321}">
                <p14:modId xmlns:p14="http://schemas.microsoft.com/office/powerpoint/2010/main" val="3493783740"/>
              </p:ext>
            </p:extLst>
          </p:nvPr>
        </p:nvGraphicFramePr>
        <p:xfrm>
          <a:off x="9081029" y="3974156"/>
          <a:ext cx="2745389" cy="2019420"/>
        </p:xfrm>
        <a:graphic>
          <a:graphicData uri="http://schemas.openxmlformats.org/drawingml/2006/table">
            <a:tbl>
              <a:tblPr bandRow="1">
                <a:tableStyleId>{5C22544A-7EE6-4342-B048-85BDC9FD1C3A}</a:tableStyleId>
              </a:tblPr>
              <a:tblGrid>
                <a:gridCol w="2745389">
                  <a:extLst>
                    <a:ext uri="{9D8B030D-6E8A-4147-A177-3AD203B41FA5}">
                      <a16:colId xmlns:a16="http://schemas.microsoft.com/office/drawing/2014/main" val="1362635670"/>
                    </a:ext>
                  </a:extLst>
                </a:gridCol>
              </a:tblGrid>
              <a:tr h="599865">
                <a:tc>
                  <a:txBody>
                    <a:bodyPr/>
                    <a:lstStyle/>
                    <a:p>
                      <a:pPr marL="0" algn="l" defTabSz="914400" rtl="0" eaLnBrk="1" latinLnBrk="0" hangingPunct="1">
                        <a:spcBef>
                          <a:spcPts val="800"/>
                        </a:spcBef>
                      </a:pPr>
                      <a:r>
                        <a:rPr lang="en-US" sz="1600" b="1" kern="1200" dirty="0">
                          <a:solidFill>
                            <a:srgbClr val="2576B7"/>
                          </a:solidFill>
                          <a:latin typeface="Montserrat SemiBold" pitchFamily="2" charset="77"/>
                          <a:ea typeface="+mn-ea"/>
                          <a:cs typeface="+mn-cs"/>
                        </a:rPr>
                        <a:t>Paint the whole</a:t>
                      </a:r>
                      <a:br>
                        <a:rPr lang="en-US" sz="1600" b="1" kern="1200" dirty="0">
                          <a:solidFill>
                            <a:srgbClr val="2576B7"/>
                          </a:solidFill>
                          <a:latin typeface="Montserrat SemiBold" pitchFamily="2" charset="77"/>
                          <a:ea typeface="+mn-ea"/>
                          <a:cs typeface="+mn-cs"/>
                        </a:rPr>
                      </a:br>
                      <a:r>
                        <a:rPr lang="en-US" sz="1600" b="1" kern="1200" dirty="0">
                          <a:solidFill>
                            <a:srgbClr val="2576B7"/>
                          </a:solidFill>
                          <a:latin typeface="Montserrat SemiBold" pitchFamily="2" charset="77"/>
                          <a:ea typeface="+mn-ea"/>
                          <a:cs typeface="+mn-cs"/>
                        </a:rPr>
                        <a:t>picture.</a:t>
                      </a:r>
                      <a:endParaRPr lang="en-CA" sz="1600" b="1" kern="1200" dirty="0">
                        <a:solidFill>
                          <a:srgbClr val="2576B7"/>
                        </a:solidFill>
                        <a:latin typeface="Montserrat SemiBold" pitchFamily="2" charset="77"/>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alpha val="23000"/>
                      </a:schemeClr>
                    </a:solidFill>
                  </a:tcPr>
                </a:tc>
                <a:extLst>
                  <a:ext uri="{0D108BD9-81ED-4DB2-BD59-A6C34878D82A}">
                    <a16:rowId xmlns:a16="http://schemas.microsoft.com/office/drawing/2014/main" val="1384045114"/>
                  </a:ext>
                </a:extLst>
              </a:tr>
              <a:tr h="14195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576B7"/>
                          </a:solidFill>
                          <a:latin typeface="Roboto Condensed Light" panose="02000000000000000000" pitchFamily="2" charset="0"/>
                          <a:ea typeface="Roboto Condensed Light" panose="02000000000000000000" pitchFamily="2" charset="0"/>
                        </a:rPr>
                        <a:t>Single metrics in isolation, even if measured over time, may not tell the whole story. Make sure you design tension metrics where necessary to get a holistic view of your service desk.</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alpha val="23000"/>
                      </a:schemeClr>
                    </a:solidFill>
                  </a:tcPr>
                </a:tc>
                <a:extLst>
                  <a:ext uri="{0D108BD9-81ED-4DB2-BD59-A6C34878D82A}">
                    <a16:rowId xmlns:a16="http://schemas.microsoft.com/office/drawing/2014/main" val="4099423048"/>
                  </a:ext>
                </a:extLst>
              </a:tr>
            </a:tbl>
          </a:graphicData>
        </a:graphic>
      </p:graphicFrame>
      <p:graphicFrame>
        <p:nvGraphicFramePr>
          <p:cNvPr id="10" name="Table 9">
            <a:extLst>
              <a:ext uri="{FF2B5EF4-FFF2-40B4-BE49-F238E27FC236}">
                <a16:creationId xmlns:a16="http://schemas.microsoft.com/office/drawing/2014/main" id="{616D6604-79E8-422F-AD48-AA09C51B07EC}"/>
              </a:ext>
            </a:extLst>
          </p:cNvPr>
          <p:cNvGraphicFramePr>
            <a:graphicFrameLocks noGrp="1"/>
          </p:cNvGraphicFramePr>
          <p:nvPr>
            <p:extLst>
              <p:ext uri="{D42A27DB-BD31-4B8C-83A1-F6EECF244321}">
                <p14:modId xmlns:p14="http://schemas.microsoft.com/office/powerpoint/2010/main" val="1596181704"/>
              </p:ext>
            </p:extLst>
          </p:nvPr>
        </p:nvGraphicFramePr>
        <p:xfrm>
          <a:off x="3484952" y="3974155"/>
          <a:ext cx="2813534" cy="2018923"/>
        </p:xfrm>
        <a:graphic>
          <a:graphicData uri="http://schemas.openxmlformats.org/drawingml/2006/table">
            <a:tbl>
              <a:tblPr bandRow="1">
                <a:tableStyleId>{5C22544A-7EE6-4342-B048-85BDC9FD1C3A}</a:tableStyleId>
              </a:tblPr>
              <a:tblGrid>
                <a:gridCol w="2813534">
                  <a:extLst>
                    <a:ext uri="{9D8B030D-6E8A-4147-A177-3AD203B41FA5}">
                      <a16:colId xmlns:a16="http://schemas.microsoft.com/office/drawing/2014/main" val="1362635670"/>
                    </a:ext>
                  </a:extLst>
                </a:gridCol>
              </a:tblGrid>
              <a:tr h="599368">
                <a:tc>
                  <a:txBody>
                    <a:bodyPr/>
                    <a:lstStyle/>
                    <a:p>
                      <a:pPr marL="0" algn="l" defTabSz="914400" rtl="0" eaLnBrk="1" latinLnBrk="0" hangingPunct="1">
                        <a:spcBef>
                          <a:spcPts val="800"/>
                        </a:spcBef>
                      </a:pPr>
                      <a:r>
                        <a:rPr lang="en-US" sz="1600" b="1" kern="1200" dirty="0">
                          <a:solidFill>
                            <a:srgbClr val="2576B7"/>
                          </a:solidFill>
                          <a:latin typeface="Montserrat SemiBold" pitchFamily="2" charset="77"/>
                          <a:ea typeface="+mn-ea"/>
                          <a:cs typeface="+mn-cs"/>
                        </a:rPr>
                        <a:t>Start with data from one business cycle.</a:t>
                      </a:r>
                      <a:endParaRPr lang="en-CA" sz="1600" b="1" kern="1200" dirty="0">
                        <a:solidFill>
                          <a:srgbClr val="2576B7"/>
                        </a:solidFill>
                        <a:latin typeface="Montserrat SemiBold" pitchFamily="2" charset="77"/>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alpha val="23000"/>
                      </a:schemeClr>
                    </a:solidFill>
                  </a:tcPr>
                </a:tc>
                <a:extLst>
                  <a:ext uri="{0D108BD9-81ED-4DB2-BD59-A6C34878D82A}">
                    <a16:rowId xmlns:a16="http://schemas.microsoft.com/office/drawing/2014/main" val="1384045114"/>
                  </a:ext>
                </a:extLst>
              </a:tr>
              <a:tr h="14195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576B7"/>
                          </a:solidFill>
                          <a:latin typeface="Roboto Condensed Light" panose="02000000000000000000" pitchFamily="2" charset="0"/>
                          <a:ea typeface="Roboto Condensed Light" panose="02000000000000000000" pitchFamily="2" charset="0"/>
                        </a:rPr>
                        <a:t>Service desks don’t need three years’ worth of data. Focus on gathering data for one business cycle (e.g. three months). That will give you enough information to start generating value.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alpha val="23000"/>
                      </a:schemeClr>
                    </a:solidFill>
                  </a:tcPr>
                </a:tc>
                <a:extLst>
                  <a:ext uri="{0D108BD9-81ED-4DB2-BD59-A6C34878D82A}">
                    <a16:rowId xmlns:a16="http://schemas.microsoft.com/office/drawing/2014/main" val="4099423048"/>
                  </a:ext>
                </a:extLst>
              </a:tr>
            </a:tbl>
          </a:graphicData>
        </a:graphic>
      </p:graphicFrame>
      <p:graphicFrame>
        <p:nvGraphicFramePr>
          <p:cNvPr id="9" name="Table 8">
            <a:extLst>
              <a:ext uri="{FF2B5EF4-FFF2-40B4-BE49-F238E27FC236}">
                <a16:creationId xmlns:a16="http://schemas.microsoft.com/office/drawing/2014/main" id="{B897656E-37FA-4182-B3A4-ED6E33EB1B62}"/>
              </a:ext>
            </a:extLst>
          </p:cNvPr>
          <p:cNvGraphicFramePr>
            <a:graphicFrameLocks noGrp="1"/>
          </p:cNvGraphicFramePr>
          <p:nvPr>
            <p:extLst>
              <p:ext uri="{D42A27DB-BD31-4B8C-83A1-F6EECF244321}">
                <p14:modId xmlns:p14="http://schemas.microsoft.com/office/powerpoint/2010/main" val="3925538361"/>
              </p:ext>
            </p:extLst>
          </p:nvPr>
        </p:nvGraphicFramePr>
        <p:xfrm>
          <a:off x="7676485" y="2012383"/>
          <a:ext cx="4082246" cy="1911920"/>
        </p:xfrm>
        <a:graphic>
          <a:graphicData uri="http://schemas.openxmlformats.org/drawingml/2006/table">
            <a:tbl>
              <a:tblPr bandRow="1">
                <a:tableStyleId>{5C22544A-7EE6-4342-B048-85BDC9FD1C3A}</a:tableStyleId>
              </a:tblPr>
              <a:tblGrid>
                <a:gridCol w="4082246">
                  <a:extLst>
                    <a:ext uri="{9D8B030D-6E8A-4147-A177-3AD203B41FA5}">
                      <a16:colId xmlns:a16="http://schemas.microsoft.com/office/drawing/2014/main" val="1362635670"/>
                    </a:ext>
                  </a:extLst>
                </a:gridCol>
              </a:tblGrid>
              <a:tr h="714769">
                <a:tc>
                  <a:txBody>
                    <a:bodyPr/>
                    <a:lstStyle/>
                    <a:p>
                      <a:pPr marL="0" algn="l" defTabSz="914400" rtl="0" eaLnBrk="1" latinLnBrk="0" hangingPunct="1">
                        <a:spcBef>
                          <a:spcPts val="800"/>
                        </a:spcBef>
                      </a:pPr>
                      <a:r>
                        <a:rPr lang="en-US" sz="1600" b="1" kern="1200" dirty="0">
                          <a:solidFill>
                            <a:srgbClr val="2576B7"/>
                          </a:solidFill>
                          <a:latin typeface="Montserrat SemiBold" pitchFamily="2" charset="77"/>
                          <a:ea typeface="+mn-ea"/>
                          <a:cs typeface="+mn-cs"/>
                        </a:rPr>
                        <a:t>If you don’t know where to go, ticket data can point you in the right direction.</a:t>
                      </a:r>
                      <a:endParaRPr lang="en-CA" sz="1600" b="1" kern="1200" dirty="0">
                        <a:solidFill>
                          <a:srgbClr val="2576B7"/>
                        </a:solidFill>
                        <a:latin typeface="Montserrat SemiBold" pitchFamily="2" charset="77"/>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40000"/>
                        <a:lumOff val="60000"/>
                        <a:alpha val="23000"/>
                      </a:schemeClr>
                    </a:solidFill>
                  </a:tcPr>
                </a:tc>
                <a:extLst>
                  <a:ext uri="{0D108BD9-81ED-4DB2-BD59-A6C34878D82A}">
                    <a16:rowId xmlns:a16="http://schemas.microsoft.com/office/drawing/2014/main" val="1384045114"/>
                  </a:ext>
                </a:extLst>
              </a:tr>
              <a:tr h="1088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2576B7"/>
                          </a:solidFill>
                          <a:latin typeface="Roboto Condensed Light" panose="02000000000000000000" pitchFamily="2" charset="0"/>
                          <a:ea typeface="Roboto Condensed Light" panose="02000000000000000000" pitchFamily="2" charset="0"/>
                        </a:rPr>
                        <a:t>If you have service desk challenges, you will need to allocate time to process improvement. However, prioritizing your initiatives is easier if you have the ticket data to point you in the right direction.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40000"/>
                        <a:lumOff val="60000"/>
                        <a:alpha val="23000"/>
                      </a:schemeClr>
                    </a:solidFill>
                  </a:tcPr>
                </a:tc>
                <a:extLst>
                  <a:ext uri="{0D108BD9-81ED-4DB2-BD59-A6C34878D82A}">
                    <a16:rowId xmlns:a16="http://schemas.microsoft.com/office/drawing/2014/main" val="4099423048"/>
                  </a:ext>
                </a:extLst>
              </a:tr>
            </a:tbl>
          </a:graphicData>
        </a:graphic>
      </p:graphicFrame>
    </p:spTree>
    <p:extLst>
      <p:ext uri="{BB962C8B-B14F-4D97-AF65-F5344CB8AC3E}">
        <p14:creationId xmlns:p14="http://schemas.microsoft.com/office/powerpoint/2010/main" val="87509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B694F7D3-6FB7-4A79-8B58-FAD5C8E50640}"/>
              </a:ext>
            </a:extLst>
          </p:cNvPr>
          <p:cNvSpPr/>
          <p:nvPr/>
        </p:nvSpPr>
        <p:spPr>
          <a:xfrm>
            <a:off x="6369666" y="2332869"/>
            <a:ext cx="4837490" cy="3986215"/>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54492"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lumMod val="95000"/>
                </a:srgbClr>
              </a:solidFill>
              <a:effectLst/>
              <a:uLnTx/>
              <a:uFillTx/>
              <a:latin typeface="Arial" panose="020B0604020202020204" pitchFamily="34" charset="0"/>
              <a:ea typeface="+mn-ea"/>
              <a:cs typeface="+mn-cs"/>
            </a:endParaRPr>
          </a:p>
        </p:txBody>
      </p:sp>
      <p:sp>
        <p:nvSpPr>
          <p:cNvPr id="40" name="Rectangle 39">
            <a:extLst>
              <a:ext uri="{FF2B5EF4-FFF2-40B4-BE49-F238E27FC236}">
                <a16:creationId xmlns:a16="http://schemas.microsoft.com/office/drawing/2014/main" id="{C3E59DED-3B82-496D-AFAE-F996472CA846}"/>
              </a:ext>
            </a:extLst>
          </p:cNvPr>
          <p:cNvSpPr/>
          <p:nvPr/>
        </p:nvSpPr>
        <p:spPr>
          <a:xfrm>
            <a:off x="733467" y="2286300"/>
            <a:ext cx="4819830" cy="3986215"/>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54492"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lumMod val="95000"/>
                </a:srgbClr>
              </a:solidFill>
              <a:effectLst/>
              <a:uLnTx/>
              <a:uFillTx/>
              <a:latin typeface="Arial" panose="020B0604020202020204" pitchFamily="34" charset="0"/>
              <a:ea typeface="+mn-ea"/>
              <a:cs typeface="+mn-cs"/>
            </a:endParaRPr>
          </a:p>
        </p:txBody>
      </p:sp>
      <p:sp>
        <p:nvSpPr>
          <p:cNvPr id="2" name="Title 1">
            <a:extLst>
              <a:ext uri="{FF2B5EF4-FFF2-40B4-BE49-F238E27FC236}">
                <a16:creationId xmlns:a16="http://schemas.microsoft.com/office/drawing/2014/main" id="{28E6CE61-5BE7-4E0F-BBAD-EDA3275EE989}"/>
              </a:ext>
            </a:extLst>
          </p:cNvPr>
          <p:cNvSpPr>
            <a:spLocks noGrp="1"/>
          </p:cNvSpPr>
          <p:nvPr>
            <p:ph type="title"/>
          </p:nvPr>
        </p:nvSpPr>
        <p:spPr>
          <a:xfrm>
            <a:off x="354106" y="544769"/>
            <a:ext cx="7489600" cy="586353"/>
          </a:xfrm>
        </p:spPr>
        <p:txBody>
          <a:bodyPr/>
          <a:lstStyle/>
          <a:p>
            <a:r>
              <a:rPr lang="en-US" dirty="0">
                <a:solidFill>
                  <a:schemeClr val="accent1"/>
                </a:solidFill>
              </a:rPr>
              <a:t>Blueprint deliverables</a:t>
            </a:r>
            <a:endParaRPr lang="en-CA" dirty="0">
              <a:solidFill>
                <a:schemeClr val="accent1"/>
              </a:solidFill>
            </a:endParaRPr>
          </a:p>
        </p:txBody>
      </p:sp>
      <p:sp>
        <p:nvSpPr>
          <p:cNvPr id="3" name="Rectangle 2">
            <a:extLst>
              <a:ext uri="{FF2B5EF4-FFF2-40B4-BE49-F238E27FC236}">
                <a16:creationId xmlns:a16="http://schemas.microsoft.com/office/drawing/2014/main" id="{CD8F0EE2-81BD-466E-BEB0-580B789E5FF6}"/>
              </a:ext>
            </a:extLst>
          </p:cNvPr>
          <p:cNvSpPr/>
          <p:nvPr/>
        </p:nvSpPr>
        <p:spPr>
          <a:xfrm>
            <a:off x="798862" y="3065563"/>
            <a:ext cx="4689039" cy="461665"/>
          </a:xfrm>
          <a:prstGeom prst="rect">
            <a:avLst/>
          </a:prstGeom>
        </p:spPr>
        <p:txBody>
          <a:bodyPr wrap="square">
            <a:spAutoFit/>
          </a:bodyPr>
          <a:lstStyle/>
          <a:p>
            <a:pPr marL="0" marR="0" lvl="0" indent="0" algn="l" defTabSz="55443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A4A4A"/>
                </a:solidFill>
                <a:effectLst/>
                <a:uLnTx/>
                <a:uFillTx/>
                <a:latin typeface="Montserrat" panose="00000500000000000000" pitchFamily="2" charset="0"/>
                <a:ea typeface="+mn-ea"/>
                <a:cs typeface="+mn-cs"/>
              </a:rPr>
              <a:t>Use this tool to identify trends and patterns in your ticket data to action improvement initiatives.</a:t>
            </a:r>
            <a:endParaRPr kumimoji="0" lang="en-CA" sz="1200" b="0" i="0" u="none" strike="noStrike" kern="1200" cap="none" spc="0" normalizeH="0" baseline="0" noProof="0" dirty="0">
              <a:ln>
                <a:noFill/>
              </a:ln>
              <a:solidFill>
                <a:srgbClr val="4A4A4A"/>
              </a:solidFill>
              <a:effectLst/>
              <a:uLnTx/>
              <a:uFillTx/>
              <a:latin typeface="Montserrat" panose="00000500000000000000" pitchFamily="2" charset="0"/>
              <a:ea typeface="+mn-ea"/>
              <a:cs typeface="+mn-cs"/>
            </a:endParaRPr>
          </a:p>
        </p:txBody>
      </p:sp>
      <p:sp>
        <p:nvSpPr>
          <p:cNvPr id="25" name="Text Placeholder 6">
            <a:extLst>
              <a:ext uri="{FF2B5EF4-FFF2-40B4-BE49-F238E27FC236}">
                <a16:creationId xmlns:a16="http://schemas.microsoft.com/office/drawing/2014/main" id="{26457D03-7525-441B-A00F-D2EEE4775E9B}"/>
              </a:ext>
            </a:extLst>
          </p:cNvPr>
          <p:cNvSpPr txBox="1">
            <a:spLocks/>
          </p:cNvSpPr>
          <p:nvPr/>
        </p:nvSpPr>
        <p:spPr>
          <a:xfrm>
            <a:off x="594114" y="1191202"/>
            <a:ext cx="5229808" cy="9077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4A4A4A"/>
                </a:solidFill>
                <a:effectLst/>
                <a:uLnTx/>
                <a:uFillTx/>
                <a:latin typeface="+mj-lt"/>
                <a:ea typeface="+mn-ea"/>
                <a:cs typeface="+mn-cs"/>
              </a:rPr>
              <a:t>This blueprint’s </a:t>
            </a:r>
            <a:r>
              <a:rPr kumimoji="0" lang="en-US" sz="1400" b="1" i="0" u="none" strike="noStrike" kern="1200" cap="none" spc="0" normalizeH="0" baseline="0" noProof="0" dirty="0">
                <a:ln>
                  <a:noFill/>
                </a:ln>
                <a:solidFill>
                  <a:srgbClr val="2576B7"/>
                </a:solidFill>
                <a:effectLst/>
                <a:uLnTx/>
                <a:uFillTx/>
                <a:latin typeface="+mj-lt"/>
                <a:ea typeface="+mn-ea"/>
                <a:cs typeface="+mn-cs"/>
              </a:rPr>
              <a:t>key deliverable </a:t>
            </a:r>
            <a:r>
              <a:rPr kumimoji="0" lang="en-US" sz="1400" b="0" i="0" u="none" strike="noStrike" kern="1200" cap="none" spc="0" normalizeH="0" baseline="0" noProof="0" dirty="0">
                <a:ln>
                  <a:noFill/>
                </a:ln>
                <a:solidFill>
                  <a:srgbClr val="4A4A4A"/>
                </a:solidFill>
                <a:effectLst/>
                <a:uLnTx/>
                <a:uFillTx/>
                <a:latin typeface="+mj-lt"/>
                <a:ea typeface="+mn-ea"/>
                <a:cs typeface="+mn-cs"/>
              </a:rPr>
              <a:t>is a ticket analysis tool. Many of the activities throughout this blueprint will direct you to complete and interpret this tool.</a:t>
            </a: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F17A26"/>
              </a:solidFill>
              <a:effectLst/>
              <a:uLnTx/>
              <a:uFillTx/>
              <a:latin typeface="+mj-lt"/>
              <a:ea typeface="+mn-ea"/>
              <a:cs typeface="+mn-cs"/>
            </a:endParaRPr>
          </a:p>
        </p:txBody>
      </p:sp>
      <p:sp>
        <p:nvSpPr>
          <p:cNvPr id="33" name="Text Placeholder 6">
            <a:extLst>
              <a:ext uri="{FF2B5EF4-FFF2-40B4-BE49-F238E27FC236}">
                <a16:creationId xmlns:a16="http://schemas.microsoft.com/office/drawing/2014/main" id="{669471DE-EEB4-4C19-A424-47111F333D0B}"/>
              </a:ext>
            </a:extLst>
          </p:cNvPr>
          <p:cNvSpPr txBox="1">
            <a:spLocks/>
          </p:cNvSpPr>
          <p:nvPr/>
        </p:nvSpPr>
        <p:spPr>
          <a:xfrm>
            <a:off x="6369667" y="1218584"/>
            <a:ext cx="4837490" cy="89053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4A4A4A"/>
                </a:solidFill>
                <a:effectLst/>
                <a:uLnTx/>
                <a:uFillTx/>
                <a:latin typeface="+mj-lt"/>
                <a:ea typeface="+mn-ea"/>
                <a:cs typeface="+mn-cs"/>
              </a:rPr>
              <a:t>The other main deliverable is a stakeholder presentation template to help you document the outcomes of the project. </a:t>
            </a: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F17A26"/>
              </a:solidFill>
              <a:effectLst/>
              <a:uLnTx/>
              <a:uFillTx/>
              <a:latin typeface="+mj-lt"/>
              <a:ea typeface="+mn-ea"/>
              <a:cs typeface="+mn-cs"/>
            </a:endParaRPr>
          </a:p>
        </p:txBody>
      </p:sp>
      <p:sp>
        <p:nvSpPr>
          <p:cNvPr id="41" name="Rectangle 40">
            <a:hlinkClick r:id="rId2"/>
            <a:extLst>
              <a:ext uri="{FF2B5EF4-FFF2-40B4-BE49-F238E27FC236}">
                <a16:creationId xmlns:a16="http://schemas.microsoft.com/office/drawing/2014/main" id="{394E5432-CC73-4D59-9DCE-855589EE9796}"/>
              </a:ext>
            </a:extLst>
          </p:cNvPr>
          <p:cNvSpPr/>
          <p:nvPr/>
        </p:nvSpPr>
        <p:spPr>
          <a:xfrm>
            <a:off x="715807" y="2273831"/>
            <a:ext cx="4837490" cy="7200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54492" rtl="0" eaLnBrk="1" fontAlgn="auto" latinLnBrk="0" hangingPunct="1">
              <a:lnSpc>
                <a:spcPct val="100000"/>
              </a:lnSpc>
              <a:spcBef>
                <a:spcPts val="0"/>
              </a:spcBef>
              <a:spcAft>
                <a:spcPts val="0"/>
              </a:spcAft>
              <a:buClrTx/>
              <a:buSzTx/>
              <a:buFontTx/>
              <a:buNone/>
              <a:tabLst/>
              <a:defRPr/>
            </a:pPr>
            <a:endParaRPr kumimoji="0" lang="en-US" sz="900" b="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nvGrpSpPr>
          <p:cNvPr id="56" name="Group 55">
            <a:extLst>
              <a:ext uri="{FF2B5EF4-FFF2-40B4-BE49-F238E27FC236}">
                <a16:creationId xmlns:a16="http://schemas.microsoft.com/office/drawing/2014/main" id="{8FA909FD-AA92-427B-8256-A088905E7736}"/>
              </a:ext>
            </a:extLst>
          </p:cNvPr>
          <p:cNvGrpSpPr/>
          <p:nvPr/>
        </p:nvGrpSpPr>
        <p:grpSpPr>
          <a:xfrm>
            <a:off x="1017143" y="2070868"/>
            <a:ext cx="848490" cy="848490"/>
            <a:chOff x="736676" y="2072242"/>
            <a:chExt cx="931458" cy="931458"/>
          </a:xfrm>
        </p:grpSpPr>
        <p:sp>
          <p:nvSpPr>
            <p:cNvPr id="42" name="Oval 41">
              <a:extLst>
                <a:ext uri="{FF2B5EF4-FFF2-40B4-BE49-F238E27FC236}">
                  <a16:creationId xmlns:a16="http://schemas.microsoft.com/office/drawing/2014/main" id="{32B5BE3B-E848-4375-8A0B-94EB2750D6E7}"/>
                </a:ext>
              </a:extLst>
            </p:cNvPr>
            <p:cNvSpPr/>
            <p:nvPr/>
          </p:nvSpPr>
          <p:spPr>
            <a:xfrm>
              <a:off x="736676" y="2072242"/>
              <a:ext cx="931458" cy="931458"/>
            </a:xfrm>
            <a:prstGeom prst="ellipse">
              <a:avLst/>
            </a:prstGeom>
            <a:solidFill>
              <a:schemeClr val="bg2"/>
            </a:solid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54492"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pic>
          <p:nvPicPr>
            <p:cNvPr id="46" name="Picture 45">
              <a:extLst>
                <a:ext uri="{FF2B5EF4-FFF2-40B4-BE49-F238E27FC236}">
                  <a16:creationId xmlns:a16="http://schemas.microsoft.com/office/drawing/2014/main" id="{51304045-2C60-4B42-BF44-EBF0121B1C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0501" y="2159955"/>
              <a:ext cx="744665" cy="744664"/>
            </a:xfrm>
            <a:prstGeom prst="rect">
              <a:avLst/>
            </a:prstGeom>
          </p:spPr>
        </p:pic>
      </p:grpSp>
      <p:sp>
        <p:nvSpPr>
          <p:cNvPr id="4" name="TextBox 3">
            <a:hlinkClick r:id="rId2"/>
            <a:extLst>
              <a:ext uri="{FF2B5EF4-FFF2-40B4-BE49-F238E27FC236}">
                <a16:creationId xmlns:a16="http://schemas.microsoft.com/office/drawing/2014/main" id="{A1F7CA86-4B5B-4A69-A5EB-575A28D8E985}"/>
              </a:ext>
            </a:extLst>
          </p:cNvPr>
          <p:cNvSpPr txBox="1"/>
          <p:nvPr/>
        </p:nvSpPr>
        <p:spPr>
          <a:xfrm>
            <a:off x="1951801" y="2356877"/>
            <a:ext cx="3062740" cy="553998"/>
          </a:xfrm>
          <a:prstGeom prst="rect">
            <a:avLst/>
          </a:prstGeom>
        </p:spPr>
        <p:txBody>
          <a:bodyPr vert="horz" wrap="square" lIns="0" tIns="0" rIns="0" bIns="0" rtlCol="0">
            <a:spAutoFit/>
          </a:bodyPr>
          <a:lstStyle/>
          <a:p>
            <a:pPr marL="289917" marR="242951" lvl="1" indent="0" algn="ctr" defTabSz="554437" rtl="0" eaLnBrk="1" fontAlgn="auto" latinLnBrk="0" hangingPunct="1">
              <a:lnSpc>
                <a:spcPct val="100000"/>
              </a:lnSpc>
              <a:spcBef>
                <a:spcPts val="55"/>
              </a:spcBef>
              <a:spcAft>
                <a:spcPts val="0"/>
              </a:spcAft>
              <a:buClrTx/>
              <a:buSzTx/>
              <a:buFontTx/>
              <a:buNone/>
              <a:tabLst/>
              <a:defRPr/>
            </a:pPr>
            <a:r>
              <a:rPr kumimoji="0" lang="en-US" sz="1800" b="1" i="1" u="none" strike="noStrike" kern="1200" cap="none" spc="-30" normalizeH="0" baseline="0" noProof="0" dirty="0">
                <a:ln>
                  <a:noFill/>
                </a:ln>
                <a:solidFill>
                  <a:srgbClr val="FFFFFF"/>
                </a:solidFill>
                <a:effectLst/>
                <a:uLnTx/>
                <a:uFillTx/>
                <a:latin typeface="Montserrat" pitchFamily="2" charset="77"/>
                <a:ea typeface="+mn-ea"/>
                <a:cs typeface="Arial Narrow"/>
              </a:rPr>
              <a:t>Service Desk Ticket Analysis Tool</a:t>
            </a:r>
          </a:p>
        </p:txBody>
      </p:sp>
      <p:sp>
        <p:nvSpPr>
          <p:cNvPr id="48" name="Rectangle 47">
            <a:extLst>
              <a:ext uri="{FF2B5EF4-FFF2-40B4-BE49-F238E27FC236}">
                <a16:creationId xmlns:a16="http://schemas.microsoft.com/office/drawing/2014/main" id="{FE68E6F3-1A33-4FBB-9136-F6427E109C8D}"/>
              </a:ext>
            </a:extLst>
          </p:cNvPr>
          <p:cNvSpPr/>
          <p:nvPr/>
        </p:nvSpPr>
        <p:spPr>
          <a:xfrm>
            <a:off x="6456218" y="3066917"/>
            <a:ext cx="4750938" cy="646331"/>
          </a:xfrm>
          <a:prstGeom prst="rect">
            <a:avLst/>
          </a:prstGeom>
        </p:spPr>
        <p:txBody>
          <a:bodyPr wrap="square">
            <a:spAutoFit/>
          </a:bodyPr>
          <a:lstStyle/>
          <a:p>
            <a:pPr marL="0" marR="0" lvl="0" indent="0" algn="l" defTabSz="55443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A4A4A"/>
                </a:solidFill>
                <a:effectLst/>
                <a:uLnTx/>
                <a:uFillTx/>
                <a:latin typeface="Montserrat" panose="00000500000000000000" pitchFamily="2" charset="0"/>
                <a:ea typeface="+mn-ea"/>
                <a:cs typeface="+mn-cs"/>
              </a:rPr>
              <a:t>Use this template to document the justification for addressing service desk improvement, the results of your analysis, and your next steps.</a:t>
            </a:r>
          </a:p>
        </p:txBody>
      </p:sp>
      <p:sp>
        <p:nvSpPr>
          <p:cNvPr id="52" name="Rectangle 51">
            <a:hlinkClick r:id="rId4"/>
            <a:extLst>
              <a:ext uri="{FF2B5EF4-FFF2-40B4-BE49-F238E27FC236}">
                <a16:creationId xmlns:a16="http://schemas.microsoft.com/office/drawing/2014/main" id="{B8C51C43-5131-45D1-AFD9-088F18FFEAEB}"/>
              </a:ext>
            </a:extLst>
          </p:cNvPr>
          <p:cNvSpPr/>
          <p:nvPr/>
        </p:nvSpPr>
        <p:spPr>
          <a:xfrm>
            <a:off x="6369666" y="2286300"/>
            <a:ext cx="4837490" cy="7200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54492"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55" name="TextBox 54">
            <a:hlinkClick r:id="rId4"/>
            <a:extLst>
              <a:ext uri="{FF2B5EF4-FFF2-40B4-BE49-F238E27FC236}">
                <a16:creationId xmlns:a16="http://schemas.microsoft.com/office/drawing/2014/main" id="{78E28D48-B807-4DD7-83B0-2B49A9A9A7E4}"/>
              </a:ext>
            </a:extLst>
          </p:cNvPr>
          <p:cNvSpPr txBox="1"/>
          <p:nvPr/>
        </p:nvSpPr>
        <p:spPr>
          <a:xfrm>
            <a:off x="7460600" y="2426298"/>
            <a:ext cx="3559282" cy="276999"/>
          </a:xfrm>
          <a:prstGeom prst="rect">
            <a:avLst/>
          </a:prstGeom>
        </p:spPr>
        <p:txBody>
          <a:bodyPr vert="horz" wrap="square" lIns="0" tIns="0" rIns="0" bIns="0" rtlCol="0">
            <a:spAutoFit/>
          </a:bodyPr>
          <a:lstStyle/>
          <a:p>
            <a:pPr marL="289917" marR="242951" lvl="1" indent="0" algn="ctr" defTabSz="554437" rtl="0" eaLnBrk="1" fontAlgn="auto" latinLnBrk="0" hangingPunct="1">
              <a:lnSpc>
                <a:spcPct val="100000"/>
              </a:lnSpc>
              <a:spcBef>
                <a:spcPts val="55"/>
              </a:spcBef>
              <a:spcAft>
                <a:spcPts val="0"/>
              </a:spcAft>
              <a:buClrTx/>
              <a:buSzTx/>
              <a:buFontTx/>
              <a:buNone/>
              <a:tabLst/>
              <a:defRPr/>
            </a:pPr>
            <a:r>
              <a:rPr kumimoji="0" lang="en-US" sz="1800" b="1" i="1" u="none" strike="noStrike" kern="1200" cap="none" spc="-30" normalizeH="0" baseline="0" noProof="0" dirty="0">
                <a:ln>
                  <a:noFill/>
                </a:ln>
                <a:solidFill>
                  <a:srgbClr val="FFFFFF"/>
                </a:solidFill>
                <a:effectLst/>
                <a:uLnTx/>
                <a:uFillTx/>
                <a:latin typeface="Montserrat" pitchFamily="2" charset="77"/>
                <a:ea typeface="+mn-ea"/>
                <a:cs typeface="Arial Narrow"/>
              </a:rPr>
              <a:t>Ticket Analysis Report</a:t>
            </a:r>
          </a:p>
        </p:txBody>
      </p:sp>
      <p:grpSp>
        <p:nvGrpSpPr>
          <p:cNvPr id="57" name="Group 56">
            <a:extLst>
              <a:ext uri="{FF2B5EF4-FFF2-40B4-BE49-F238E27FC236}">
                <a16:creationId xmlns:a16="http://schemas.microsoft.com/office/drawing/2014/main" id="{2D51B279-615F-472A-83FD-C42725718560}"/>
              </a:ext>
            </a:extLst>
          </p:cNvPr>
          <p:cNvGrpSpPr/>
          <p:nvPr/>
        </p:nvGrpSpPr>
        <p:grpSpPr>
          <a:xfrm>
            <a:off x="6692987" y="2066081"/>
            <a:ext cx="848490" cy="848490"/>
            <a:chOff x="6390535" y="2084711"/>
            <a:chExt cx="931458" cy="931458"/>
          </a:xfrm>
        </p:grpSpPr>
        <p:sp>
          <p:nvSpPr>
            <p:cNvPr id="53" name="Oval 52">
              <a:extLst>
                <a:ext uri="{FF2B5EF4-FFF2-40B4-BE49-F238E27FC236}">
                  <a16:creationId xmlns:a16="http://schemas.microsoft.com/office/drawing/2014/main" id="{E0E2A9A7-9937-46BC-8E4A-0AB7F8C13F62}"/>
                </a:ext>
              </a:extLst>
            </p:cNvPr>
            <p:cNvSpPr/>
            <p:nvPr/>
          </p:nvSpPr>
          <p:spPr>
            <a:xfrm>
              <a:off x="6390535" y="2084711"/>
              <a:ext cx="931458" cy="931458"/>
            </a:xfrm>
            <a:prstGeom prst="ellipse">
              <a:avLst/>
            </a:prstGeom>
            <a:solidFill>
              <a:schemeClr val="bg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54492"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pic>
          <p:nvPicPr>
            <p:cNvPr id="32" name="Picture 31">
              <a:extLst>
                <a:ext uri="{FF2B5EF4-FFF2-40B4-BE49-F238E27FC236}">
                  <a16:creationId xmlns:a16="http://schemas.microsoft.com/office/drawing/2014/main" id="{9C68E14E-285B-4234-99FB-3E5812E78A4B}"/>
                </a:ext>
              </a:extLst>
            </p:cNvPr>
            <p:cNvPicPr>
              <a:picLocks noChangeAspect="1"/>
            </p:cNvPicPr>
            <p:nvPr/>
          </p:nvPicPr>
          <p:blipFill>
            <a:blip r:embed="rId5" cstate="screen">
              <a:duotone>
                <a:schemeClr val="accent2">
                  <a:shade val="45000"/>
                  <a:satMod val="135000"/>
                </a:schemeClr>
                <a:prstClr val="white"/>
              </a:duotone>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a:ext>
              </a:extLst>
            </a:blip>
            <a:stretch>
              <a:fillRect/>
            </a:stretch>
          </p:blipFill>
          <p:spPr>
            <a:xfrm>
              <a:off x="6464317" y="2159955"/>
              <a:ext cx="810176" cy="810176"/>
            </a:xfrm>
            <a:prstGeom prst="rect">
              <a:avLst/>
            </a:prstGeom>
            <a:ln>
              <a:noFill/>
            </a:ln>
          </p:spPr>
        </p:pic>
      </p:grpSp>
      <p:pic>
        <p:nvPicPr>
          <p:cNvPr id="6" name="Picture 5">
            <a:extLst>
              <a:ext uri="{FF2B5EF4-FFF2-40B4-BE49-F238E27FC236}">
                <a16:creationId xmlns:a16="http://schemas.microsoft.com/office/drawing/2014/main" id="{2556ABF2-16CF-432D-AA52-F718A541958D}"/>
              </a:ext>
            </a:extLst>
          </p:cNvPr>
          <p:cNvPicPr>
            <a:picLocks noChangeAspect="1"/>
          </p:cNvPicPr>
          <p:nvPr/>
        </p:nvPicPr>
        <p:blipFill>
          <a:blip r:embed="rId7"/>
          <a:stretch>
            <a:fillRect/>
          </a:stretch>
        </p:blipFill>
        <p:spPr>
          <a:xfrm>
            <a:off x="879442" y="3616443"/>
            <a:ext cx="2565955" cy="1557578"/>
          </a:xfrm>
          <a:prstGeom prst="rect">
            <a:avLst/>
          </a:prstGeom>
        </p:spPr>
      </p:pic>
      <p:pic>
        <p:nvPicPr>
          <p:cNvPr id="8" name="Picture 7">
            <a:extLst>
              <a:ext uri="{FF2B5EF4-FFF2-40B4-BE49-F238E27FC236}">
                <a16:creationId xmlns:a16="http://schemas.microsoft.com/office/drawing/2014/main" id="{DB381934-22FF-45C8-82D1-FA24F79F0884}"/>
              </a:ext>
            </a:extLst>
          </p:cNvPr>
          <p:cNvPicPr>
            <a:picLocks noChangeAspect="1"/>
          </p:cNvPicPr>
          <p:nvPr/>
        </p:nvPicPr>
        <p:blipFill>
          <a:blip r:embed="rId8"/>
          <a:stretch>
            <a:fillRect/>
          </a:stretch>
        </p:blipFill>
        <p:spPr>
          <a:xfrm>
            <a:off x="2162419" y="3926792"/>
            <a:ext cx="3305379" cy="1409755"/>
          </a:xfrm>
          <a:prstGeom prst="rect">
            <a:avLst/>
          </a:prstGeom>
        </p:spPr>
      </p:pic>
      <p:pic>
        <p:nvPicPr>
          <p:cNvPr id="10" name="Picture 9">
            <a:extLst>
              <a:ext uri="{FF2B5EF4-FFF2-40B4-BE49-F238E27FC236}">
                <a16:creationId xmlns:a16="http://schemas.microsoft.com/office/drawing/2014/main" id="{28B8CD73-5B14-4BD1-9E36-79DB3E42A0FA}"/>
              </a:ext>
            </a:extLst>
          </p:cNvPr>
          <p:cNvPicPr>
            <a:picLocks noChangeAspect="1"/>
          </p:cNvPicPr>
          <p:nvPr/>
        </p:nvPicPr>
        <p:blipFill>
          <a:blip r:embed="rId9"/>
          <a:stretch>
            <a:fillRect/>
          </a:stretch>
        </p:blipFill>
        <p:spPr>
          <a:xfrm>
            <a:off x="1111720" y="4818218"/>
            <a:ext cx="3076897" cy="1291827"/>
          </a:xfrm>
          <a:prstGeom prst="rect">
            <a:avLst/>
          </a:prstGeom>
        </p:spPr>
      </p:pic>
      <p:grpSp>
        <p:nvGrpSpPr>
          <p:cNvPr id="5" name="Group 4">
            <a:extLst>
              <a:ext uri="{FF2B5EF4-FFF2-40B4-BE49-F238E27FC236}">
                <a16:creationId xmlns:a16="http://schemas.microsoft.com/office/drawing/2014/main" id="{FD230A2F-8300-4284-91B9-5E881A343D54}"/>
              </a:ext>
            </a:extLst>
          </p:cNvPr>
          <p:cNvGrpSpPr/>
          <p:nvPr/>
        </p:nvGrpSpPr>
        <p:grpSpPr>
          <a:xfrm>
            <a:off x="7145831" y="3872065"/>
            <a:ext cx="3166701" cy="2274136"/>
            <a:chOff x="7145831" y="4176866"/>
            <a:chExt cx="3166701" cy="2274136"/>
          </a:xfrm>
        </p:grpSpPr>
        <p:pic>
          <p:nvPicPr>
            <p:cNvPr id="43" name="Picture 42">
              <a:extLst>
                <a:ext uri="{FF2B5EF4-FFF2-40B4-BE49-F238E27FC236}">
                  <a16:creationId xmlns:a16="http://schemas.microsoft.com/office/drawing/2014/main" id="{FE188596-E2E7-4045-B27D-90211B518CAE}"/>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7995132" y="4176866"/>
              <a:ext cx="2317400" cy="1303537"/>
            </a:xfrm>
            <a:prstGeom prst="rect">
              <a:avLst/>
            </a:prstGeom>
            <a:ln>
              <a:noFill/>
            </a:ln>
            <a:effectLst>
              <a:outerShdw blurRad="292100" dist="139700" dir="2700000" algn="tl" rotWithShape="0">
                <a:srgbClr val="333333">
                  <a:alpha val="65000"/>
                </a:srgbClr>
              </a:outerShdw>
            </a:effectLst>
          </p:spPr>
        </p:pic>
        <p:pic>
          <p:nvPicPr>
            <p:cNvPr id="44" name="Picture 43">
              <a:extLst>
                <a:ext uri="{FF2B5EF4-FFF2-40B4-BE49-F238E27FC236}">
                  <a16:creationId xmlns:a16="http://schemas.microsoft.com/office/drawing/2014/main" id="{17F0913B-E93D-4492-872F-47D448981AD1}"/>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7712031" y="4420226"/>
              <a:ext cx="2317400" cy="1303537"/>
            </a:xfrm>
            <a:prstGeom prst="rect">
              <a:avLst/>
            </a:prstGeom>
            <a:ln>
              <a:noFill/>
            </a:ln>
            <a:effectLst>
              <a:outerShdw blurRad="292100" dist="139700" dir="2700000" algn="tl" rotWithShape="0">
                <a:srgbClr val="333333">
                  <a:alpha val="65000"/>
                </a:srgbClr>
              </a:outerShdw>
            </a:effectLst>
          </p:spPr>
        </p:pic>
        <p:pic>
          <p:nvPicPr>
            <p:cNvPr id="45" name="Picture 44">
              <a:extLst>
                <a:ext uri="{FF2B5EF4-FFF2-40B4-BE49-F238E27FC236}">
                  <a16:creationId xmlns:a16="http://schemas.microsoft.com/office/drawing/2014/main" id="{730BB4CE-8910-470B-B4EE-25EE6E6CC9EE}"/>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a:off x="7428931" y="4783845"/>
              <a:ext cx="2317400" cy="1303537"/>
            </a:xfrm>
            <a:prstGeom prst="rect">
              <a:avLst/>
            </a:prstGeom>
            <a:ln>
              <a:noFill/>
            </a:ln>
            <a:effectLst>
              <a:outerShdw blurRad="292100" dist="139700" dir="2700000" algn="tl" rotWithShape="0">
                <a:srgbClr val="333333">
                  <a:alpha val="65000"/>
                </a:srgbClr>
              </a:outerShdw>
            </a:effectLst>
          </p:spPr>
        </p:pic>
        <p:pic>
          <p:nvPicPr>
            <p:cNvPr id="49" name="Picture 48" descr="Chart, background pattern, timeline&#10;&#10;Description automatically generated">
              <a:extLst>
                <a:ext uri="{FF2B5EF4-FFF2-40B4-BE49-F238E27FC236}">
                  <a16:creationId xmlns:a16="http://schemas.microsoft.com/office/drawing/2014/main" id="{8A2B868D-FDFB-4E68-94DA-8537885160B6}"/>
                </a:ext>
              </a:extLst>
            </p:cNvPr>
            <p:cNvPicPr>
              <a:picLocks noChangeAspect="1"/>
            </p:cNvPicPr>
            <p:nvPr/>
          </p:nvPicPr>
          <p:blipFill>
            <a:blip r:embed="rId13"/>
            <a:stretch>
              <a:fillRect/>
            </a:stretch>
          </p:blipFill>
          <p:spPr>
            <a:xfrm>
              <a:off x="7145831" y="5147464"/>
              <a:ext cx="2317400" cy="1303538"/>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1496442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E6E8AF-AA02-8A45-8B51-0888B0C66904}"/>
              </a:ext>
            </a:extLst>
          </p:cNvPr>
          <p:cNvSpPr>
            <a:spLocks noGrp="1"/>
          </p:cNvSpPr>
          <p:nvPr>
            <p:ph type="title"/>
          </p:nvPr>
        </p:nvSpPr>
        <p:spPr>
          <a:xfrm>
            <a:off x="354106" y="530021"/>
            <a:ext cx="8449652" cy="1130188"/>
          </a:xfrm>
        </p:spPr>
        <p:txBody>
          <a:bodyPr/>
          <a:lstStyle/>
          <a:p>
            <a:r>
              <a:rPr lang="en-US" dirty="0"/>
              <a:t>Blueprint benefits </a:t>
            </a:r>
          </a:p>
        </p:txBody>
      </p:sp>
      <p:graphicFrame>
        <p:nvGraphicFramePr>
          <p:cNvPr id="11" name="Table 10">
            <a:extLst>
              <a:ext uri="{FF2B5EF4-FFF2-40B4-BE49-F238E27FC236}">
                <a16:creationId xmlns:a16="http://schemas.microsoft.com/office/drawing/2014/main" id="{D07E744E-A6AF-4096-8DEB-1E2503376BA5}"/>
              </a:ext>
            </a:extLst>
          </p:cNvPr>
          <p:cNvGraphicFramePr>
            <a:graphicFrameLocks noGrp="1"/>
          </p:cNvGraphicFramePr>
          <p:nvPr>
            <p:extLst>
              <p:ext uri="{D42A27DB-BD31-4B8C-83A1-F6EECF244321}">
                <p14:modId xmlns:p14="http://schemas.microsoft.com/office/powerpoint/2010/main" val="2459200836"/>
              </p:ext>
            </p:extLst>
          </p:nvPr>
        </p:nvGraphicFramePr>
        <p:xfrm>
          <a:off x="260942" y="1660209"/>
          <a:ext cx="11450640" cy="4183312"/>
        </p:xfrm>
        <a:graphic>
          <a:graphicData uri="http://schemas.openxmlformats.org/drawingml/2006/table">
            <a:tbl>
              <a:tblPr firstRow="1" bandRow="1">
                <a:tableStyleId>{5C22544A-7EE6-4342-B048-85BDC9FD1C3A}</a:tableStyleId>
              </a:tblPr>
              <a:tblGrid>
                <a:gridCol w="5638392">
                  <a:extLst>
                    <a:ext uri="{9D8B030D-6E8A-4147-A177-3AD203B41FA5}">
                      <a16:colId xmlns:a16="http://schemas.microsoft.com/office/drawing/2014/main" val="2500794229"/>
                    </a:ext>
                  </a:extLst>
                </a:gridCol>
                <a:gridCol w="5812248">
                  <a:extLst>
                    <a:ext uri="{9D8B030D-6E8A-4147-A177-3AD203B41FA5}">
                      <a16:colId xmlns:a16="http://schemas.microsoft.com/office/drawing/2014/main" val="1791260046"/>
                    </a:ext>
                  </a:extLst>
                </a:gridCol>
              </a:tblGrid>
              <a:tr h="760281">
                <a:tc>
                  <a:txBody>
                    <a:bodyPr/>
                    <a:lstStyle/>
                    <a:p>
                      <a:pPr marL="0" marR="0" lvl="0" indent="0" algn="ctr" defTabSz="914400" rtl="0" eaLnBrk="1" fontAlgn="auto" latinLnBrk="0" hangingPunct="1">
                        <a:lnSpc>
                          <a:spcPct val="100000"/>
                        </a:lnSpc>
                        <a:spcBef>
                          <a:spcPts val="0"/>
                        </a:spcBef>
                        <a:spcAft>
                          <a:spcPts val="0"/>
                        </a:spcAft>
                        <a:buClrTx/>
                        <a:buSzTx/>
                        <a:buFont typeface="+mj-lt"/>
                        <a:buNone/>
                        <a:tabLst/>
                        <a:defRPr/>
                      </a:pPr>
                      <a:r>
                        <a:rPr lang="en-CA" sz="2000" b="0" i="0" spc="6" dirty="0">
                          <a:solidFill>
                            <a:srgbClr val="2576B7"/>
                          </a:solidFill>
                          <a:latin typeface="Montserrat SemiBold" pitchFamily="2" charset="77"/>
                          <a:cs typeface="Arial" panose="020B0604020202020204" pitchFamily="34" charset="0"/>
                        </a:rPr>
                        <a:t>IT Benefits</a:t>
                      </a:r>
                      <a:endParaRPr lang="en-CA" sz="2000" b="0" i="0" dirty="0">
                        <a:solidFill>
                          <a:srgbClr val="2576B7"/>
                        </a:solidFill>
                        <a:latin typeface="Montserrat SemiBold" pitchFamily="2" charset="77"/>
                        <a:cs typeface="Arial" panose="020B0604020202020204" pitchFamily="34" charset="0"/>
                      </a:endParaRPr>
                    </a:p>
                  </a:txBody>
                  <a:tcPr marL="108000" marR="108000" marT="216000" marB="10800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CADD4">
                        <a:alpha val="1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2000" b="0" i="0" spc="6" dirty="0">
                          <a:solidFill>
                            <a:srgbClr val="2576B7"/>
                          </a:solidFill>
                          <a:latin typeface="Montserrat SemiBold" pitchFamily="2" charset="77"/>
                          <a:cs typeface="Arial" panose="020B0604020202020204" pitchFamily="34" charset="0"/>
                        </a:rPr>
                        <a:t>Business Benefits</a:t>
                      </a:r>
                      <a:endParaRPr lang="en-CA" sz="2000" b="0" i="0" dirty="0">
                        <a:solidFill>
                          <a:srgbClr val="2576B7"/>
                        </a:solidFill>
                        <a:latin typeface="Montserrat SemiBold" pitchFamily="2" charset="77"/>
                        <a:cs typeface="Arial" panose="020B0604020202020204" pitchFamily="34" charset="0"/>
                      </a:endParaRPr>
                    </a:p>
                  </a:txBody>
                  <a:tcPr marL="108000" marR="108000" marT="216000" marB="10800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7CADD4">
                        <a:alpha val="20000"/>
                      </a:srgbClr>
                    </a:solidFill>
                  </a:tcPr>
                </a:tc>
                <a:extLst>
                  <a:ext uri="{0D108BD9-81ED-4DB2-BD59-A6C34878D82A}">
                    <a16:rowId xmlns:a16="http://schemas.microsoft.com/office/drawing/2014/main" val="2052837071"/>
                  </a:ext>
                </a:extLst>
              </a:tr>
              <a:tr h="3423031">
                <a:tc>
                  <a:txBody>
                    <a:bodyPr/>
                    <a:lstStyle/>
                    <a:p>
                      <a:pPr marL="360363" indent="-184150" algn="l" defTabSz="914400" rtl="0" eaLnBrk="1" latinLnBrk="0" hangingPunct="1">
                        <a:lnSpc>
                          <a:spcPct val="110000"/>
                        </a:lnSpc>
                        <a:spcBef>
                          <a:spcPts val="1000"/>
                        </a:spcBef>
                        <a:buFont typeface="Arial" panose="020B0604020202020204" pitchFamily="34" charset="0"/>
                        <a:buChar char="•"/>
                      </a:pPr>
                      <a:r>
                        <a:rPr lang="en-CA" sz="1600" b="0" i="0" kern="1200" dirty="0">
                          <a:solidFill>
                            <a:srgbClr val="000000"/>
                          </a:solidFill>
                          <a:latin typeface="Roboto Condensed Light" panose="02000000000000000000" pitchFamily="2" charset="0"/>
                          <a:ea typeface="+mn-ea"/>
                          <a:cs typeface="+mn-cs"/>
                        </a:rPr>
                        <a:t>Discover and implement the proper metrics to improve your service desk</a:t>
                      </a:r>
                    </a:p>
                    <a:p>
                      <a:pPr marL="360363" indent="-184150" algn="l" defTabSz="914400" rtl="0" eaLnBrk="1" latinLnBrk="0" hangingPunct="1">
                        <a:lnSpc>
                          <a:spcPct val="110000"/>
                        </a:lnSpc>
                        <a:spcBef>
                          <a:spcPts val="1000"/>
                        </a:spcBef>
                        <a:buFont typeface="Arial" panose="020B0604020202020204" pitchFamily="34" charset="0"/>
                        <a:buChar char="•"/>
                      </a:pPr>
                      <a:r>
                        <a:rPr lang="en-CA" sz="1600" b="0" i="0" kern="1200" dirty="0">
                          <a:solidFill>
                            <a:srgbClr val="000000"/>
                          </a:solidFill>
                          <a:latin typeface="Roboto Condensed Light" panose="02000000000000000000" pitchFamily="2" charset="0"/>
                          <a:ea typeface="+mn-ea"/>
                          <a:cs typeface="+mn-cs"/>
                        </a:rPr>
                        <a:t>Use a data-based approach to improve your customer service and operational goals</a:t>
                      </a:r>
                    </a:p>
                    <a:p>
                      <a:pPr marL="360363" indent="-184150" algn="l" defTabSz="914400" rtl="0" eaLnBrk="1" latinLnBrk="0" hangingPunct="1">
                        <a:lnSpc>
                          <a:spcPct val="110000"/>
                        </a:lnSpc>
                        <a:spcBef>
                          <a:spcPts val="1000"/>
                        </a:spcBef>
                        <a:buFont typeface="Arial" panose="020B0604020202020204" pitchFamily="34" charset="0"/>
                        <a:buChar char="•"/>
                      </a:pPr>
                      <a:r>
                        <a:rPr lang="en-CA" sz="1600" b="0" i="0" kern="1200" dirty="0">
                          <a:solidFill>
                            <a:srgbClr val="000000"/>
                          </a:solidFill>
                          <a:latin typeface="Roboto Condensed Light" panose="02000000000000000000" pitchFamily="2" charset="0"/>
                          <a:ea typeface="+mn-ea"/>
                          <a:cs typeface="+mn-cs"/>
                        </a:rPr>
                        <a:t>Increase visibility with the business and other IT departments using a structured presentation</a:t>
                      </a:r>
                    </a:p>
                  </a:txBody>
                  <a:tcPr marL="46800" marR="108000" marT="36000" marB="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9C9C9"/>
                      </a:solidFill>
                      <a:prstDash val="solid"/>
                      <a:round/>
                      <a:headEnd type="none" w="med" len="med"/>
                      <a:tailEnd type="none" w="med" len="med"/>
                    </a:lnB>
                    <a:lnTlToBr w="12700" cmpd="sng">
                      <a:noFill/>
                      <a:prstDash val="solid"/>
                    </a:lnTlToBr>
                    <a:lnBlToTr w="12700" cmpd="sng">
                      <a:noFill/>
                      <a:prstDash val="solid"/>
                    </a:lnBlToTr>
                    <a:solidFill>
                      <a:srgbClr val="7CADD4">
                        <a:alpha val="10000"/>
                      </a:srgbClr>
                    </a:solidFill>
                  </a:tcPr>
                </a:tc>
                <a:tc>
                  <a:txBody>
                    <a:bodyPr/>
                    <a:lstStyle/>
                    <a:p>
                      <a:pPr marL="360363" indent="-184150" algn="l" defTabSz="914400" rtl="0" eaLnBrk="1" latinLnBrk="0" hangingPunct="1">
                        <a:lnSpc>
                          <a:spcPct val="110000"/>
                        </a:lnSpc>
                        <a:spcBef>
                          <a:spcPts val="1000"/>
                        </a:spcBef>
                        <a:buFont typeface="Arial" panose="020B0604020202020204" pitchFamily="34" charset="0"/>
                        <a:buChar char="•"/>
                      </a:pPr>
                      <a:r>
                        <a:rPr lang="en-CA" sz="1600" b="0" i="0" kern="1200" dirty="0">
                          <a:solidFill>
                            <a:srgbClr val="000000"/>
                          </a:solidFill>
                          <a:latin typeface="Roboto Condensed Light" panose="02000000000000000000" pitchFamily="2" charset="0"/>
                          <a:ea typeface="+mn-ea"/>
                          <a:cs typeface="+mn-cs"/>
                        </a:rPr>
                        <a:t>Quicker resolutions to incidents and service requests</a:t>
                      </a:r>
                    </a:p>
                    <a:p>
                      <a:pPr marL="360363" indent="-184150" algn="l" defTabSz="914400" rtl="0" eaLnBrk="1" latinLnBrk="0" hangingPunct="1">
                        <a:lnSpc>
                          <a:spcPct val="110000"/>
                        </a:lnSpc>
                        <a:spcBef>
                          <a:spcPts val="1000"/>
                        </a:spcBef>
                        <a:buFont typeface="Arial" panose="020B0604020202020204" pitchFamily="34" charset="0"/>
                        <a:buChar char="•"/>
                      </a:pPr>
                      <a:r>
                        <a:rPr lang="en-CA" sz="1600" b="0" i="0" kern="1200" dirty="0">
                          <a:solidFill>
                            <a:srgbClr val="000000"/>
                          </a:solidFill>
                          <a:latin typeface="Roboto Condensed Light" panose="02000000000000000000" pitchFamily="2" charset="0"/>
                          <a:ea typeface="+mn-ea"/>
                          <a:cs typeface="+mn-cs"/>
                        </a:rPr>
                        <a:t>Better expectations for the service desk and IT</a:t>
                      </a:r>
                    </a:p>
                    <a:p>
                      <a:pPr marL="360363" indent="-184150" algn="l" defTabSz="914400" rtl="0" eaLnBrk="1" latinLnBrk="0" hangingPunct="1">
                        <a:lnSpc>
                          <a:spcPct val="110000"/>
                        </a:lnSpc>
                        <a:spcBef>
                          <a:spcPts val="1000"/>
                        </a:spcBef>
                        <a:buFont typeface="Arial" panose="020B0604020202020204" pitchFamily="34" charset="0"/>
                        <a:buChar char="•"/>
                      </a:pPr>
                      <a:r>
                        <a:rPr lang="en-CA" sz="1600" b="0" i="0" kern="1200" dirty="0">
                          <a:solidFill>
                            <a:srgbClr val="000000"/>
                          </a:solidFill>
                          <a:latin typeface="Roboto Condensed Light" panose="02000000000000000000" pitchFamily="2" charset="0"/>
                          <a:ea typeface="+mn-ea"/>
                          <a:cs typeface="+mn-cs"/>
                        </a:rPr>
                        <a:t>Better visibility into the current state, challenges, and goals of the service desk</a:t>
                      </a:r>
                    </a:p>
                    <a:p>
                      <a:pPr marL="360363" indent="-184150" algn="l" defTabSz="914400" rtl="0" eaLnBrk="1" latinLnBrk="0" hangingPunct="1">
                        <a:lnSpc>
                          <a:spcPct val="110000"/>
                        </a:lnSpc>
                        <a:spcBef>
                          <a:spcPts val="1000"/>
                        </a:spcBef>
                        <a:buFont typeface="Arial" panose="020B0604020202020204" pitchFamily="34" charset="0"/>
                        <a:buChar char="•"/>
                      </a:pPr>
                      <a:r>
                        <a:rPr lang="en-US" sz="1600" b="0" i="0" kern="1200" dirty="0">
                          <a:solidFill>
                            <a:srgbClr val="000000"/>
                          </a:solidFill>
                          <a:latin typeface="Roboto Condensed Light" panose="02000000000000000000" pitchFamily="2" charset="0"/>
                          <a:ea typeface="+mn-ea"/>
                          <a:cs typeface="+mn-cs"/>
                        </a:rPr>
                        <a:t>More effective support when contacting the service desk</a:t>
                      </a:r>
                    </a:p>
                  </a:txBody>
                  <a:tcPr marL="46800" marR="108000" marT="36000" marB="14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C9C9C9"/>
                      </a:solidFill>
                      <a:prstDash val="solid"/>
                      <a:round/>
                      <a:headEnd type="none" w="med" len="med"/>
                      <a:tailEnd type="none" w="med" len="med"/>
                    </a:lnB>
                    <a:lnTlToBr w="12700" cmpd="sng">
                      <a:noFill/>
                      <a:prstDash val="solid"/>
                    </a:lnTlToBr>
                    <a:lnBlToTr w="12700" cmpd="sng">
                      <a:noFill/>
                      <a:prstDash val="solid"/>
                    </a:lnBlToTr>
                    <a:solidFill>
                      <a:srgbClr val="7CADD4">
                        <a:alpha val="20000"/>
                      </a:srgbClr>
                    </a:solidFill>
                  </a:tcPr>
                </a:tc>
                <a:extLst>
                  <a:ext uri="{0D108BD9-81ED-4DB2-BD59-A6C34878D82A}">
                    <a16:rowId xmlns:a16="http://schemas.microsoft.com/office/drawing/2014/main" val="106570360"/>
                  </a:ext>
                </a:extLst>
              </a:tr>
            </a:tbl>
          </a:graphicData>
        </a:graphic>
      </p:graphicFrame>
    </p:spTree>
    <p:extLst>
      <p:ext uri="{BB962C8B-B14F-4D97-AF65-F5344CB8AC3E}">
        <p14:creationId xmlns:p14="http://schemas.microsoft.com/office/powerpoint/2010/main" val="4044380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3762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383AB38-FA35-4D14-B357-1289235E2CF2}"/>
              </a:ext>
            </a:extLst>
          </p:cNvPr>
          <p:cNvSpPr/>
          <p:nvPr>
            <p:custDataLst>
              <p:tags r:id="rId1"/>
            </p:custDataLst>
          </p:nvPr>
        </p:nvSpPr>
        <p:spPr>
          <a:xfrm>
            <a:off x="9162761" y="1"/>
            <a:ext cx="3030827" cy="6857999"/>
          </a:xfrm>
          <a:prstGeom prst="rect">
            <a:avLst/>
          </a:prstGeom>
          <a:gradFill>
            <a:gsLst>
              <a:gs pos="0">
                <a:schemeClr val="accent1">
                  <a:lumMod val="60000"/>
                  <a:lumOff val="40000"/>
                </a:schemeClr>
              </a:gs>
              <a:gs pos="89000">
                <a:srgbClr val="2576B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54437" rtl="0" eaLnBrk="1" fontAlgn="auto" latinLnBrk="0" hangingPunct="1">
              <a:lnSpc>
                <a:spcPct val="100000"/>
              </a:lnSpc>
              <a:spcBef>
                <a:spcPts val="0"/>
              </a:spcBef>
              <a:spcAft>
                <a:spcPts val="0"/>
              </a:spcAft>
              <a:buClrTx/>
              <a:buSzTx/>
              <a:buFontTx/>
              <a:buNone/>
              <a:tabLst/>
              <a:defRPr/>
            </a:pPr>
            <a:endParaRPr kumimoji="0" lang="en-US" sz="1092" b="0" i="0" u="none" strike="noStrike" kern="1200" cap="none" spc="0" normalizeH="0" baseline="0" noProof="0" dirty="0">
              <a:ln>
                <a:noFill/>
              </a:ln>
              <a:solidFill>
                <a:srgbClr val="1E5E92"/>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C97A6139-8636-49C9-AC94-29F3DD54AD18}"/>
              </a:ext>
            </a:extLst>
          </p:cNvPr>
          <p:cNvSpPr txBox="1">
            <a:spLocks/>
          </p:cNvSpPr>
          <p:nvPr>
            <p:custDataLst>
              <p:tags r:id="rId2"/>
            </p:custDataLst>
          </p:nvPr>
        </p:nvSpPr>
        <p:spPr>
          <a:xfrm>
            <a:off x="9649144" y="6453854"/>
            <a:ext cx="2240414" cy="121252"/>
          </a:xfrm>
          <a:prstGeom prst="rect">
            <a:avLst/>
          </a:prstGeom>
        </p:spPr>
        <p:txBody>
          <a:bodyPr/>
          <a:lstStyle>
            <a:defPPr>
              <a:defRPr lang="en-US"/>
            </a:defPPr>
            <a:lvl1pPr marL="0" algn="l" defTabSz="554492" rtl="0" eaLnBrk="1" latinLnBrk="0" hangingPunct="1">
              <a:defRPr sz="1092" kern="1200">
                <a:solidFill>
                  <a:schemeClr val="tx1"/>
                </a:solidFill>
                <a:latin typeface="+mn-lt"/>
                <a:ea typeface="+mn-ea"/>
                <a:cs typeface="+mn-cs"/>
              </a:defRPr>
            </a:lvl1pPr>
            <a:lvl2pPr marL="277246" algn="l" defTabSz="554492" rtl="0" eaLnBrk="1" latinLnBrk="0" hangingPunct="1">
              <a:defRPr sz="1092" kern="1200">
                <a:solidFill>
                  <a:schemeClr val="tx1"/>
                </a:solidFill>
                <a:latin typeface="+mn-lt"/>
                <a:ea typeface="+mn-ea"/>
                <a:cs typeface="+mn-cs"/>
              </a:defRPr>
            </a:lvl2pPr>
            <a:lvl3pPr marL="554492" algn="l" defTabSz="554492" rtl="0" eaLnBrk="1" latinLnBrk="0" hangingPunct="1">
              <a:defRPr sz="1092" kern="1200">
                <a:solidFill>
                  <a:schemeClr val="tx1"/>
                </a:solidFill>
                <a:latin typeface="+mn-lt"/>
                <a:ea typeface="+mn-ea"/>
                <a:cs typeface="+mn-cs"/>
              </a:defRPr>
            </a:lvl3pPr>
            <a:lvl4pPr marL="831738" algn="l" defTabSz="554492" rtl="0" eaLnBrk="1" latinLnBrk="0" hangingPunct="1">
              <a:defRPr sz="1092" kern="1200">
                <a:solidFill>
                  <a:schemeClr val="tx1"/>
                </a:solidFill>
                <a:latin typeface="+mn-lt"/>
                <a:ea typeface="+mn-ea"/>
                <a:cs typeface="+mn-cs"/>
              </a:defRPr>
            </a:lvl4pPr>
            <a:lvl5pPr marL="1108984" algn="l" defTabSz="554492" rtl="0" eaLnBrk="1" latinLnBrk="0" hangingPunct="1">
              <a:defRPr sz="1092" kern="1200">
                <a:solidFill>
                  <a:schemeClr val="tx1"/>
                </a:solidFill>
                <a:latin typeface="+mn-lt"/>
                <a:ea typeface="+mn-ea"/>
                <a:cs typeface="+mn-cs"/>
              </a:defRPr>
            </a:lvl5pPr>
            <a:lvl6pPr marL="1386230" algn="l" defTabSz="554492" rtl="0" eaLnBrk="1" latinLnBrk="0" hangingPunct="1">
              <a:defRPr sz="1092" kern="1200">
                <a:solidFill>
                  <a:schemeClr val="tx1"/>
                </a:solidFill>
                <a:latin typeface="+mn-lt"/>
                <a:ea typeface="+mn-ea"/>
                <a:cs typeface="+mn-cs"/>
              </a:defRPr>
            </a:lvl6pPr>
            <a:lvl7pPr marL="1663476" algn="l" defTabSz="554492" rtl="0" eaLnBrk="1" latinLnBrk="0" hangingPunct="1">
              <a:defRPr sz="1092" kern="1200">
                <a:solidFill>
                  <a:schemeClr val="tx1"/>
                </a:solidFill>
                <a:latin typeface="+mn-lt"/>
                <a:ea typeface="+mn-ea"/>
                <a:cs typeface="+mn-cs"/>
              </a:defRPr>
            </a:lvl7pPr>
            <a:lvl8pPr marL="1940723" algn="l" defTabSz="554492" rtl="0" eaLnBrk="1" latinLnBrk="0" hangingPunct="1">
              <a:defRPr sz="1092" kern="1200">
                <a:solidFill>
                  <a:schemeClr val="tx1"/>
                </a:solidFill>
                <a:latin typeface="+mn-lt"/>
                <a:ea typeface="+mn-ea"/>
                <a:cs typeface="+mn-cs"/>
              </a:defRPr>
            </a:lvl8pPr>
            <a:lvl9pPr marL="2217969" algn="l" defTabSz="554492" rtl="0" eaLnBrk="1" latinLnBrk="0" hangingPunct="1">
              <a:defRPr sz="1092" kern="1200">
                <a:solidFill>
                  <a:schemeClr val="tx1"/>
                </a:solidFill>
                <a:latin typeface="+mn-lt"/>
                <a:ea typeface="+mn-ea"/>
                <a:cs typeface="+mn-cs"/>
              </a:defRPr>
            </a:lvl9pPr>
          </a:lstStyle>
          <a:p>
            <a:pPr marL="7700" algn="r" defTabSz="914400">
              <a:spcBef>
                <a:spcPts val="161"/>
              </a:spcBef>
              <a:tabLst>
                <a:tab pos="1309472" algn="l"/>
              </a:tabLst>
              <a:defRPr/>
            </a:pPr>
            <a:r>
              <a:rPr lang="en-CA" sz="788" spc="-18" dirty="0">
                <a:solidFill>
                  <a:srgbClr val="FFFFFF"/>
                </a:solidFill>
                <a:latin typeface="Exo" pitchFamily="2" charset="77"/>
                <a:cs typeface="Arial"/>
              </a:rPr>
              <a:t>Info-</a:t>
            </a:r>
            <a:r>
              <a:rPr lang="en-CA" sz="788" spc="-103" dirty="0">
                <a:solidFill>
                  <a:srgbClr val="FFFFFF"/>
                </a:solidFill>
                <a:latin typeface="Exo" pitchFamily="2" charset="77"/>
                <a:cs typeface="Arial"/>
              </a:rPr>
              <a:t>T</a:t>
            </a:r>
            <a:r>
              <a:rPr lang="en-CA" sz="788" spc="-15" dirty="0">
                <a:solidFill>
                  <a:srgbClr val="FFFFFF"/>
                </a:solidFill>
                <a:latin typeface="Exo" pitchFamily="2" charset="77"/>
                <a:cs typeface="Arial"/>
              </a:rPr>
              <a:t>ec</a:t>
            </a:r>
            <a:r>
              <a:rPr lang="en-CA" sz="788" spc="6" dirty="0">
                <a:solidFill>
                  <a:srgbClr val="FFFFFF"/>
                </a:solidFill>
                <a:latin typeface="Exo" pitchFamily="2" charset="77"/>
                <a:cs typeface="Arial"/>
              </a:rPr>
              <a:t>h</a:t>
            </a:r>
            <a:r>
              <a:rPr lang="en-CA" sz="788" spc="-39" dirty="0">
                <a:solidFill>
                  <a:srgbClr val="FFFFFF"/>
                </a:solidFill>
                <a:latin typeface="Exo" pitchFamily="2" charset="77"/>
                <a:cs typeface="Arial"/>
              </a:rPr>
              <a:t> </a:t>
            </a:r>
            <a:r>
              <a:rPr lang="en-CA" sz="788" spc="-15" dirty="0">
                <a:solidFill>
                  <a:srgbClr val="FFFFFF"/>
                </a:solidFill>
                <a:latin typeface="Exo" pitchFamily="2" charset="77"/>
                <a:cs typeface="Arial"/>
              </a:rPr>
              <a:t>Researc</a:t>
            </a:r>
            <a:r>
              <a:rPr lang="en-CA" sz="788" spc="6" dirty="0">
                <a:solidFill>
                  <a:srgbClr val="FFFFFF"/>
                </a:solidFill>
                <a:latin typeface="Exo" pitchFamily="2" charset="77"/>
                <a:cs typeface="Arial"/>
              </a:rPr>
              <a:t>h</a:t>
            </a:r>
            <a:r>
              <a:rPr lang="en-CA" sz="788" spc="-39" dirty="0">
                <a:solidFill>
                  <a:srgbClr val="FFFFFF"/>
                </a:solidFill>
                <a:latin typeface="Exo" pitchFamily="2" charset="77"/>
                <a:cs typeface="Arial"/>
              </a:rPr>
              <a:t> </a:t>
            </a:r>
            <a:r>
              <a:rPr lang="en-CA" sz="788" spc="-15" dirty="0">
                <a:solidFill>
                  <a:srgbClr val="FFFFFF"/>
                </a:solidFill>
                <a:latin typeface="Exo" pitchFamily="2" charset="77"/>
                <a:cs typeface="Arial"/>
              </a:rPr>
              <a:t>Grou</a:t>
            </a:r>
            <a:r>
              <a:rPr lang="en-CA" sz="788" spc="6" dirty="0">
                <a:solidFill>
                  <a:srgbClr val="FFFFFF"/>
                </a:solidFill>
                <a:latin typeface="Exo" pitchFamily="2" charset="77"/>
                <a:cs typeface="Arial"/>
              </a:rPr>
              <a:t>p   |   </a:t>
            </a:r>
            <a:fld id="{81D60167-4931-47E6-BA6A-407CBD079E47}" type="slidenum">
              <a:rPr sz="788" spc="6" smtClean="0">
                <a:solidFill>
                  <a:srgbClr val="FFFFFF"/>
                </a:solidFill>
                <a:latin typeface="Exo" pitchFamily="2" charset="77"/>
                <a:cs typeface="Arial" panose="020B0604020202020204" pitchFamily="34" charset="0"/>
              </a:rPr>
              <a:pPr marL="7700" algn="r" defTabSz="914400">
                <a:spcBef>
                  <a:spcPts val="161"/>
                </a:spcBef>
                <a:tabLst>
                  <a:tab pos="1309472" algn="l"/>
                </a:tabLst>
                <a:defRPr/>
              </a:pPr>
              <a:t>14</a:t>
            </a:fld>
            <a:endParaRPr sz="788" spc="6" dirty="0">
              <a:solidFill>
                <a:srgbClr val="FFFFFF"/>
              </a:solidFill>
              <a:latin typeface="Exo" pitchFamily="2" charset="77"/>
              <a:cs typeface="Arial" panose="020B0604020202020204" pitchFamily="34" charset="0"/>
            </a:endParaRPr>
          </a:p>
        </p:txBody>
      </p:sp>
      <p:sp>
        <p:nvSpPr>
          <p:cNvPr id="3" name="Title 2">
            <a:extLst>
              <a:ext uri="{FF2B5EF4-FFF2-40B4-BE49-F238E27FC236}">
                <a16:creationId xmlns:a16="http://schemas.microsoft.com/office/drawing/2014/main" id="{4A3FF544-102B-48E8-9033-F9A7D5C60557}"/>
              </a:ext>
            </a:extLst>
          </p:cNvPr>
          <p:cNvSpPr txBox="1">
            <a:spLocks/>
          </p:cNvSpPr>
          <p:nvPr>
            <p:custDataLst>
              <p:tags r:id="rId3"/>
            </p:custDataLst>
          </p:nvPr>
        </p:nvSpPr>
        <p:spPr>
          <a:xfrm>
            <a:off x="354855" y="530399"/>
            <a:ext cx="6674475" cy="1130041"/>
          </a:xfrm>
          <a:prstGeom prst="rect">
            <a:avLst/>
          </a:prstGeom>
        </p:spPr>
        <p:txBody>
          <a:bodyPr/>
          <a:lstStyle>
            <a:lvl1pPr algn="l" defTabSz="914400" rtl="0" eaLnBrk="1" latinLnBrk="0" hangingPunct="1">
              <a:lnSpc>
                <a:spcPct val="90000"/>
              </a:lnSpc>
              <a:spcBef>
                <a:spcPct val="0"/>
              </a:spcBef>
              <a:buNone/>
              <a:defRPr sz="4000" b="0" i="0" kern="1200">
                <a:solidFill>
                  <a:srgbClr val="717171"/>
                </a:solidFill>
                <a:latin typeface="Montserrat SemiBold" pitchFamily="2" charset="77"/>
                <a:ea typeface="+mj-ea"/>
                <a:cs typeface="Arial" panose="020B0604020202020204" pitchFamily="34" charset="0"/>
              </a:defRPr>
            </a:lvl1pPr>
          </a:lstStyle>
          <a:p>
            <a:r>
              <a:rPr lang="en-US" dirty="0"/>
              <a:t>Guided Implementation</a:t>
            </a:r>
            <a:endParaRPr lang="en-CA" dirty="0"/>
          </a:p>
        </p:txBody>
      </p:sp>
      <p:sp>
        <p:nvSpPr>
          <p:cNvPr id="4" name="Text Placeholder 3">
            <a:extLst>
              <a:ext uri="{FF2B5EF4-FFF2-40B4-BE49-F238E27FC236}">
                <a16:creationId xmlns:a16="http://schemas.microsoft.com/office/drawing/2014/main" id="{F73541B2-A2ED-44E7-838B-967AFBDA9C3D}"/>
              </a:ext>
            </a:extLst>
          </p:cNvPr>
          <p:cNvSpPr txBox="1">
            <a:spLocks/>
          </p:cNvSpPr>
          <p:nvPr>
            <p:custDataLst>
              <p:tags r:id="rId4"/>
            </p:custDataLst>
          </p:nvPr>
        </p:nvSpPr>
        <p:spPr>
          <a:xfrm>
            <a:off x="354854" y="1230096"/>
            <a:ext cx="7461054" cy="6699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latin typeface="Montserrat Medium" pitchFamily="2" charset="77"/>
              </a:rPr>
              <a:t>What does a typical GI </a:t>
            </a:r>
            <a:r>
              <a:rPr lang="en-US" sz="2000" dirty="0">
                <a:solidFill>
                  <a:srgbClr val="4A4A4A"/>
                </a:solidFill>
                <a:latin typeface="Montserrat Medium" pitchFamily="2" charset="77"/>
              </a:rPr>
              <a:t>on</a:t>
            </a:r>
            <a:r>
              <a:rPr lang="en-US" sz="2000" dirty="0">
                <a:latin typeface="Montserrat Medium" pitchFamily="2" charset="77"/>
              </a:rPr>
              <a:t> this topic look like?</a:t>
            </a:r>
            <a:endParaRPr lang="en-CA" sz="2000" dirty="0">
              <a:latin typeface="Montserrat Medium" pitchFamily="2" charset="77"/>
            </a:endParaRPr>
          </a:p>
        </p:txBody>
      </p:sp>
      <p:pic>
        <p:nvPicPr>
          <p:cNvPr id="5" name="Picture 4">
            <a:extLst>
              <a:ext uri="{FF2B5EF4-FFF2-40B4-BE49-F238E27FC236}">
                <a16:creationId xmlns:a16="http://schemas.microsoft.com/office/drawing/2014/main" id="{366A3DAB-D053-472C-9609-F2792872845E}"/>
              </a:ext>
            </a:extLst>
          </p:cNvPr>
          <p:cNvPicPr>
            <a:picLocks noChangeAspect="1"/>
          </p:cNvPicPr>
          <p:nvPr>
            <p:custDataLst>
              <p:tags r:id="rId5"/>
            </p:custDataLst>
          </p:nvPr>
        </p:nvPicPr>
        <p:blipFill>
          <a:blip r:embed="rId17" cstate="screen">
            <a:extLst>
              <a:ext uri="{28A0092B-C50C-407E-A947-70E740481C1C}">
                <a14:useLocalDpi xmlns:a14="http://schemas.microsoft.com/office/drawing/2010/main"/>
              </a:ext>
            </a:extLst>
          </a:blip>
          <a:stretch>
            <a:fillRect/>
          </a:stretch>
        </p:blipFill>
        <p:spPr>
          <a:xfrm>
            <a:off x="244719" y="3322172"/>
            <a:ext cx="520953" cy="520953"/>
          </a:xfrm>
          <a:prstGeom prst="rect">
            <a:avLst/>
          </a:prstGeom>
        </p:spPr>
      </p:pic>
      <p:graphicFrame>
        <p:nvGraphicFramePr>
          <p:cNvPr id="7" name="Diagram 6">
            <a:extLst>
              <a:ext uri="{FF2B5EF4-FFF2-40B4-BE49-F238E27FC236}">
                <a16:creationId xmlns:a16="http://schemas.microsoft.com/office/drawing/2014/main" id="{B8CCC49A-D6A3-43EE-9C49-CA6B950D6A07}"/>
              </a:ext>
            </a:extLst>
          </p:cNvPr>
          <p:cNvGraphicFramePr/>
          <p:nvPr>
            <p:custDataLst>
              <p:tags r:id="rId6"/>
            </p:custDataLst>
            <p:extLst>
              <p:ext uri="{D42A27DB-BD31-4B8C-83A1-F6EECF244321}">
                <p14:modId xmlns:p14="http://schemas.microsoft.com/office/powerpoint/2010/main" val="3491685888"/>
              </p:ext>
            </p:extLst>
          </p:nvPr>
        </p:nvGraphicFramePr>
        <p:xfrm>
          <a:off x="309838" y="2092161"/>
          <a:ext cx="8646551" cy="1016192"/>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8" name="Rectangle 7">
            <a:extLst>
              <a:ext uri="{FF2B5EF4-FFF2-40B4-BE49-F238E27FC236}">
                <a16:creationId xmlns:a16="http://schemas.microsoft.com/office/drawing/2014/main" id="{876C24BD-7B6E-4AFE-84D3-78440DEC4C54}"/>
              </a:ext>
            </a:extLst>
          </p:cNvPr>
          <p:cNvSpPr/>
          <p:nvPr>
            <p:custDataLst>
              <p:tags r:id="rId7"/>
            </p:custDataLst>
          </p:nvPr>
        </p:nvSpPr>
        <p:spPr>
          <a:xfrm>
            <a:off x="725015" y="3322172"/>
            <a:ext cx="2166362" cy="1754326"/>
          </a:xfrm>
          <a:prstGeom prst="rect">
            <a:avLst/>
          </a:prstGeom>
        </p:spPr>
        <p:txBody>
          <a:bodyPr wrap="square">
            <a:spAutoFit/>
          </a:bodyPr>
          <a:lstStyle/>
          <a:p>
            <a:pPr marL="0" marR="0" lvl="0" indent="0" algn="l" defTabSz="55443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Roboto Condensed Light" panose="02000000000000000000" pitchFamily="2" charset="0"/>
                <a:ea typeface="Roboto Condensed Light" panose="02000000000000000000" pitchFamily="2" charset="0"/>
                <a:cs typeface="+mn-cs"/>
              </a:rPr>
              <a:t>Call #1:</a:t>
            </a:r>
            <a:r>
              <a:rPr kumimoji="0" lang="en-US" sz="1800" b="0" i="0" u="none" strike="noStrike" kern="1200" cap="none" spc="0" normalizeH="0" baseline="0" noProof="0" dirty="0">
                <a:ln>
                  <a:noFill/>
                </a:ln>
                <a:solidFill>
                  <a:srgbClr val="000000"/>
                </a:solidFill>
                <a:effectLst/>
                <a:uLnTx/>
                <a:uFillTx/>
                <a:latin typeface="Roboto Condensed Light" panose="02000000000000000000" pitchFamily="2" charset="0"/>
                <a:ea typeface="Roboto Condensed Light" panose="02000000000000000000" pitchFamily="2" charset="0"/>
                <a:cs typeface="+mn-cs"/>
              </a:rPr>
              <a:t> Scope requirements, objectives, and your specific challenges. Enter your data into the tool.</a:t>
            </a:r>
          </a:p>
        </p:txBody>
      </p:sp>
      <p:pic>
        <p:nvPicPr>
          <p:cNvPr id="9" name="Picture 8">
            <a:extLst>
              <a:ext uri="{FF2B5EF4-FFF2-40B4-BE49-F238E27FC236}">
                <a16:creationId xmlns:a16="http://schemas.microsoft.com/office/drawing/2014/main" id="{C0706F1E-A435-4E93-8FC5-B8319B197A71}"/>
              </a:ext>
            </a:extLst>
          </p:cNvPr>
          <p:cNvPicPr>
            <a:picLocks noChangeAspect="1"/>
          </p:cNvPicPr>
          <p:nvPr>
            <p:custDataLst>
              <p:tags r:id="rId8"/>
            </p:custDataLst>
          </p:nvPr>
        </p:nvPicPr>
        <p:blipFill>
          <a:blip r:embed="rId17" cstate="screen">
            <a:extLst>
              <a:ext uri="{28A0092B-C50C-407E-A947-70E740481C1C}">
                <a14:useLocalDpi xmlns:a14="http://schemas.microsoft.com/office/drawing/2010/main"/>
              </a:ext>
            </a:extLst>
          </a:blip>
          <a:stretch>
            <a:fillRect/>
          </a:stretch>
        </p:blipFill>
        <p:spPr>
          <a:xfrm>
            <a:off x="2968357" y="3322172"/>
            <a:ext cx="520953" cy="520953"/>
          </a:xfrm>
          <a:prstGeom prst="rect">
            <a:avLst/>
          </a:prstGeom>
        </p:spPr>
      </p:pic>
      <p:sp>
        <p:nvSpPr>
          <p:cNvPr id="10" name="Rectangle 9">
            <a:extLst>
              <a:ext uri="{FF2B5EF4-FFF2-40B4-BE49-F238E27FC236}">
                <a16:creationId xmlns:a16="http://schemas.microsoft.com/office/drawing/2014/main" id="{0A3D6A72-FBE2-44C3-BB5A-FF3B8AE94F0A}"/>
              </a:ext>
            </a:extLst>
          </p:cNvPr>
          <p:cNvSpPr/>
          <p:nvPr>
            <p:custDataLst>
              <p:tags r:id="rId9"/>
            </p:custDataLst>
          </p:nvPr>
        </p:nvSpPr>
        <p:spPr>
          <a:xfrm>
            <a:off x="3406829" y="3322172"/>
            <a:ext cx="2277068" cy="923330"/>
          </a:xfrm>
          <a:prstGeom prst="rect">
            <a:avLst/>
          </a:prstGeom>
        </p:spPr>
        <p:txBody>
          <a:bodyPr wrap="square">
            <a:spAutoFit/>
          </a:bodyPr>
          <a:lstStyle/>
          <a:p>
            <a:pPr marL="0" marR="0" lvl="0" indent="0" algn="l" defTabSz="55443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Roboto Condensed Light" panose="02000000000000000000" pitchFamily="2" charset="0"/>
                <a:ea typeface="Roboto Condensed Light" panose="02000000000000000000" pitchFamily="2" charset="0"/>
                <a:cs typeface="+mn-cs"/>
              </a:rPr>
              <a:t>Call #2:</a:t>
            </a:r>
            <a:r>
              <a:rPr kumimoji="0" lang="en-US" sz="1800" b="0" i="0" u="none" strike="noStrike" kern="1200" cap="none" spc="0" normalizeH="0" baseline="0" noProof="0" dirty="0">
                <a:ln>
                  <a:noFill/>
                </a:ln>
                <a:solidFill>
                  <a:srgbClr val="000000"/>
                </a:solidFill>
                <a:effectLst/>
                <a:uLnTx/>
                <a:uFillTx/>
                <a:latin typeface="Roboto Condensed Light" panose="02000000000000000000" pitchFamily="2" charset="0"/>
                <a:ea typeface="Roboto Condensed Light" panose="02000000000000000000" pitchFamily="2" charset="0"/>
                <a:cs typeface="+mn-cs"/>
              </a:rPr>
              <a:t> Assess the current state across the different dashboards.</a:t>
            </a:r>
          </a:p>
        </p:txBody>
      </p:sp>
      <p:sp>
        <p:nvSpPr>
          <p:cNvPr id="16" name="Rectangle 15">
            <a:extLst>
              <a:ext uri="{FF2B5EF4-FFF2-40B4-BE49-F238E27FC236}">
                <a16:creationId xmlns:a16="http://schemas.microsoft.com/office/drawing/2014/main" id="{6D800CA0-031A-458F-90E4-1C272CCDB6E4}"/>
              </a:ext>
            </a:extLst>
          </p:cNvPr>
          <p:cNvSpPr/>
          <p:nvPr>
            <p:custDataLst>
              <p:tags r:id="rId10"/>
            </p:custDataLst>
          </p:nvPr>
        </p:nvSpPr>
        <p:spPr>
          <a:xfrm>
            <a:off x="6189018" y="4836483"/>
            <a:ext cx="1949750" cy="923330"/>
          </a:xfrm>
          <a:prstGeom prst="rect">
            <a:avLst/>
          </a:prstGeom>
        </p:spPr>
        <p:txBody>
          <a:bodyPr wrap="square">
            <a:spAutoFit/>
          </a:bodyPr>
          <a:lstStyle/>
          <a:p>
            <a:pPr marL="0" marR="0" lvl="0" indent="0" algn="l" defTabSz="55443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Roboto Condensed Light" panose="02000000000000000000" pitchFamily="2" charset="0"/>
                <a:ea typeface="Roboto Condensed Light" panose="02000000000000000000" pitchFamily="2" charset="0"/>
                <a:cs typeface="+mn-cs"/>
              </a:rPr>
              <a:t>Call #4: </a:t>
            </a:r>
            <a:r>
              <a:rPr kumimoji="0" lang="en-CA" sz="1800" b="0" i="0" u="none" strike="noStrike" kern="1200" cap="none" spc="0" normalizeH="0" baseline="0" noProof="0" dirty="0">
                <a:ln>
                  <a:noFill/>
                </a:ln>
                <a:solidFill>
                  <a:srgbClr val="000000"/>
                </a:solidFill>
                <a:effectLst/>
                <a:uLnTx/>
                <a:uFillTx/>
                <a:latin typeface="Roboto Condensed Light" panose="02000000000000000000" pitchFamily="2" charset="0"/>
                <a:ea typeface="Roboto Condensed Light" panose="02000000000000000000" pitchFamily="2" charset="0"/>
                <a:cs typeface="+mn-cs"/>
              </a:rPr>
              <a:t>Review the service desk ticket analysis report.</a:t>
            </a:r>
          </a:p>
        </p:txBody>
      </p:sp>
      <p:sp>
        <p:nvSpPr>
          <p:cNvPr id="31" name="TextBox 30">
            <a:extLst>
              <a:ext uri="{FF2B5EF4-FFF2-40B4-BE49-F238E27FC236}">
                <a16:creationId xmlns:a16="http://schemas.microsoft.com/office/drawing/2014/main" id="{3C951CA7-C56F-4944-A437-B07E96483324}"/>
              </a:ext>
            </a:extLst>
          </p:cNvPr>
          <p:cNvSpPr txBox="1"/>
          <p:nvPr>
            <p:custDataLst>
              <p:tags r:id="rId11"/>
            </p:custDataLst>
          </p:nvPr>
        </p:nvSpPr>
        <p:spPr>
          <a:xfrm>
            <a:off x="9423238" y="943806"/>
            <a:ext cx="2693370" cy="4354342"/>
          </a:xfrm>
          <a:prstGeom prst="rect">
            <a:avLst/>
          </a:prstGeom>
        </p:spPr>
        <p:txBody>
          <a:bodyPr vert="horz" wrap="square" lIns="0" tIns="6930" rIns="0" bIns="0" rtlCol="0">
            <a:spAutoFit/>
          </a:bodyPr>
          <a:lstStyle/>
          <a:p>
            <a:pPr marL="7700" marR="242951" lvl="0" indent="0" algn="l" defTabSz="554437" rtl="0" eaLnBrk="1" fontAlgn="auto" latinLnBrk="0" hangingPunct="1">
              <a:lnSpc>
                <a:spcPct val="100000"/>
              </a:lnSpc>
              <a:spcBef>
                <a:spcPts val="55"/>
              </a:spcBef>
              <a:spcAft>
                <a:spcPts val="0"/>
              </a:spcAft>
              <a:buClrTx/>
              <a:buSzTx/>
              <a:buFontTx/>
              <a:buNone/>
              <a:tabLst/>
              <a:defRPr/>
            </a:pPr>
            <a:r>
              <a:rPr kumimoji="0" lang="en-US" sz="2000" u="none" strike="noStrike" kern="1200" cap="none" spc="-30" normalizeH="0" baseline="0" noProof="0" dirty="0">
                <a:ln>
                  <a:noFill/>
                </a:ln>
                <a:solidFill>
                  <a:srgbClr val="FFFFFF"/>
                </a:solidFill>
                <a:effectLst/>
                <a:uLnTx/>
                <a:uFillTx/>
                <a:latin typeface="Montserrat Medium" pitchFamily="2" charset="77"/>
                <a:cs typeface="Arial Narrow"/>
              </a:rPr>
              <a:t>A Guided Implementation (GI) is a series </a:t>
            </a:r>
          </a:p>
          <a:p>
            <a:pPr marL="7700" marR="242951" lvl="0" indent="0" algn="l" defTabSz="554437" rtl="0" eaLnBrk="1" fontAlgn="auto" latinLnBrk="0" hangingPunct="1">
              <a:lnSpc>
                <a:spcPct val="100000"/>
              </a:lnSpc>
              <a:spcBef>
                <a:spcPts val="55"/>
              </a:spcBef>
              <a:spcAft>
                <a:spcPts val="0"/>
              </a:spcAft>
              <a:buClrTx/>
              <a:buSzTx/>
              <a:buFontTx/>
              <a:buNone/>
              <a:tabLst/>
              <a:defRPr/>
            </a:pPr>
            <a:r>
              <a:rPr kumimoji="0" lang="en-US" sz="2000" u="none" strike="noStrike" kern="1200" cap="none" spc="-30" normalizeH="0" baseline="0" noProof="0" dirty="0">
                <a:ln>
                  <a:noFill/>
                </a:ln>
                <a:solidFill>
                  <a:srgbClr val="FFFFFF"/>
                </a:solidFill>
                <a:effectLst/>
                <a:uLnTx/>
                <a:uFillTx/>
                <a:latin typeface="Montserrat Medium" pitchFamily="2" charset="77"/>
                <a:cs typeface="Arial Narrow"/>
              </a:rPr>
              <a:t>of calls with an Info-Tech analyst to help implement our best practices in your organization.</a:t>
            </a:r>
          </a:p>
          <a:p>
            <a:pPr marL="7700" marR="242951" lvl="0" indent="0" algn="l" defTabSz="554437" rtl="0" eaLnBrk="1" fontAlgn="auto" latinLnBrk="0" hangingPunct="1">
              <a:lnSpc>
                <a:spcPct val="100000"/>
              </a:lnSpc>
              <a:spcBef>
                <a:spcPts val="55"/>
              </a:spcBef>
              <a:spcAft>
                <a:spcPts val="0"/>
              </a:spcAft>
              <a:buClrTx/>
              <a:buSzTx/>
              <a:buFontTx/>
              <a:buNone/>
              <a:tabLst/>
              <a:defRPr/>
            </a:pPr>
            <a:endParaRPr kumimoji="0" lang="en-US" sz="2000" u="none" strike="noStrike" kern="1200" cap="none" spc="-30" normalizeH="0" baseline="0" noProof="0" dirty="0">
              <a:ln>
                <a:noFill/>
              </a:ln>
              <a:solidFill>
                <a:srgbClr val="FFFFFF"/>
              </a:solidFill>
              <a:effectLst/>
              <a:uLnTx/>
              <a:uFillTx/>
              <a:latin typeface="Montserrat Medium" pitchFamily="2" charset="77"/>
              <a:cs typeface="Arial Narrow"/>
            </a:endParaRPr>
          </a:p>
          <a:p>
            <a:pPr marL="7700" marR="242951" lvl="0" indent="0" algn="l" defTabSz="554437" rtl="0" eaLnBrk="1" fontAlgn="auto" latinLnBrk="0" hangingPunct="1">
              <a:lnSpc>
                <a:spcPct val="100000"/>
              </a:lnSpc>
              <a:spcBef>
                <a:spcPts val="55"/>
              </a:spcBef>
              <a:spcAft>
                <a:spcPts val="0"/>
              </a:spcAft>
              <a:buClrTx/>
              <a:buSzTx/>
              <a:buFontTx/>
              <a:buNone/>
              <a:tabLst/>
              <a:defRPr/>
            </a:pPr>
            <a:r>
              <a:rPr kumimoji="0" lang="en-US" sz="2000" u="none" strike="noStrike" kern="1200" cap="none" spc="-30" normalizeH="0" baseline="0" noProof="0" dirty="0">
                <a:ln>
                  <a:noFill/>
                </a:ln>
                <a:solidFill>
                  <a:srgbClr val="FFFFFF"/>
                </a:solidFill>
                <a:effectLst/>
                <a:uLnTx/>
                <a:uFillTx/>
                <a:latin typeface="Montserrat Medium" pitchFamily="2" charset="77"/>
                <a:cs typeface="Arial Narrow"/>
              </a:rPr>
              <a:t>A typical GI is 3-4 calls over the course of 2-3 months.</a:t>
            </a:r>
          </a:p>
        </p:txBody>
      </p:sp>
      <p:pic>
        <p:nvPicPr>
          <p:cNvPr id="27" name="Picture 26">
            <a:extLst>
              <a:ext uri="{FF2B5EF4-FFF2-40B4-BE49-F238E27FC236}">
                <a16:creationId xmlns:a16="http://schemas.microsoft.com/office/drawing/2014/main" id="{8A37791D-0898-4B59-80DF-D7C81A0AFC0D}"/>
              </a:ext>
            </a:extLst>
          </p:cNvPr>
          <p:cNvPicPr>
            <a:picLocks noChangeAspect="1"/>
          </p:cNvPicPr>
          <p:nvPr>
            <p:custDataLst>
              <p:tags r:id="rId12"/>
            </p:custDataLst>
          </p:nvPr>
        </p:nvPicPr>
        <p:blipFill>
          <a:blip r:embed="rId17" cstate="screen">
            <a:extLst>
              <a:ext uri="{28A0092B-C50C-407E-A947-70E740481C1C}">
                <a14:useLocalDpi xmlns:a14="http://schemas.microsoft.com/office/drawing/2010/main"/>
              </a:ext>
            </a:extLst>
          </a:blip>
          <a:stretch>
            <a:fillRect/>
          </a:stretch>
        </p:blipFill>
        <p:spPr>
          <a:xfrm>
            <a:off x="5760877" y="4836483"/>
            <a:ext cx="520953" cy="520953"/>
          </a:xfrm>
          <a:prstGeom prst="rect">
            <a:avLst/>
          </a:prstGeom>
        </p:spPr>
      </p:pic>
      <p:pic>
        <p:nvPicPr>
          <p:cNvPr id="17" name="Picture 16">
            <a:extLst>
              <a:ext uri="{FF2B5EF4-FFF2-40B4-BE49-F238E27FC236}">
                <a16:creationId xmlns:a16="http://schemas.microsoft.com/office/drawing/2014/main" id="{B42B8E96-39D3-489A-9BDD-316F19895A6C}"/>
              </a:ext>
            </a:extLst>
          </p:cNvPr>
          <p:cNvPicPr>
            <a:picLocks noChangeAspect="1"/>
          </p:cNvPicPr>
          <p:nvPr>
            <p:custDataLst>
              <p:tags r:id="rId13"/>
            </p:custDataLst>
          </p:nvPr>
        </p:nvPicPr>
        <p:blipFill>
          <a:blip r:embed="rId17" cstate="screen">
            <a:extLst>
              <a:ext uri="{28A0092B-C50C-407E-A947-70E740481C1C}">
                <a14:useLocalDpi xmlns:a14="http://schemas.microsoft.com/office/drawing/2010/main"/>
              </a:ext>
            </a:extLst>
          </a:blip>
          <a:stretch>
            <a:fillRect/>
          </a:stretch>
        </p:blipFill>
        <p:spPr>
          <a:xfrm>
            <a:off x="5766541" y="3322172"/>
            <a:ext cx="520953" cy="520953"/>
          </a:xfrm>
          <a:prstGeom prst="rect">
            <a:avLst/>
          </a:prstGeom>
        </p:spPr>
      </p:pic>
      <p:sp>
        <p:nvSpPr>
          <p:cNvPr id="18" name="Rectangle 17">
            <a:extLst>
              <a:ext uri="{FF2B5EF4-FFF2-40B4-BE49-F238E27FC236}">
                <a16:creationId xmlns:a16="http://schemas.microsoft.com/office/drawing/2014/main" id="{B68FC0EB-1640-4B98-83B9-7D4FBD338B44}"/>
              </a:ext>
            </a:extLst>
          </p:cNvPr>
          <p:cNvSpPr/>
          <p:nvPr>
            <p:custDataLst>
              <p:tags r:id="rId14"/>
            </p:custDataLst>
          </p:nvPr>
        </p:nvSpPr>
        <p:spPr>
          <a:xfrm>
            <a:off x="6205013" y="3322172"/>
            <a:ext cx="2382622" cy="1200329"/>
          </a:xfrm>
          <a:prstGeom prst="rect">
            <a:avLst/>
          </a:prstGeom>
        </p:spPr>
        <p:txBody>
          <a:bodyPr wrap="square">
            <a:spAutoFit/>
          </a:bodyPr>
          <a:lstStyle/>
          <a:p>
            <a:pPr marL="0" marR="0" lvl="0" indent="0" algn="l" defTabSz="55443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Roboto Condensed Light" panose="02000000000000000000" pitchFamily="2" charset="0"/>
                <a:ea typeface="Roboto Condensed Light" panose="02000000000000000000" pitchFamily="2" charset="0"/>
                <a:cs typeface="+mn-cs"/>
              </a:rPr>
              <a:t>Call #3:</a:t>
            </a:r>
            <a:r>
              <a:rPr kumimoji="0" lang="en-US" sz="1800" b="0" i="0" u="none" strike="noStrike" kern="1200" cap="none" spc="0" normalizeH="0" baseline="0" noProof="0" dirty="0">
                <a:ln>
                  <a:noFill/>
                </a:ln>
                <a:solidFill>
                  <a:srgbClr val="000000"/>
                </a:solidFill>
                <a:effectLst/>
                <a:uLnTx/>
                <a:uFillTx/>
                <a:latin typeface="Roboto Condensed Light" panose="02000000000000000000" pitchFamily="2" charset="0"/>
                <a:ea typeface="Roboto Condensed Light" panose="02000000000000000000" pitchFamily="2" charset="0"/>
                <a:cs typeface="+mn-cs"/>
              </a:rPr>
              <a:t> Identify improvements and insights to include in the communication report.</a:t>
            </a:r>
          </a:p>
        </p:txBody>
      </p:sp>
      <p:cxnSp>
        <p:nvCxnSpPr>
          <p:cNvPr id="12" name="Straight Connector 11">
            <a:extLst>
              <a:ext uri="{FF2B5EF4-FFF2-40B4-BE49-F238E27FC236}">
                <a16:creationId xmlns:a16="http://schemas.microsoft.com/office/drawing/2014/main" id="{2B0E94A2-CB7F-4176-862C-4E1BA0122999}"/>
              </a:ext>
            </a:extLst>
          </p:cNvPr>
          <p:cNvCxnSpPr>
            <a:stCxn id="17" idx="2"/>
            <a:endCxn id="27" idx="0"/>
          </p:cNvCxnSpPr>
          <p:nvPr/>
        </p:nvCxnSpPr>
        <p:spPr>
          <a:xfrm flipH="1">
            <a:off x="6021354" y="3843125"/>
            <a:ext cx="5664" cy="993358"/>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17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150403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HTML_SHAPEINFO" val="&lt;ThreeDShapeInfo&gt;&lt;uuid val=&quot;{AFA3460B-1D53-42B3-AEE9-E160A75B4DD1}&quot;/&gt;&lt;isInvalidForFieldText val=&quot;0&quot;/&gt;&lt;Image&gt;&lt;filename val=&quot;C:\Users\natalie.sansone\AppData\Local\Temp\CP8220724968Session\CPTrustFolder8220724984\PPTImport822012416828\data\asimages\{AFA3460B-1D53-42B3-AEE9-E160A75B4DD1}_16.png&quot;/&gt;&lt;left val=&quot;956&quot;/&gt;&lt;top val=&quot;-1&quot;/&gt;&lt;width val=&quot;324&quot;/&gt;&lt;height val=&quot;722&quot;/&gt;&lt;hasText val=&quot;1&quot;/&gt;&lt;/Image&gt;&lt;/ThreeDShapeInfo&gt;"/>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3&quot;/&gt;&lt;/TableIndex&gt;&lt;/ShapeTextInfo&gt;"/>
  <p:tag name="HTML_SHAPEINFO" val="&lt;ThreeDShapeInfo&gt;&lt;uuid val=&quot;{755F8865-0CC6-44E8-9126-E90AD3BD4A28}&quot;/&gt;&lt;isInvalidForFieldText val=&quot;0&quot;/&gt;&lt;Image&gt;&lt;filename val=&quot;C:\Users\natalie.sansone\AppData\Local\Temp\CP8220724968Session\CPTrustFolder8220724984\PPTImport822012416828\data\asimages\{755F8865-0CC6-44E8-9126-E90AD3BD4A28}_16.png&quot;/&gt;&lt;left val=&quot;1012&quot;/&gt;&lt;top val=&quot;674&quot;/&gt;&lt;width val=&quot;243&quot;/&gt;&lt;height val=&quot;23&quot;/&gt;&lt;hasText val=&quot;1&quot;/&gt;&lt;/Image&gt;&lt;/ThreeDShape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 name="HTML_SHAPEINFO" val="&lt;ThreeDShapeInfo&gt;&lt;uuid val=&quot;{42C41969-24DE-4EB9-8B46-A382E2CC6BF7}&quot;/&gt;&lt;isInvalidForFieldText val=&quot;0&quot;/&gt;&lt;Image&gt;&lt;filename val=&quot;C:\Users\natalie.sansone\AppData\Local\Temp\CP8220724968Session\CPTrustFolder8220724984\PPTImport822012416828\data\asimages\{42C41969-24DE-4EB9-8B46-A382E2CC6BF7}_16.png&quot;/&gt;&lt;left val=&quot;4&quot;/&gt;&lt;top val=&quot;28&quot;/&gt;&lt;width val=&quot;733&quot;/&gt;&lt;height val=&quot;146&quot;/&gt;&lt;hasText val=&quot;1&quot;/&gt;&lt;/Image&gt;&lt;/ThreeDShape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3&quot;/&gt;&lt;/TableIndex&gt;&lt;/ShapeTextInfo&gt;"/>
  <p:tag name="HTML_SHAPEINFO" val="&lt;ThreeDShapeInfo&gt;&lt;uuid val=&quot;{A29F339E-C602-40BD-9DCA-E448DEF8B45F}&quot;/&gt;&lt;isInvalidForFieldText val=&quot;0&quot;/&gt;&lt;Image&gt;&lt;filename val=&quot;C:\Users\natalie.sansone\AppData\Local\Temp\CP8220724968Session\CPTrustFolder8220724984\PPTImport822012416828\data\asimages\{A29F339E-C602-40BD-9DCA-E448DEF8B45F}_16.png&quot;/&gt;&lt;left val=&quot;20&quot;/&gt;&lt;top val=&quot;120&quot;/&gt;&lt;width val=&quot;801&quot;/&gt;&lt;height val=&quot;80&quot;/&gt;&lt;hasText val=&quot;1&quot;/&gt;&lt;/Image&gt;&lt;/ThreeDShapeInfo&gt;"/>
</p:tagLst>
</file>

<file path=ppt/tags/tag5.xml><?xml version="1.0" encoding="utf-8"?>
<p:tagLst xmlns:a="http://schemas.openxmlformats.org/drawingml/2006/main" xmlns:r="http://schemas.openxmlformats.org/officeDocument/2006/relationships" xmlns:p="http://schemas.openxmlformats.org/presentationml/2006/main">
  <p:tag name="PRESENTER_SHAPEINFO" val="&lt;ThreeDShapeInfo&gt;&lt;uuid val=&quot;{9B383ABA-C57C-4A97-AAAC-8381DAB36AE5}&quot;/&gt;&lt;isInvalidForFieldText val=&quot;0&quot;/&gt;&lt;Image&gt;&lt;filename val=&quot;C:\Users\natalie.sansone\AppData\Local\Temp\CP8220724968Session\CPTrustFolder8220724984\PPTImport822012416828\data\asimages\{9B383ABA-C57C-4A97-AAAC-8381DAB36AE5}_16.png&quot;/&gt;&lt;left val=&quot;26&quot;/&gt;&lt;top val=&quot;342&quot;/&gt;&lt;width val=&quot;55&quot;/&gt;&lt;height val=&quot;56&quot;/&gt;&lt;hasText val=&quot;1&quot;/&gt;&lt;/Image&gt;&lt;/ThreeDShapeInfo&gt;"/>
</p:tagLst>
</file>

<file path=ppt/tags/tag6.xml><?xml version="1.0" encoding="utf-8"?>
<p:tagLst xmlns:a="http://schemas.openxmlformats.org/drawingml/2006/main" xmlns:r="http://schemas.openxmlformats.org/officeDocument/2006/relationships" xmlns:p="http://schemas.openxmlformats.org/presentationml/2006/main">
  <p:tag name="PRESENTER_SHAPEINFO" val="&lt;ThreeDShapeInfo&gt;&lt;uuid val=&quot;{A207E574-932B-4458-8098-133C4B777F71}&quot;/&gt;&lt;isInvalidForFieldText val=&quot;0&quot;/&gt;&lt;Image&gt;&lt;filename val=&quot;C:\Users\natalie.sansone\AppData\Local\Temp\CP8220724968Session\CPTrustFolder8220724984\PPTImport822012416828\data\asimages\{A207E574-932B-4458-8098-133C4B777F71}_16.png&quot;/&gt;&lt;left val=&quot;30&quot;/&gt;&lt;top val=&quot;218&quot;/&gt;&lt;width val=&quot;910&quot;/&gt;&lt;height val=&quot;108&quot;/&gt;&lt;hasText val=&quot;1&quot;/&gt;&lt;/Image&gt;&lt;/ThreeDShape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15&quot;/&gt;&lt;lineCharCount val=&quot;14&quot;/&gt;&lt;lineCharCount val=&quot;16&quot;/&gt;&lt;lineCharCount val=&quot;14&quot;/&gt;&lt;lineCharCount val=&quot;12&quot;/&gt;&lt;lineCharCount val=&quot;9&quot;/&gt;&lt;lineCharCount val=&quot;14&quot;/&gt;&lt;lineCharCount val=&quot;11&quot;/&gt;&lt;lineCharCount val=&quot;16&quot;/&gt;&lt;/TableIndex&gt;&lt;/ShapeTextInfo&gt;"/>
  <p:tag name="HTML_SHAPEINFO" val="&lt;ThreeDShapeInfo&gt;&lt;uuid val=&quot;{C52FA0B8-11A0-4601-8461-0186D8E83F7E}&quot;/&gt;&lt;isInvalidForFieldText val=&quot;0&quot;/&gt;&lt;Image&gt;&lt;filename val=&quot;C:\Users\natalie.sansone\AppData\Local\Temp\CP8220724968Session\CPTrustFolder8220724984\PPTImport822012416828\data\asimages\{C52FA0B8-11A0-4601-8461-0186D8E83F7E}_16.png&quot;/&gt;&lt;left val=&quot;75&quot;/&gt;&lt;top val=&quot;346&quot;/&gt;&lt;width val=&quot;135&quot;/&gt;&lt;height val=&quot;219&quot;/&gt;&lt;hasText val=&quot;1&quot;/&gt;&lt;/Image&gt;&lt;/ThreeDShapeInfo&gt;"/>
</p:tagLst>
</file>

<file path=ppt/tags/tag8.xml><?xml version="1.0" encoding="utf-8"?>
<p:tagLst xmlns:a="http://schemas.openxmlformats.org/drawingml/2006/main" xmlns:r="http://schemas.openxmlformats.org/officeDocument/2006/relationships" xmlns:p="http://schemas.openxmlformats.org/presentationml/2006/main">
  <p:tag name="PRESENTER_SHAPEINFO" val="&lt;ThreeDShapeInfo&gt;&lt;uuid val=&quot;{957A5C40-2D77-4E9D-BFF5-367129A249E2}&quot;/&gt;&lt;isInvalidForFieldText val=&quot;0&quot;/&gt;&lt;Image&gt;&lt;filename val=&quot;C:\Users\natalie.sansone\AppData\Local\Temp\CP8220724968Session\CPTrustFolder8220724984\PPTImport822012416828\data\asimages\{957A5C40-2D77-4E9D-BFF5-367129A249E2}_16.png&quot;/&gt;&lt;left val=&quot;206&quot;/&gt;&lt;top val=&quot;342&quot;/&gt;&lt;width val=&quot;55&quot;/&gt;&lt;height val=&quot;56&quot;/&gt;&lt;hasText val=&quot;1&quot;/&gt;&lt;/Image&gt;&lt;/ThreeDShape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9&quot;/&gt;&lt;lineCharCount val=&quot;7&quot;/&gt;&lt;lineCharCount val=&quot;12&quot;/&gt;&lt;lineCharCount val=&quot;10&quot;/&gt;&lt;/TableIndex&gt;&lt;/ShapeTextInfo&gt;"/>
  <p:tag name="HTML_SHAPEINFO" val="&lt;ThreeDShapeInfo&gt;&lt;uuid val=&quot;{C1C9C7AA-DE78-4977-A3C5-14E7A430BD5F}&quot;/&gt;&lt;isInvalidForFieldText val=&quot;0&quot;/&gt;&lt;Image&gt;&lt;filename val=&quot;C:\Users\natalie.sansone\AppData\Local\Temp\CP8220724968Session\CPTrustFolder8220724984\PPTImport822012416828\data\asimages\{C1C9C7AA-DE78-4977-A3C5-14E7A430BD5F}_16.png&quot;/&gt;&lt;left val=&quot;256&quot;/&gt;&lt;top val=&quot;346&quot;/&gt;&lt;width val=&quot;114&quot;/&gt;&lt;height val=&quot;107&quot;/&gt;&lt;hasText val=&quot;1&quot;/&gt;&lt;/Image&gt;&lt;/ThreeDShape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9&quot;/&gt;&lt;lineCharCount val=&quot;13&quot;/&gt;&lt;lineCharCount val=&quot;12&quot;/&gt;&lt;lineCharCount val=&quot;12&quot;/&gt;&lt;/TableIndex&gt;&lt;/ShapeTextInfo&gt;"/>
  <p:tag name="HTML_SHAPEINFO" val="&lt;ThreeDShapeInfo&gt;&lt;uuid val=&quot;{90D34A26-61AB-4A28-AE69-393D70125EE8}&quot;/&gt;&lt;isInvalidForFieldText val=&quot;0&quot;/&gt;&lt;Image&gt;&lt;filename val=&quot;C:\Users\natalie.sansone\AppData\Local\Temp\CP8220724968Session\CPTrustFolder8220724984\PPTImport822012416828\data\asimages\{90D34A26-61AB-4A28-AE69-393D70125EE8}_16.png&quot;/&gt;&lt;left val=&quot;421&quot;/&gt;&lt;top val=&quot;490&quot;/&gt;&lt;width val=&quot;126&quot;/&gt;&lt;height val=&quot;107&quot;/&gt;&lt;hasText val=&quot;1&quot;/&gt;&lt;/Image&gt;&lt;/ThreeDShape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9&quot;/&gt;&lt;lineCharCount val=&quot;13&quot;/&gt;&lt;lineCharCount val=&quot;11&quot;/&gt;&lt;lineCharCount val=&quot;10&quot;/&gt;&lt;lineCharCount val=&quot;1&quot;/&gt;&lt;lineCharCount val=&quot;11&quot;/&gt;&lt;lineCharCount val=&quot;1&quot;/&gt;&lt;lineCharCount val=&quot;18&quot;/&gt;&lt;lineCharCount val=&quot;1&quot;/&gt;&lt;lineCharCount val=&quot;10&quot;/&gt;&lt;/TableIndex&gt;&lt;/ShapeTextInfo&gt;"/>
  <p:tag name="HTML_SHAPEINFO" val="&lt;ThreeDShapeInfo&gt;&lt;uuid val=&quot;{4E849F1B-288C-489E-B5ED-1EB974316CE9}&quot;/&gt;&lt;isInvalidForFieldText val=&quot;0&quot;/&gt;&lt;Image&gt;&lt;filename val=&quot;C:\Users\natalie.sansone\AppData\Local\Temp\CP8220724968Session\CPTrustFolder8220724984\PPTImport822012416828\data\asimages\{4E849F1B-288C-489E-B5ED-1EB974316CE9}_16.png&quot;/&gt;&lt;left val=&quot;990&quot;/&gt;&lt;top val=&quot;183&quot;/&gt;&lt;width val=&quot;272&quot;/&gt;&lt;height val=&quot;322&quot;/&gt;&lt;hasText val=&quot;1&quot;/&gt;&lt;/Image&gt;&lt;/ThreeDShapeInfo&gt;"/>
</p:tagLst>
</file>

<file path=ppt/tags/tag12.xml><?xml version="1.0" encoding="utf-8"?>
<p:tagLst xmlns:a="http://schemas.openxmlformats.org/drawingml/2006/main" xmlns:r="http://schemas.openxmlformats.org/officeDocument/2006/relationships" xmlns:p="http://schemas.openxmlformats.org/presentationml/2006/main">
  <p:tag name="PRESENTER_SHAPEINFO" val="&lt;ThreeDShapeInfo&gt;&lt;uuid val=&quot;{957A5C40-2D77-4E9D-BFF5-367129A249E2}&quot;/&gt;&lt;isInvalidForFieldText val=&quot;0&quot;/&gt;&lt;Image&gt;&lt;filename val=&quot;C:\Users\natalie.sansone\AppData\Local\Temp\CP8220724968Session\CPTrustFolder8220724984\PPTImport822012416828\data\asimages\{957A5C40-2D77-4E9D-BFF5-367129A249E2}_16.png&quot;/&gt;&lt;left val=&quot;206&quot;/&gt;&lt;top val=&quot;342&quot;/&gt;&lt;width val=&quot;55&quot;/&gt;&lt;height val=&quot;56&quot;/&gt;&lt;hasText val=&quot;1&quot;/&gt;&lt;/Image&gt;&lt;/ThreeDShapeInfo&gt;"/>
</p:tagLst>
</file>

<file path=ppt/tags/tag13.xml><?xml version="1.0" encoding="utf-8"?>
<p:tagLst xmlns:a="http://schemas.openxmlformats.org/drawingml/2006/main" xmlns:r="http://schemas.openxmlformats.org/officeDocument/2006/relationships" xmlns:p="http://schemas.openxmlformats.org/presentationml/2006/main">
  <p:tag name="PRESENTER_SHAPEINFO" val="&lt;ThreeDShapeInfo&gt;&lt;uuid val=&quot;{957A5C40-2D77-4E9D-BFF5-367129A249E2}&quot;/&gt;&lt;isInvalidForFieldText val=&quot;0&quot;/&gt;&lt;Image&gt;&lt;filename val=&quot;C:\Users\natalie.sansone\AppData\Local\Temp\CP8220724968Session\CPTrustFolder8220724984\PPTImport822012416828\data\asimages\{957A5C40-2D77-4E9D-BFF5-367129A249E2}_16.png&quot;/&gt;&lt;left val=&quot;206&quot;/&gt;&lt;top val=&quot;342&quot;/&gt;&lt;width val=&quot;55&quot;/&gt;&lt;height val=&quot;56&quot;/&gt;&lt;hasText val=&quot;1&quot;/&gt;&lt;/Image&gt;&lt;/ThreeDShape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9&quot;/&gt;&lt;lineCharCount val=&quot;7&quot;/&gt;&lt;lineCharCount val=&quot;12&quot;/&gt;&lt;lineCharCount val=&quot;10&quot;/&gt;&lt;/TableIndex&gt;&lt;/ShapeTextInfo&gt;"/>
  <p:tag name="HTML_SHAPEINFO" val="&lt;ThreeDShapeInfo&gt;&lt;uuid val=&quot;{C1C9C7AA-DE78-4977-A3C5-14E7A430BD5F}&quot;/&gt;&lt;isInvalidForFieldText val=&quot;0&quot;/&gt;&lt;Image&gt;&lt;filename val=&quot;C:\Users\natalie.sansone\AppData\Local\Temp\CP8220724968Session\CPTrustFolder8220724984\PPTImport822012416828\data\asimages\{C1C9C7AA-DE78-4977-A3C5-14E7A430BD5F}_16.png&quot;/&gt;&lt;left val=&quot;256&quot;/&gt;&lt;top val=&quot;346&quot;/&gt;&lt;width val=&quot;114&quot;/&gt;&lt;height val=&quot;107&quot;/&gt;&lt;hasText val=&quot;1&quot;/&gt;&lt;/Image&gt;&lt;/ThreeDShapeInfo&gt;"/>
</p:tagLst>
</file>

<file path=ppt/theme/theme1.xml><?xml version="1.0" encoding="utf-8"?>
<a:theme xmlns:a="http://schemas.openxmlformats.org/drawingml/2006/main" name="FrontCovers-Light">
  <a:themeElements>
    <a:clrScheme name="ITRG">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wrap="square" lIns="0" tIns="0" rIns="0" bIns="0" numCol="1" spcCol="360000" rtlCol="0">
        <a:noAutofit/>
      </a:bodyPr>
      <a:lstStyle>
        <a:defPPr marL="179388" indent="-179388" algn="l">
          <a:lnSpc>
            <a:spcPct val="110000"/>
          </a:lnSpc>
          <a:buFont typeface="Arial" panose="020B0604020202020204" pitchFamily="34" charset="0"/>
          <a:buChar char="•"/>
          <a:tabLst/>
          <a:defRPr sz="1400" dirty="0" err="1" smtClean="0">
            <a:solidFill>
              <a:schemeClr val="tx1">
                <a:lumMod val="50000"/>
              </a:schemeClr>
            </a:solidFill>
            <a:latin typeface="Roboto Condensed Light" panose="02000000000000000000" pitchFamily="2" charset="0"/>
            <a:ea typeface="Roboto Condensed Light" panose="02000000000000000000" pitchFamily="2" charset="0"/>
          </a:defRPr>
        </a:defPPr>
      </a:lstStyle>
    </a:txDef>
  </a:objectDefaults>
  <a:extraClrSchemeLst/>
</a:theme>
</file>

<file path=ppt/theme/theme2.xml><?xml version="1.0" encoding="utf-8"?>
<a:theme xmlns:a="http://schemas.openxmlformats.org/drawingml/2006/main" name="BackCovers&amp;Dividers-Dark">
  <a:themeElements>
    <a:clrScheme name="Info-Tech-ResearchDeck">
      <a:dk1>
        <a:srgbClr val="494A4A"/>
      </a:dk1>
      <a:lt1>
        <a:srgbClr val="FFFFFF"/>
      </a:lt1>
      <a:dk2>
        <a:srgbClr val="494A4A"/>
      </a:dk2>
      <a:lt2>
        <a:srgbClr val="FFFFFF"/>
      </a:lt2>
      <a:accent1>
        <a:srgbClr val="2576B6"/>
      </a:accent1>
      <a:accent2>
        <a:srgbClr val="5D3291"/>
      </a:accent2>
      <a:accent3>
        <a:srgbClr val="F7C435"/>
      </a:accent3>
      <a:accent4>
        <a:srgbClr val="299C47"/>
      </a:accent4>
      <a:accent5>
        <a:srgbClr val="B3252E"/>
      </a:accent5>
      <a:accent6>
        <a:srgbClr val="F07925"/>
      </a:accent6>
      <a:hlink>
        <a:srgbClr val="2576B6"/>
      </a:hlink>
      <a:folHlink>
        <a:srgbClr val="16476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wrap="square" lIns="0" tIns="0" rIns="0" bIns="0" numCol="1" spcCol="360000" rtlCol="0">
        <a:noAutofit/>
      </a:bodyPr>
      <a:lstStyle>
        <a:defPPr marL="179388" indent="-179388" algn="l">
          <a:lnSpc>
            <a:spcPct val="110000"/>
          </a:lnSpc>
          <a:buFont typeface="Arial" panose="020B0604020202020204" pitchFamily="34" charset="0"/>
          <a:buChar char="•"/>
          <a:tabLst/>
          <a:defRPr sz="1400" dirty="0" err="1" smtClean="0">
            <a:solidFill>
              <a:schemeClr val="tx1">
                <a:lumMod val="50000"/>
              </a:schemeClr>
            </a:solidFill>
            <a:latin typeface="Roboto Condensed Light" panose="02000000000000000000" pitchFamily="2" charset="0"/>
            <a:ea typeface="Roboto Condensed Light" panose="02000000000000000000" pitchFamily="2" charset="0"/>
          </a:defRPr>
        </a:defPPr>
      </a:lstStyle>
    </a:txDef>
  </a:objectDefaults>
  <a:extraClrSchemeLst/>
</a:theme>
</file>

<file path=ppt/theme/theme3.xml><?xml version="1.0" encoding="utf-8"?>
<a:theme xmlns:a="http://schemas.openxmlformats.org/drawingml/2006/main" name="BackCovers&amp;Dividers-Light">
  <a:themeElements>
    <a:clrScheme name="Info-Tech-ResearchDeck">
      <a:dk1>
        <a:srgbClr val="494A4A"/>
      </a:dk1>
      <a:lt1>
        <a:srgbClr val="FFFFFF"/>
      </a:lt1>
      <a:dk2>
        <a:srgbClr val="494A4A"/>
      </a:dk2>
      <a:lt2>
        <a:srgbClr val="FFFFFF"/>
      </a:lt2>
      <a:accent1>
        <a:srgbClr val="2576B6"/>
      </a:accent1>
      <a:accent2>
        <a:srgbClr val="5D3291"/>
      </a:accent2>
      <a:accent3>
        <a:srgbClr val="F7C435"/>
      </a:accent3>
      <a:accent4>
        <a:srgbClr val="299C47"/>
      </a:accent4>
      <a:accent5>
        <a:srgbClr val="B3252E"/>
      </a:accent5>
      <a:accent6>
        <a:srgbClr val="F07925"/>
      </a:accent6>
      <a:hlink>
        <a:srgbClr val="2576B6"/>
      </a:hlink>
      <a:folHlink>
        <a:srgbClr val="16476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wrap="square" lIns="0" tIns="0" rIns="0" bIns="0" numCol="1" spcCol="360000" rtlCol="0">
        <a:noAutofit/>
      </a:bodyPr>
      <a:lstStyle>
        <a:defPPr marL="179388" indent="-179388" algn="l">
          <a:lnSpc>
            <a:spcPct val="110000"/>
          </a:lnSpc>
          <a:buFont typeface="Arial" panose="020B0604020202020204" pitchFamily="34" charset="0"/>
          <a:buChar char="•"/>
          <a:tabLst/>
          <a:defRPr sz="1400" dirty="0" err="1" smtClean="0">
            <a:solidFill>
              <a:schemeClr val="tx1">
                <a:lumMod val="50000"/>
              </a:schemeClr>
            </a:solidFill>
            <a:latin typeface="Roboto Condensed Light" panose="02000000000000000000" pitchFamily="2" charset="0"/>
            <a:ea typeface="Roboto Condensed Light" panose="02000000000000000000" pitchFamily="2" charset="0"/>
          </a:defRPr>
        </a:defPPr>
      </a:lstStyle>
    </a:txDef>
  </a:objectDefaults>
  <a:extraClrSchemeLst/>
</a:theme>
</file>

<file path=ppt/theme/theme4.xml><?xml version="1.0" encoding="utf-8"?>
<a:theme xmlns:a="http://schemas.openxmlformats.org/drawingml/2006/main" name="Slide-Generic">
  <a:themeElements>
    <a:clrScheme name="Custom 1">
      <a:dk1>
        <a:srgbClr val="494949"/>
      </a:dk1>
      <a:lt1>
        <a:srgbClr val="FFFFFF"/>
      </a:lt1>
      <a:dk2>
        <a:srgbClr val="494949"/>
      </a:dk2>
      <a:lt2>
        <a:srgbClr val="FFFFFF"/>
      </a:lt2>
      <a:accent1>
        <a:srgbClr val="2576B7"/>
      </a:accent1>
      <a:accent2>
        <a:srgbClr val="5E3391"/>
      </a:accent2>
      <a:accent3>
        <a:srgbClr val="EFC351"/>
      </a:accent3>
      <a:accent4>
        <a:srgbClr val="289D48"/>
      </a:accent4>
      <a:accent5>
        <a:srgbClr val="B3242E"/>
      </a:accent5>
      <a:accent6>
        <a:srgbClr val="F17926"/>
      </a:accent6>
      <a:hlink>
        <a:srgbClr val="2476B7"/>
      </a:hlink>
      <a:folHlink>
        <a:srgbClr val="16476E"/>
      </a:folHlink>
    </a:clrScheme>
    <a:fontScheme name="Info-Tech Template">
      <a:majorFont>
        <a:latin typeface="Montserrat"/>
        <a:ea typeface=""/>
        <a:cs typeface=""/>
      </a:majorFont>
      <a:minorFont>
        <a:latin typeface="Roboto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lIns="0" tIns="0" rIns="0" bIns="0" numCol="1" spcCol="360000" rtlCol="0">
        <a:noAutofit/>
      </a:bodyPr>
      <a:lstStyle>
        <a:defPPr marL="179388" indent="-179388" algn="l">
          <a:lnSpc>
            <a:spcPct val="110000"/>
          </a:lnSpc>
          <a:buFont typeface="Arial" panose="020B0604020202020204" pitchFamily="34" charset="0"/>
          <a:buChar char="•"/>
          <a:tabLst/>
          <a:defRPr sz="1400" dirty="0" err="1" smtClean="0">
            <a:solidFill>
              <a:schemeClr val="tx1">
                <a:lumMod val="50000"/>
              </a:schemeClr>
            </a:solidFill>
            <a:latin typeface="Roboto Condensed Light" panose="02000000000000000000" pitchFamily="2" charset="0"/>
            <a:ea typeface="Roboto Condensed Light" panose="02000000000000000000"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Slide-Generic">
  <a:themeElements>
    <a:clrScheme name="Custom 1">
      <a:dk1>
        <a:srgbClr val="494949"/>
      </a:dk1>
      <a:lt1>
        <a:srgbClr val="FFFFFF"/>
      </a:lt1>
      <a:dk2>
        <a:srgbClr val="494949"/>
      </a:dk2>
      <a:lt2>
        <a:srgbClr val="FFFFFF"/>
      </a:lt2>
      <a:accent1>
        <a:srgbClr val="2576B7"/>
      </a:accent1>
      <a:accent2>
        <a:srgbClr val="5E3391"/>
      </a:accent2>
      <a:accent3>
        <a:srgbClr val="EFC351"/>
      </a:accent3>
      <a:accent4>
        <a:srgbClr val="289D48"/>
      </a:accent4>
      <a:accent5>
        <a:srgbClr val="B3242E"/>
      </a:accent5>
      <a:accent6>
        <a:srgbClr val="F17926"/>
      </a:accent6>
      <a:hlink>
        <a:srgbClr val="2476B7"/>
      </a:hlink>
      <a:folHlink>
        <a:srgbClr val="16476E"/>
      </a:folHlink>
    </a:clrScheme>
    <a:fontScheme name="Info-Tech Template">
      <a:majorFont>
        <a:latin typeface="Montserrat"/>
        <a:ea typeface=""/>
        <a:cs typeface=""/>
      </a:majorFont>
      <a:minorFont>
        <a:latin typeface="Roboto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lIns="0" tIns="0" rIns="0" bIns="0" numCol="1" spcCol="360000" rtlCol="0">
        <a:noAutofit/>
      </a:bodyPr>
      <a:lstStyle>
        <a:defPPr marL="179388" indent="-179388" algn="l">
          <a:lnSpc>
            <a:spcPct val="110000"/>
          </a:lnSpc>
          <a:buFont typeface="Arial" panose="020B0604020202020204" pitchFamily="34" charset="0"/>
          <a:buChar char="•"/>
          <a:tabLst/>
          <a:defRPr sz="1400" dirty="0" err="1" smtClean="0">
            <a:solidFill>
              <a:schemeClr val="tx1">
                <a:lumMod val="50000"/>
              </a:schemeClr>
            </a:solidFill>
            <a:latin typeface="Roboto Condensed Light" panose="02000000000000000000" pitchFamily="2" charset="0"/>
            <a:ea typeface="Roboto Condensed Light" panose="02000000000000000000"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Slide-Generic">
  <a:themeElements>
    <a:clrScheme name="Custom 1">
      <a:dk1>
        <a:srgbClr val="494949"/>
      </a:dk1>
      <a:lt1>
        <a:srgbClr val="FFFFFF"/>
      </a:lt1>
      <a:dk2>
        <a:srgbClr val="494949"/>
      </a:dk2>
      <a:lt2>
        <a:srgbClr val="FFFFFF"/>
      </a:lt2>
      <a:accent1>
        <a:srgbClr val="2576B7"/>
      </a:accent1>
      <a:accent2>
        <a:srgbClr val="5E3391"/>
      </a:accent2>
      <a:accent3>
        <a:srgbClr val="EFC351"/>
      </a:accent3>
      <a:accent4>
        <a:srgbClr val="289D48"/>
      </a:accent4>
      <a:accent5>
        <a:srgbClr val="B3242E"/>
      </a:accent5>
      <a:accent6>
        <a:srgbClr val="F17926"/>
      </a:accent6>
      <a:hlink>
        <a:srgbClr val="2476B7"/>
      </a:hlink>
      <a:folHlink>
        <a:srgbClr val="1647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lIns="0" tIns="0" rIns="0" bIns="0" numCol="1" spcCol="360000" rtlCol="0">
        <a:noAutofit/>
      </a:bodyPr>
      <a:lstStyle>
        <a:defPPr marL="179388" indent="-179388" algn="l">
          <a:lnSpc>
            <a:spcPct val="110000"/>
          </a:lnSpc>
          <a:buFont typeface="Arial" panose="020B0604020202020204" pitchFamily="34" charset="0"/>
          <a:buChar char="•"/>
          <a:tabLst/>
          <a:defRPr sz="1400" dirty="0" err="1" smtClean="0">
            <a:solidFill>
              <a:schemeClr val="tx1">
                <a:lumMod val="50000"/>
              </a:schemeClr>
            </a:solidFill>
            <a:latin typeface="Roboto Condensed Light" panose="02000000000000000000" pitchFamily="2" charset="0"/>
            <a:ea typeface="Roboto Condensed Light" panose="02000000000000000000"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1826</Words>
  <Application>Microsoft Office PowerPoint</Application>
  <PresentationFormat>Custom</PresentationFormat>
  <Paragraphs>176</Paragraphs>
  <Slides>15</Slides>
  <Notes>11</Notes>
  <HiddenSlides>0</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15</vt:i4>
      </vt:variant>
    </vt:vector>
  </HeadingPairs>
  <TitlesOfParts>
    <vt:vector size="32" baseType="lpstr">
      <vt:lpstr>Montserrat SemiBold</vt:lpstr>
      <vt:lpstr>Arial</vt:lpstr>
      <vt:lpstr>Montserrat</vt:lpstr>
      <vt:lpstr>Exo</vt:lpstr>
      <vt:lpstr>Calibri</vt:lpstr>
      <vt:lpstr>Montserrat Light</vt:lpstr>
      <vt:lpstr>Montserrat Thin</vt:lpstr>
      <vt:lpstr>Roboto</vt:lpstr>
      <vt:lpstr>Roboto Condensed Light</vt:lpstr>
      <vt:lpstr>Montserrat Medium</vt:lpstr>
      <vt:lpstr>Exo Light</vt:lpstr>
      <vt:lpstr>FrontCovers-Light</vt:lpstr>
      <vt:lpstr>BackCovers&amp;Dividers-Dark</vt:lpstr>
      <vt:lpstr>BackCovers&amp;Dividers-Light</vt:lpstr>
      <vt:lpstr>Slide-Generic</vt:lpstr>
      <vt:lpstr>1_Slide-Generic</vt:lpstr>
      <vt:lpstr>3_Slide-Generic</vt:lpstr>
      <vt:lpstr>PowerPoint Presentation</vt:lpstr>
      <vt:lpstr>Analyst Perspective</vt:lpstr>
      <vt:lpstr>Executive Summary</vt:lpstr>
      <vt:lpstr>Your challenge</vt:lpstr>
      <vt:lpstr>Common obstacles</vt:lpstr>
      <vt:lpstr>Common obstacles that prevent effective ticket analysis</vt:lpstr>
      <vt:lpstr>Info-Tech’s approach</vt:lpstr>
      <vt:lpstr>Measure the value of this blueprint</vt:lpstr>
      <vt:lpstr>Info-Tech’s methodology for analyzing service desk tickets</vt:lpstr>
      <vt:lpstr>Insight summary</vt:lpstr>
      <vt:lpstr>Blueprint deliverables</vt:lpstr>
      <vt:lpstr>Blueprint benefits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2022-01-05T15:12:52Z</dcterms:created>
  <dcterms:modified xsi:type="dcterms:W3CDTF">2022-01-05T15:25:17Z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d24214e-5322-4789-8422-cbe411bc3a74_Enabled">
    <vt:lpwstr>true</vt:lpwstr>
  </property>
  <property fmtid="{D5CDD505-2E9C-101B-9397-08002B2CF9AE}" pid="3" name="MSIP_Label_7d24214e-5322-4789-8422-cbe411bc3a74_SetDate">
    <vt:lpwstr>2022-01-05T15:13:02Z</vt:lpwstr>
  </property>
  <property fmtid="{D5CDD505-2E9C-101B-9397-08002B2CF9AE}" pid="4" name="MSIP_Label_7d24214e-5322-4789-8422-cbe411bc3a74_Method">
    <vt:lpwstr>Privileged</vt:lpwstr>
  </property>
  <property fmtid="{D5CDD505-2E9C-101B-9397-08002B2CF9AE}" pid="5" name="MSIP_Label_7d24214e-5322-4789-8422-cbe411bc3a74_Name">
    <vt:lpwstr>7d24214e-5322-4789-8422-cbe411bc3a74</vt:lpwstr>
  </property>
  <property fmtid="{D5CDD505-2E9C-101B-9397-08002B2CF9AE}" pid="6" name="MSIP_Label_7d24214e-5322-4789-8422-cbe411bc3a74_SiteId">
    <vt:lpwstr>113d1920-a1e0-48cf-a70a-868cbb03f3f6</vt:lpwstr>
  </property>
  <property fmtid="{D5CDD505-2E9C-101B-9397-08002B2CF9AE}" pid="7" name="MSIP_Label_7d24214e-5322-4789-8422-cbe411bc3a74_ActionId">
    <vt:lpwstr>09b9ca51-c6a6-41b4-a14c-900201c60d35</vt:lpwstr>
  </property>
  <property fmtid="{D5CDD505-2E9C-101B-9397-08002B2CF9AE}" pid="8" name="MSIP_Label_7d24214e-5322-4789-8422-cbe411bc3a74_ContentBits">
    <vt:lpwstr>0</vt:lpwstr>
  </property>
</Properties>
</file>